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8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7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5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6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4BF9-A1E3-488B-8AA4-5B35F3425A2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4F24-40FE-4A8B-9B1A-F6F2E14AB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6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naver.com/main/read.nhn?mode=LSD&amp;mid=sec&amp;sid1=101&amp;oid=009&amp;aid=000328993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IDbISXOEBo" TargetMode="External"/><Relationship Id="rId2" Type="http://schemas.openxmlformats.org/officeDocument/2006/relationships/hyperlink" Target="https://youtu.be/-4MYghBHlK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.post.naver.com/viewer/postView.nhn?volumeNo=4768216&amp;memberNo=15460571&amp;vType=VERTIC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&lt;IT</a:t>
            </a:r>
            <a:r>
              <a:rPr lang="ko-KR" altLang="en-US" dirty="0"/>
              <a:t>를 이용한 창업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5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기업</a:t>
            </a:r>
            <a:r>
              <a:rPr lang="en-US" altLang="ko-KR" dirty="0"/>
              <a:t>(1</a:t>
            </a:r>
            <a:r>
              <a:rPr lang="ko-KR" altLang="en-US" dirty="0"/>
              <a:t>인 콘텐츠 </a:t>
            </a:r>
            <a:r>
              <a:rPr lang="ko-KR" altLang="en-US" dirty="0" err="1"/>
              <a:t>크리에이터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BJ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94" y="1916931"/>
            <a:ext cx="5228590" cy="4322301"/>
          </a:xfrm>
        </p:spPr>
      </p:pic>
      <p:sp>
        <p:nvSpPr>
          <p:cNvPr id="5" name="TextBox 4"/>
          <p:cNvSpPr txBox="1"/>
          <p:nvPr/>
        </p:nvSpPr>
        <p:spPr>
          <a:xfrm>
            <a:off x="6781800" y="501835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기사링크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http://news.naver.com/main/read.nhn?mode=LSD&amp;mid=sec&amp;sid1=101&amp;oid=009&amp;aid=0003289930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1916931"/>
            <a:ext cx="4884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아프리카</a:t>
            </a:r>
            <a:r>
              <a:rPr lang="en-US" altLang="ko-KR" dirty="0"/>
              <a:t>TV </a:t>
            </a:r>
            <a:r>
              <a:rPr lang="ko-KR" altLang="en-US" dirty="0"/>
              <a:t>등을 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 기준</a:t>
            </a:r>
            <a:r>
              <a:rPr lang="en-US" altLang="ko-KR" dirty="0"/>
              <a:t>, </a:t>
            </a:r>
            <a:r>
              <a:rPr lang="ko-KR" altLang="en-US" dirty="0"/>
              <a:t>정부와 업계에서는 국내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IT</a:t>
            </a:r>
            <a:r>
              <a:rPr lang="ko-KR" altLang="en-US" dirty="0" err="1"/>
              <a:t>ㆍ미디어</a:t>
            </a:r>
            <a:r>
              <a:rPr lang="ko-KR" altLang="en-US" dirty="0"/>
              <a:t> 창업자를 </a:t>
            </a:r>
            <a:r>
              <a:rPr lang="en-US" altLang="ko-KR" dirty="0">
                <a:solidFill>
                  <a:schemeClr val="accent6"/>
                </a:solidFill>
              </a:rPr>
              <a:t>30</a:t>
            </a:r>
            <a:r>
              <a:rPr lang="ko-KR" altLang="en-US" dirty="0">
                <a:solidFill>
                  <a:schemeClr val="accent6"/>
                </a:solidFill>
              </a:rPr>
              <a:t>만명 수준으로 추정</a:t>
            </a:r>
            <a:r>
              <a:rPr lang="ko-KR" altLang="en-US" dirty="0"/>
              <a:t>하고</a:t>
            </a:r>
            <a:endParaRPr lang="en-US" altLang="ko-KR" dirty="0"/>
          </a:p>
          <a:p>
            <a:r>
              <a:rPr lang="ko-KR" altLang="en-US" b="1" dirty="0">
                <a:solidFill>
                  <a:schemeClr val="accent6"/>
                </a:solidFill>
              </a:rPr>
              <a:t>매년 </a:t>
            </a:r>
            <a:r>
              <a:rPr lang="en-US" altLang="ko-KR" b="1" dirty="0">
                <a:solidFill>
                  <a:schemeClr val="accent6"/>
                </a:solidFill>
              </a:rPr>
              <a:t>20% </a:t>
            </a:r>
            <a:r>
              <a:rPr lang="ko-KR" altLang="en-US" b="1" dirty="0">
                <a:solidFill>
                  <a:schemeClr val="accent6"/>
                </a:solidFill>
              </a:rPr>
              <a:t>이상 증가</a:t>
            </a:r>
            <a:r>
              <a:rPr lang="ko-KR" altLang="en-US" dirty="0"/>
              <a:t>하는 것으로 보고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>
                <a:effectLst/>
              </a:rPr>
              <a:t>만든 영상을 올리기만 하면 전 세계로 </a:t>
            </a:r>
            <a:r>
              <a:rPr lang="ko-KR" altLang="en-US" dirty="0" err="1">
                <a:effectLst/>
              </a:rPr>
              <a:t>퍼져나가고</a:t>
            </a:r>
            <a:r>
              <a:rPr lang="ko-KR" altLang="en-US" dirty="0">
                <a:effectLst/>
              </a:rPr>
              <a:t> 조회수에 따라 광고 수익이 나와 </a:t>
            </a:r>
            <a:r>
              <a:rPr lang="ko-KR" altLang="en-US" b="1" dirty="0">
                <a:solidFill>
                  <a:schemeClr val="accent6"/>
                </a:solidFill>
                <a:effectLst/>
              </a:rPr>
              <a:t>누구나 쉽게 도전</a:t>
            </a:r>
            <a:r>
              <a:rPr lang="ko-KR" altLang="en-US" dirty="0">
                <a:effectLst/>
              </a:rPr>
              <a:t>할 수 있다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1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콘텐츠 </a:t>
            </a:r>
            <a:r>
              <a:rPr lang="ko-KR" altLang="en-US" dirty="0" err="1"/>
              <a:t>크리에이터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두 영상 중 하나 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https://youtu.be/-4MYghBHlKg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대도서관 강연</a:t>
            </a:r>
            <a:r>
              <a:rPr lang="en-US" altLang="ko-KR" dirty="0"/>
              <a:t>&gt; 3</a:t>
            </a:r>
            <a:r>
              <a:rPr lang="ko-KR" altLang="en-US" dirty="0"/>
              <a:t>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err="1"/>
              <a:t>짧은게</a:t>
            </a:r>
            <a:r>
              <a:rPr lang="ko-KR" altLang="en-US" sz="1800" dirty="0"/>
              <a:t> 빨리 </a:t>
            </a:r>
            <a:r>
              <a:rPr lang="ko-KR" altLang="en-US" sz="1800" dirty="0" err="1"/>
              <a:t>끝나서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좋은듯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https://youtu.be/yIDbISXOEBo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&lt;1</a:t>
            </a:r>
            <a:r>
              <a:rPr lang="ko-KR" altLang="en-US" dirty="0"/>
              <a:t>인 </a:t>
            </a:r>
            <a:r>
              <a:rPr lang="ko-KR" altLang="en-US" dirty="0" err="1"/>
              <a:t>크리에이터</a:t>
            </a:r>
            <a:r>
              <a:rPr lang="en-US" altLang="ko-KR" dirty="0"/>
              <a:t>&gt; 7</a:t>
            </a:r>
            <a:r>
              <a:rPr lang="ko-KR" altLang="en-US" dirty="0"/>
              <a:t>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2149475"/>
            <a:ext cx="5143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0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콘텐츠의 다양성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4732" cy="41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게임</a:t>
            </a:r>
            <a:r>
              <a:rPr lang="en-US" altLang="ko-KR" dirty="0"/>
              <a:t> - </a:t>
            </a:r>
            <a:r>
              <a:rPr lang="ko-KR" altLang="en-US" dirty="0"/>
              <a:t>대도서관</a:t>
            </a:r>
            <a:r>
              <a:rPr lang="en-US" altLang="ko-KR" dirty="0"/>
              <a:t>, </a:t>
            </a:r>
            <a:r>
              <a:rPr lang="ko-KR" altLang="en-US" dirty="0" err="1"/>
              <a:t>풍월량</a:t>
            </a:r>
            <a:r>
              <a:rPr lang="en-US" altLang="ko-KR" dirty="0"/>
              <a:t>, </a:t>
            </a:r>
            <a:r>
              <a:rPr lang="ko-KR" altLang="en-US" dirty="0" err="1"/>
              <a:t>대정령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일상 </a:t>
            </a:r>
            <a:r>
              <a:rPr lang="en-US" altLang="ko-KR" dirty="0"/>
              <a:t>– </a:t>
            </a:r>
            <a:r>
              <a:rPr lang="ko-KR" altLang="en-US" dirty="0" err="1"/>
              <a:t>윰댕</a:t>
            </a:r>
            <a:r>
              <a:rPr lang="en-US" altLang="ko-KR" dirty="0"/>
              <a:t>, </a:t>
            </a:r>
            <a:r>
              <a:rPr lang="ko-KR" altLang="en-US" dirty="0" err="1"/>
              <a:t>김이브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뷰티 </a:t>
            </a:r>
            <a:r>
              <a:rPr lang="en-US" altLang="ko-KR" dirty="0"/>
              <a:t>– </a:t>
            </a:r>
            <a:r>
              <a:rPr lang="ko-KR" altLang="en-US" dirty="0"/>
              <a:t>포니</a:t>
            </a:r>
            <a:r>
              <a:rPr lang="en-US" altLang="ko-KR" dirty="0"/>
              <a:t>, </a:t>
            </a:r>
            <a:r>
              <a:rPr lang="ko-KR" altLang="en-US" dirty="0" err="1"/>
              <a:t>이사배</a:t>
            </a:r>
            <a:r>
              <a:rPr lang="en-US" altLang="ko-KR" dirty="0"/>
              <a:t>, </a:t>
            </a:r>
            <a:r>
              <a:rPr lang="ko-KR" altLang="en-US" dirty="0" err="1"/>
              <a:t>유트루</a:t>
            </a:r>
            <a:r>
              <a:rPr lang="en-US" altLang="ko-KR" dirty="0"/>
              <a:t>, </a:t>
            </a:r>
            <a:r>
              <a:rPr lang="ko-KR" altLang="en-US" dirty="0" err="1"/>
              <a:t>씬님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먹방</a:t>
            </a:r>
            <a:r>
              <a:rPr lang="en-US" altLang="ko-KR" dirty="0"/>
              <a:t> – </a:t>
            </a:r>
            <a:r>
              <a:rPr lang="ko-KR" altLang="en-US" dirty="0" err="1"/>
              <a:t>밴쯔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자신이 보고싶은 컨텐츠를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언제든 즐겨 볼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27" y="3698598"/>
            <a:ext cx="4710732" cy="26176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49" y="736599"/>
            <a:ext cx="4830102" cy="27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시청자와 실시간 상호작용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03595"/>
            <a:ext cx="10954732" cy="1008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라이브 방송 시</a:t>
            </a:r>
            <a:r>
              <a:rPr lang="en-US" altLang="ko-KR" sz="2400" dirty="0"/>
              <a:t>, </a:t>
            </a:r>
            <a:r>
              <a:rPr lang="ko-KR" altLang="en-US" sz="2400" dirty="0"/>
              <a:t>채팅을 통해 </a:t>
            </a:r>
            <a:r>
              <a:rPr lang="en-US" altLang="ko-KR" sz="2400" dirty="0"/>
              <a:t>BJ</a:t>
            </a:r>
            <a:r>
              <a:rPr lang="ko-KR" altLang="en-US" sz="2400" dirty="0"/>
              <a:t>와 직접 소통하며 방송을 시청할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실시간 방송 피드백이 가능하다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92" y="1534365"/>
            <a:ext cx="5618746" cy="31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3111500"/>
            <a:ext cx="4762500" cy="3200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분야로의 진출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각 종 </a:t>
            </a:r>
            <a:r>
              <a:rPr lang="en-US" altLang="ko-KR" dirty="0"/>
              <a:t>CF </a:t>
            </a:r>
            <a:r>
              <a:rPr lang="ko-KR" altLang="en-US" dirty="0"/>
              <a:t>촬영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대도서관 </a:t>
            </a:r>
            <a:r>
              <a:rPr lang="en-US" altLang="ko-KR" dirty="0"/>
              <a:t>– BJ </a:t>
            </a:r>
            <a:r>
              <a:rPr lang="ko-KR" altLang="en-US" dirty="0"/>
              <a:t>최초로 지상파 진출</a:t>
            </a:r>
            <a:r>
              <a:rPr lang="en-US" altLang="ko-KR" dirty="0"/>
              <a:t>(EBS </a:t>
            </a:r>
            <a:r>
              <a:rPr lang="ko-KR" altLang="en-US" dirty="0"/>
              <a:t>잡쇼 </a:t>
            </a:r>
            <a:r>
              <a:rPr lang="en-US" altLang="ko-KR" dirty="0"/>
              <a:t>MC)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87" y="814343"/>
            <a:ext cx="3822896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7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분야로의 진출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뷰티 </a:t>
            </a:r>
            <a:r>
              <a:rPr lang="ko-KR" altLang="en-US" dirty="0" err="1"/>
              <a:t>유튜버</a:t>
            </a:r>
            <a:r>
              <a:rPr lang="ko-KR" altLang="en-US" dirty="0"/>
              <a:t> 들의 경우 </a:t>
            </a:r>
            <a:r>
              <a:rPr lang="ko-KR" altLang="en-US" b="1" dirty="0"/>
              <a:t>화장품 런칭 및 </a:t>
            </a:r>
            <a:r>
              <a:rPr lang="ko-KR" altLang="en-US" b="1" dirty="0" err="1"/>
              <a:t>콜라보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포니  </a:t>
            </a:r>
            <a:r>
              <a:rPr lang="en-US" altLang="ko-KR" dirty="0"/>
              <a:t>- </a:t>
            </a:r>
            <a:r>
              <a:rPr lang="ko-KR" altLang="en-US" dirty="0" err="1"/>
              <a:t>포니이펙트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회사원 </a:t>
            </a:r>
            <a:r>
              <a:rPr lang="ko-KR" altLang="en-US" dirty="0" err="1"/>
              <a:t>씬님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http://m.post.naver.com/viewer/postView.nhn?volumeNo=4768216&amp;memberNo=15460571&amp;vType=VERTICAL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247" y="449390"/>
            <a:ext cx="3213265" cy="32323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62" y="2583155"/>
            <a:ext cx="5715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4478"/>
            <a:ext cx="10515600" cy="4351338"/>
          </a:xfrm>
        </p:spPr>
        <p:txBody>
          <a:bodyPr/>
          <a:lstStyle/>
          <a:p>
            <a:r>
              <a:rPr lang="ko-KR" altLang="en-US" dirty="0"/>
              <a:t>인터넷 방송</a:t>
            </a:r>
            <a:r>
              <a:rPr lang="en-US" altLang="ko-KR" dirty="0"/>
              <a:t>(IT </a:t>
            </a:r>
            <a:r>
              <a:rPr lang="ko-KR" altLang="en-US" dirty="0"/>
              <a:t>기술</a:t>
            </a:r>
            <a:r>
              <a:rPr lang="en-US" altLang="ko-KR" dirty="0"/>
              <a:t>)</a:t>
            </a:r>
            <a:r>
              <a:rPr lang="ko-KR" altLang="en-US" dirty="0"/>
              <a:t>을 이용한 창업을 기반으로 수익 창출 뿐 아니라 다양한 분야로도 진출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ko-KR" altLang="en-US" dirty="0" err="1"/>
              <a:t>크리에이터</a:t>
            </a:r>
            <a:r>
              <a:rPr lang="en-US" altLang="ko-KR" dirty="0"/>
              <a:t>(BJ)</a:t>
            </a:r>
            <a:r>
              <a:rPr lang="ko-KR" altLang="en-US" dirty="0"/>
              <a:t>가 점차 증가할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773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44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It</a:t>
            </a:r>
            <a:r>
              <a:rPr lang="ko-KR" altLang="en-US" dirty="0"/>
              <a:t>를 이용한 창업이 이렇게</a:t>
            </a:r>
            <a:r>
              <a:rPr lang="en-US" altLang="ko-KR" dirty="0"/>
              <a:t>(3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  <a:r>
              <a:rPr lang="ko-KR" altLang="en-US" dirty="0"/>
              <a:t> 많다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혹시 창업에 관심있는 사람은 이렇게 해보세요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274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311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&lt;IT를 이용한 창업&gt;</vt:lpstr>
      <vt:lpstr>1인 기업(1인 콘텐츠 크리에이터) – BJ</vt:lpstr>
      <vt:lpstr>콘텐츠 크리에이터 (두 영상 중 하나 택 1)</vt:lpstr>
      <vt:lpstr>콘텐츠의 다양성</vt:lpstr>
      <vt:lpstr>시청자와 실시간 상호작용</vt:lpstr>
      <vt:lpstr>다양한 분야로의 진출</vt:lpstr>
      <vt:lpstr>다양한 분야로의 진출</vt:lpstr>
      <vt:lpstr>PowerPoint 프레젠테이션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&lt;IT를 이용한 창업&gt;</dc:title>
  <dc:creator>임소희</dc:creator>
  <cp:lastModifiedBy>임소희</cp:lastModifiedBy>
  <cp:revision>21</cp:revision>
  <dcterms:created xsi:type="dcterms:W3CDTF">2016-11-22T06:13:17Z</dcterms:created>
  <dcterms:modified xsi:type="dcterms:W3CDTF">2016-11-22T07:20:44Z</dcterms:modified>
</cp:coreProperties>
</file>