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6" r:id="rId2"/>
    <p:sldId id="300" r:id="rId3"/>
    <p:sldId id="298" r:id="rId4"/>
    <p:sldId id="301" r:id="rId5"/>
    <p:sldId id="302" r:id="rId6"/>
    <p:sldId id="303" r:id="rId7"/>
    <p:sldId id="304" r:id="rId8"/>
    <p:sldId id="264" r:id="rId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0" y="114"/>
      </p:cViewPr>
      <p:guideLst>
        <p:guide orient="horz" pos="118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50B21-359A-4461-AC7A-CAA5FF11759B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E700A-434E-46F6-947F-FF8BE041E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80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79BB6E-08C9-41C5-AA3B-C6EA93368BC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E7F03F-C594-4CA0-9FA1-E9EE226267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08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BB6E-08C9-41C5-AA3B-C6EA93368BC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F03F-C594-4CA0-9FA1-E9EE22626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BB6E-08C9-41C5-AA3B-C6EA93368BC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F03F-C594-4CA0-9FA1-E9EE22626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3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BB6E-08C9-41C5-AA3B-C6EA93368BC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F03F-C594-4CA0-9FA1-E9EE22626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67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BB6E-08C9-41C5-AA3B-C6EA93368BC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F03F-C594-4CA0-9FA1-E9EE226267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2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BB6E-08C9-41C5-AA3B-C6EA93368BC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F03F-C594-4CA0-9FA1-E9EE22626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7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BB6E-08C9-41C5-AA3B-C6EA93368BC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F03F-C594-4CA0-9FA1-E9EE22626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BB6E-08C9-41C5-AA3B-C6EA93368BC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F03F-C594-4CA0-9FA1-E9EE22626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1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BB6E-08C9-41C5-AA3B-C6EA93368BC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F03F-C594-4CA0-9FA1-E9EE22626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73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BB6E-08C9-41C5-AA3B-C6EA93368BC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F03F-C594-4CA0-9FA1-E9EE22626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9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BB6E-08C9-41C5-AA3B-C6EA93368BC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F03F-C594-4CA0-9FA1-E9EE22626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3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9D79BB6E-08C9-41C5-AA3B-C6EA93368BC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80E7F03F-C594-4CA0-9FA1-E9EE22626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6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2485" y="673360"/>
            <a:ext cx="7475220" cy="29260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4800" dirty="0" smtClean="0"/>
              <a:t>웹</a:t>
            </a:r>
            <a:r>
              <a:rPr lang="en-US" altLang="ko-KR" sz="4800" dirty="0"/>
              <a:t> </a:t>
            </a:r>
            <a:r>
              <a:rPr lang="ko-KR" altLang="en-US" sz="4800" dirty="0" smtClean="0"/>
              <a:t>시스템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(Lab 05, HW </a:t>
            </a:r>
            <a:r>
              <a:rPr lang="en-US" altLang="ko-KR" dirty="0"/>
              <a:t>5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2148" y="3904471"/>
            <a:ext cx="6575895" cy="1388165"/>
          </a:xfrm>
        </p:spPr>
        <p:txBody>
          <a:bodyPr/>
          <a:lstStyle/>
          <a:p>
            <a:r>
              <a:rPr lang="ko-KR" altLang="en-US" dirty="0" smtClean="0"/>
              <a:t>김희원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분산시스템연구실</a:t>
            </a:r>
            <a:r>
              <a:rPr lang="en-US" altLang="ko-KR" dirty="0" smtClean="0"/>
              <a:t>, 410B)</a:t>
            </a:r>
          </a:p>
          <a:p>
            <a:r>
              <a:rPr lang="en-US" altLang="ko-KR" dirty="0" smtClean="0"/>
              <a:t>gmldnjs0610@sookmyung.ac.kr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6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2826" y="304792"/>
            <a:ext cx="8158348" cy="135636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Lab05. </a:t>
            </a:r>
            <a:b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       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회원가입 양식 체크하기</a:t>
            </a:r>
            <a:r>
              <a:rPr lang="en-US" altLang="ko-KR" sz="2700" b="1" dirty="0" smtClean="0">
                <a:solidFill>
                  <a:schemeClr val="tx2">
                    <a:lumMod val="75000"/>
                  </a:schemeClr>
                </a:solidFill>
              </a:rPr>
              <a:t>(member.html)</a:t>
            </a:r>
            <a:endParaRPr lang="ko-KR" altLang="en-US" sz="27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715" y="1767035"/>
            <a:ext cx="7786031" cy="4872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  주민등록번호 </a:t>
            </a:r>
            <a:r>
              <a:rPr lang="en-US" altLang="ko-KR" sz="1600" dirty="0">
                <a:solidFill>
                  <a:schemeClr val="tx1"/>
                </a:solidFill>
              </a:rPr>
              <a:t>6</a:t>
            </a:r>
            <a:r>
              <a:rPr lang="ko-KR" altLang="en-US" sz="1600" dirty="0">
                <a:solidFill>
                  <a:schemeClr val="tx1"/>
                </a:solidFill>
              </a:rPr>
              <a:t>자리 입력 후 다음 입력상자로 커서를 옮기는 </a:t>
            </a:r>
            <a:r>
              <a:rPr lang="en-US" altLang="ko-KR" sz="1600" b="1" dirty="0" err="1">
                <a:solidFill>
                  <a:schemeClr val="tx1"/>
                </a:solidFill>
              </a:rPr>
              <a:t>juminfocus</a:t>
            </a:r>
            <a:r>
              <a:rPr lang="en-US" altLang="ko-KR" sz="1600" b="1" dirty="0">
                <a:solidFill>
                  <a:schemeClr val="tx1"/>
                </a:solidFill>
              </a:rPr>
              <a:t>() </a:t>
            </a:r>
            <a:r>
              <a:rPr lang="ko-KR" altLang="en-US" sz="1600" dirty="0">
                <a:solidFill>
                  <a:schemeClr val="tx1"/>
                </a:solidFill>
              </a:rPr>
              <a:t>함수 생성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substr</a:t>
            </a:r>
            <a:r>
              <a:rPr lang="en-US" altLang="ko-KR" sz="1600" dirty="0">
                <a:solidFill>
                  <a:schemeClr val="tx1"/>
                </a:solidFill>
              </a:rPr>
              <a:t>(), length </a:t>
            </a:r>
            <a:r>
              <a:rPr lang="ko-KR" altLang="en-US" sz="1600" dirty="0">
                <a:solidFill>
                  <a:schemeClr val="tx1"/>
                </a:solidFill>
              </a:rPr>
              <a:t>속성으로 입력 받은 주민등록번호를 생년월일 형식으로 </a:t>
            </a:r>
            <a:r>
              <a:rPr lang="ko-KR" altLang="en-US" sz="1600" dirty="0" smtClean="0">
                <a:solidFill>
                  <a:schemeClr val="tx1"/>
                </a:solidFill>
              </a:rPr>
              <a:t>변환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      =&gt; 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jumin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()</a:t>
            </a:r>
            <a:r>
              <a:rPr lang="ko-KR" altLang="en-US" sz="1600" dirty="0" smtClean="0">
                <a:solidFill>
                  <a:schemeClr val="tx1"/>
                </a:solidFill>
              </a:rPr>
              <a:t>함수 생성</a:t>
            </a:r>
          </a:p>
          <a:p>
            <a:pPr lvl="2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주민번호 </a:t>
            </a:r>
            <a:r>
              <a:rPr lang="ko-KR" altLang="en-US" sz="1200" dirty="0">
                <a:solidFill>
                  <a:schemeClr val="tx1"/>
                </a:solidFill>
              </a:rPr>
              <a:t>뒷자리가 </a:t>
            </a:r>
            <a:r>
              <a:rPr lang="en-US" altLang="ko-KR" sz="1200" dirty="0">
                <a:solidFill>
                  <a:schemeClr val="tx1"/>
                </a:solidFill>
              </a:rPr>
              <a:t>1, 2</a:t>
            </a:r>
            <a:r>
              <a:rPr lang="ko-KR" altLang="en-US" sz="1200" dirty="0">
                <a:solidFill>
                  <a:schemeClr val="tx1"/>
                </a:solidFill>
              </a:rPr>
              <a:t>로 시작하면 년도의 앞 부분에 </a:t>
            </a:r>
            <a:r>
              <a:rPr lang="en-US" altLang="ko-KR" sz="1200" dirty="0">
                <a:solidFill>
                  <a:schemeClr val="tx1"/>
                </a:solidFill>
              </a:rPr>
              <a:t>19</a:t>
            </a:r>
            <a:r>
              <a:rPr lang="ko-KR" altLang="en-US" sz="1200" dirty="0">
                <a:solidFill>
                  <a:schemeClr val="tx1"/>
                </a:solidFill>
              </a:rPr>
              <a:t>를 그렇지 않으면 </a:t>
            </a:r>
            <a:r>
              <a:rPr lang="en-US" altLang="ko-KR" sz="1200" dirty="0">
                <a:solidFill>
                  <a:schemeClr val="tx1"/>
                </a:solidFill>
              </a:rPr>
              <a:t>20</a:t>
            </a:r>
            <a:r>
              <a:rPr lang="ko-KR" altLang="en-US" sz="1200" dirty="0">
                <a:solidFill>
                  <a:schemeClr val="tx1"/>
                </a:solidFill>
              </a:rPr>
              <a:t>을 붙여서 년도 표현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  아이디를 </a:t>
            </a:r>
            <a:r>
              <a:rPr lang="ko-KR" altLang="en-US" sz="1600" dirty="0">
                <a:solidFill>
                  <a:schemeClr val="tx1"/>
                </a:solidFill>
              </a:rPr>
              <a:t>체크하는 </a:t>
            </a:r>
            <a:r>
              <a:rPr lang="en-US" altLang="ko-KR" sz="1600" b="1" dirty="0" err="1">
                <a:solidFill>
                  <a:schemeClr val="tx1"/>
                </a:solidFill>
              </a:rPr>
              <a:t>idcheck</a:t>
            </a:r>
            <a:r>
              <a:rPr lang="en-US" altLang="ko-KR" sz="1600" b="1" dirty="0">
                <a:solidFill>
                  <a:schemeClr val="tx1"/>
                </a:solidFill>
              </a:rPr>
              <a:t>() </a:t>
            </a:r>
            <a:r>
              <a:rPr lang="ko-KR" altLang="en-US" sz="1600" dirty="0">
                <a:solidFill>
                  <a:schemeClr val="tx1"/>
                </a:solidFill>
              </a:rPr>
              <a:t>함수 생성</a:t>
            </a:r>
          </a:p>
          <a:p>
            <a:pPr lvl="2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아이디 입력상자에 값이 있는지 체크</a:t>
            </a:r>
          </a:p>
          <a:p>
            <a:pPr lvl="2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입력된 값이 </a:t>
            </a:r>
            <a:r>
              <a:rPr lang="en-US" altLang="ko-KR" sz="1200" dirty="0">
                <a:solidFill>
                  <a:schemeClr val="tx1"/>
                </a:solidFill>
              </a:rPr>
              <a:t>4~12 </a:t>
            </a:r>
            <a:r>
              <a:rPr lang="ko-KR" altLang="en-US" sz="1200" dirty="0">
                <a:solidFill>
                  <a:schemeClr val="tx1"/>
                </a:solidFill>
              </a:rPr>
              <a:t>자리인지 </a:t>
            </a:r>
            <a:r>
              <a:rPr lang="ko-KR" altLang="en-US" sz="1200" dirty="0" err="1">
                <a:solidFill>
                  <a:schemeClr val="tx1"/>
                </a:solidFill>
              </a:rPr>
              <a:t>자리수</a:t>
            </a:r>
            <a:r>
              <a:rPr lang="ko-KR" altLang="en-US" sz="1200" dirty="0">
                <a:solidFill>
                  <a:schemeClr val="tx1"/>
                </a:solidFill>
              </a:rPr>
              <a:t> 체크</a:t>
            </a:r>
          </a:p>
        </p:txBody>
      </p:sp>
    </p:spTree>
    <p:extLst>
      <p:ext uri="{BB962C8B-B14F-4D97-AF65-F5344CB8AC3E}">
        <p14:creationId xmlns:p14="http://schemas.microsoft.com/office/powerpoint/2010/main" val="110331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2826" y="304792"/>
            <a:ext cx="8158348" cy="135636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Lab05. </a:t>
            </a:r>
            <a:b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       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회원가입 양식 체크하기</a:t>
            </a:r>
            <a:r>
              <a:rPr lang="en-US" altLang="ko-KR" sz="2700" b="1" dirty="0" smtClean="0">
                <a:solidFill>
                  <a:schemeClr val="tx2">
                    <a:lumMod val="75000"/>
                  </a:schemeClr>
                </a:solidFill>
              </a:rPr>
              <a:t>(member.html)</a:t>
            </a:r>
            <a:endParaRPr lang="ko-KR" altLang="en-US" sz="27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715" y="1767035"/>
            <a:ext cx="8454570" cy="4872916"/>
          </a:xfrm>
        </p:spPr>
        <p:txBody>
          <a:bodyPr>
            <a:normAutofit/>
          </a:bodyPr>
          <a:lstStyle/>
          <a:p>
            <a:pPr marL="37719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주민등록번호 </a:t>
            </a:r>
            <a:r>
              <a:rPr lang="en-US" altLang="ko-KR" sz="1600" dirty="0">
                <a:solidFill>
                  <a:schemeClr val="tx1"/>
                </a:solidFill>
              </a:rPr>
              <a:t>6</a:t>
            </a:r>
            <a:r>
              <a:rPr lang="ko-KR" altLang="en-US" sz="1600" dirty="0">
                <a:solidFill>
                  <a:schemeClr val="tx1"/>
                </a:solidFill>
              </a:rPr>
              <a:t>자리 입력 후 다음 입력상자로 커서를 </a:t>
            </a:r>
            <a:r>
              <a:rPr lang="ko-KR" altLang="en-US" sz="1600" dirty="0" smtClean="0">
                <a:solidFill>
                  <a:schemeClr val="tx1"/>
                </a:solidFill>
              </a:rPr>
              <a:t>옮기기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77190" indent="-342900">
              <a:lnSpc>
                <a:spcPct val="150000"/>
              </a:lnSpc>
              <a:buAutoNum type="arabicPeriod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377190" indent="-342900">
              <a:lnSpc>
                <a:spcPct val="150000"/>
              </a:lnSpc>
              <a:buAutoNum type="arabicPeriod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377190" indent="-342900">
              <a:lnSpc>
                <a:spcPct val="150000"/>
              </a:lnSpc>
              <a:buAutoNum type="arabicPeriod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377190" indent="-342900">
              <a:lnSpc>
                <a:spcPct val="150000"/>
              </a:lnSpc>
              <a:buAutoNum type="arabicPeriod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37719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주민등록번호를 생년월일 형식으로 변환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394013"/>
            <a:ext cx="7867650" cy="1228725"/>
          </a:xfrm>
          <a:prstGeom prst="rect">
            <a:avLst/>
          </a:prstGeom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3" y="4789360"/>
            <a:ext cx="77628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2826" y="304792"/>
            <a:ext cx="8158348" cy="135636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Lab05. </a:t>
            </a:r>
            <a:b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       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회원가입 양식 체크하기</a:t>
            </a:r>
            <a:r>
              <a:rPr lang="en-US" altLang="ko-KR" sz="2700" b="1" dirty="0" smtClean="0">
                <a:solidFill>
                  <a:schemeClr val="tx2">
                    <a:lumMod val="75000"/>
                  </a:schemeClr>
                </a:solidFill>
              </a:rPr>
              <a:t>(member.html)</a:t>
            </a:r>
            <a:endParaRPr lang="ko-KR" altLang="en-US" sz="27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715" y="1767035"/>
            <a:ext cx="8454570" cy="4872916"/>
          </a:xfrm>
        </p:spPr>
        <p:txBody>
          <a:bodyPr>
            <a:normAutofit/>
          </a:bodyPr>
          <a:lstStyle/>
          <a:p>
            <a:pPr marL="34290" indent="0">
              <a:lnSpc>
                <a:spcPct val="150000"/>
              </a:lnSpc>
              <a:buNone/>
            </a:pP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3.      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아이디 입력 상자에 값이 있는지 체크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77190" indent="-342900">
              <a:lnSpc>
                <a:spcPct val="150000"/>
              </a:lnSpc>
              <a:buAutoNum type="arabicPeriod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377190" indent="-342900">
              <a:lnSpc>
                <a:spcPct val="150000"/>
              </a:lnSpc>
              <a:buAutoNum type="arabicPeriod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25" y="2352966"/>
            <a:ext cx="5318951" cy="373293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5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2826" y="304792"/>
            <a:ext cx="8158348" cy="135636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Lab05. </a:t>
            </a:r>
            <a:b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       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회원가입 양식 체크하기</a:t>
            </a:r>
            <a:r>
              <a:rPr lang="en-US" altLang="ko-KR" sz="2700" b="1" dirty="0" smtClean="0">
                <a:solidFill>
                  <a:schemeClr val="tx2">
                    <a:lumMod val="75000"/>
                  </a:schemeClr>
                </a:solidFill>
              </a:rPr>
              <a:t>(member.html)</a:t>
            </a:r>
            <a:endParaRPr lang="ko-KR" altLang="en-US" sz="27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715" y="1767035"/>
            <a:ext cx="8454570" cy="4872916"/>
          </a:xfrm>
        </p:spPr>
        <p:txBody>
          <a:bodyPr>
            <a:normAutofit/>
          </a:bodyPr>
          <a:lstStyle/>
          <a:p>
            <a:pPr marL="34290" indent="0">
              <a:lnSpc>
                <a:spcPct val="150000"/>
              </a:lnSpc>
              <a:buNone/>
            </a:pP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4-1.      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아이디 입력 상자에 값이 </a:t>
            </a:r>
            <a:r>
              <a:rPr lang="en-US" altLang="ko-KR" sz="1600" dirty="0" smtClean="0">
                <a:solidFill>
                  <a:schemeClr val="tx1"/>
                </a:solidFill>
              </a:rPr>
              <a:t>4~12</a:t>
            </a:r>
            <a:r>
              <a:rPr lang="ko-KR" altLang="en-US" sz="1600" dirty="0" smtClean="0">
                <a:solidFill>
                  <a:schemeClr val="tx1"/>
                </a:solidFill>
              </a:rPr>
              <a:t>자리인지 확인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" indent="0">
              <a:lnSpc>
                <a:spcPct val="150000"/>
              </a:lnSpc>
              <a:buNone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34290" indent="0">
              <a:lnSpc>
                <a:spcPct val="150000"/>
              </a:lnSpc>
              <a:buNone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" indent="0">
              <a:lnSpc>
                <a:spcPct val="150000"/>
              </a:lnSpc>
              <a:buNone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34290" indent="0">
              <a:lnSpc>
                <a:spcPct val="150000"/>
              </a:lnSpc>
              <a:buNone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" indent="0">
              <a:lnSpc>
                <a:spcPct val="150000"/>
              </a:lnSpc>
              <a:buNone/>
            </a:pP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4-2.      </a:t>
            </a:r>
            <a:r>
              <a:rPr lang="ko-KR" altLang="en-US" sz="1600" dirty="0">
                <a:solidFill>
                  <a:schemeClr val="tx1"/>
                </a:solidFill>
              </a:rPr>
              <a:t>아이디 입력 상자에 값이 </a:t>
            </a:r>
            <a:r>
              <a:rPr lang="ko-KR" altLang="en-US" sz="1600" dirty="0" smtClean="0">
                <a:solidFill>
                  <a:schemeClr val="tx1"/>
                </a:solidFill>
              </a:rPr>
              <a:t>사용 가능한 경우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20" y="2213725"/>
            <a:ext cx="4560761" cy="20080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957" y="4667463"/>
            <a:ext cx="5264087" cy="189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4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2826" y="304792"/>
            <a:ext cx="8158348" cy="1356360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3600" b="1" dirty="0" smtClean="0">
                <a:solidFill>
                  <a:schemeClr val="tx2">
                    <a:lumMod val="75000"/>
                  </a:schemeClr>
                </a:solidFill>
              </a:rPr>
              <a:t>HW5. </a:t>
            </a:r>
            <a:r>
              <a:rPr lang="en-US" altLang="ko-KR" sz="36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ko-KR" sz="36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3600" b="1" dirty="0" smtClean="0">
                <a:solidFill>
                  <a:schemeClr val="tx2">
                    <a:lumMod val="75000"/>
                  </a:schemeClr>
                </a:solidFill>
              </a:rPr>
              <a:t>	     </a:t>
            </a:r>
            <a:r>
              <a:rPr lang="ko-KR" altLang="en-US" sz="3600" b="1" dirty="0" smtClean="0">
                <a:solidFill>
                  <a:schemeClr val="tx2">
                    <a:lumMod val="75000"/>
                  </a:schemeClr>
                </a:solidFill>
              </a:rPr>
              <a:t>마우스 클릭 연습</a:t>
            </a: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(mouseclick.html)</a:t>
            </a:r>
            <a:endParaRPr lang="ko-KR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44715" y="1767035"/>
            <a:ext cx="4196235" cy="4872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  마우스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클릭을 연습하는 웹 페이지 만들기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 10*10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의 셀을 가진 표를 만들고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</a:rPr>
              <a:t>랜덤하게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 선택한 셀에 이미지 출력하기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이미지를 클릭하면 다른 셀을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</a:rPr>
              <a:t>랜덤하게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    선택하여 이미지를 출력하기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950" y="1767035"/>
            <a:ext cx="4258335" cy="479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2826" y="304792"/>
            <a:ext cx="8158348" cy="1356360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3600" b="1" dirty="0" smtClean="0">
                <a:solidFill>
                  <a:schemeClr val="tx2">
                    <a:lumMod val="75000"/>
                  </a:schemeClr>
                </a:solidFill>
              </a:rPr>
              <a:t>HW5. </a:t>
            </a:r>
            <a:r>
              <a:rPr lang="en-US" altLang="ko-KR" sz="36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ko-KR" sz="36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3600" b="1" dirty="0" smtClean="0">
                <a:solidFill>
                  <a:schemeClr val="tx2">
                    <a:lumMod val="75000"/>
                  </a:schemeClr>
                </a:solidFill>
              </a:rPr>
              <a:t>	     </a:t>
            </a:r>
            <a:r>
              <a:rPr lang="ko-KR" altLang="en-US" sz="3600" b="1" dirty="0" smtClean="0">
                <a:solidFill>
                  <a:schemeClr val="tx2">
                    <a:lumMod val="75000"/>
                  </a:schemeClr>
                </a:solidFill>
              </a:rPr>
              <a:t>마우스 클릭 연습</a:t>
            </a: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(mouseclick.html)</a:t>
            </a:r>
            <a:endParaRPr lang="ko-KR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715" y="1767035"/>
            <a:ext cx="8454570" cy="4872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각 셀에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=“”&gt;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를 삽입하여 이미지가 없게 한다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  &lt;body </a:t>
            </a:r>
            <a:r>
              <a:rPr lang="en-US" altLang="ko-KR" sz="1600" dirty="0" err="1" smtClean="0">
                <a:solidFill>
                  <a:schemeClr val="tx2">
                    <a:lumMod val="75000"/>
                  </a:schemeClr>
                </a:solidFill>
              </a:rPr>
              <a:t>onload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=“….”&gt;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의 </a:t>
            </a:r>
            <a:r>
              <a:rPr lang="en-US" altLang="ko-KR" sz="1600" dirty="0" err="1" smtClean="0">
                <a:solidFill>
                  <a:schemeClr val="tx2">
                    <a:lumMod val="75000"/>
                  </a:schemeClr>
                </a:solidFill>
              </a:rPr>
              <a:t>onload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</a:rPr>
              <a:t>리스너에서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태그 중에서 한 개를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</a:rPr>
              <a:t>랜덤하게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 선택하고 이곳에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donkey.png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이미지를 출력한다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웹 페이지에 있는 모든 이미지는 다음 컬렉션으로 알 수 있다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34290" indent="0">
              <a:lnSpc>
                <a:spcPct val="150000"/>
              </a:lnSpc>
              <a:buNone/>
            </a:pPr>
            <a:endParaRPr lang="en-US" altLang="ko-KR" sz="1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번째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태그에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donkey.png 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이미지를 출력하는 코드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pPr marL="34290" indent="0">
              <a:lnSpc>
                <a:spcPct val="150000"/>
              </a:lnSpc>
              <a:buNone/>
            </a:pP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3708" y="4652932"/>
            <a:ext cx="3066757" cy="3938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" indent="0">
              <a:lnSpc>
                <a:spcPct val="150000"/>
              </a:lnSpc>
              <a:buNone/>
            </a:pPr>
            <a:r>
              <a:rPr lang="en-US" altLang="ko-KR" sz="1400" dirty="0" err="1">
                <a:solidFill>
                  <a:schemeClr val="tx1"/>
                </a:solidFill>
              </a:rPr>
              <a:t>document.images</a:t>
            </a:r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].</a:t>
            </a:r>
            <a:r>
              <a:rPr lang="en-US" altLang="ko-KR" sz="1400" dirty="0" err="1">
                <a:solidFill>
                  <a:schemeClr val="tx1"/>
                </a:solidFill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</a:rPr>
              <a:t>=“donkey.png</a:t>
            </a:r>
            <a:r>
              <a:rPr lang="en-US" altLang="ko-KR" sz="1400" dirty="0" smtClean="0">
                <a:solidFill>
                  <a:schemeClr val="tx1"/>
                </a:solidFill>
              </a:rPr>
              <a:t>”;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3708" y="3588759"/>
            <a:ext cx="3066757" cy="3938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" indent="0">
              <a:lnSpc>
                <a:spcPct val="150000"/>
              </a:lnSpc>
              <a:buNone/>
            </a:pPr>
            <a:r>
              <a:rPr lang="en-US" altLang="ko-KR" sz="1400" dirty="0" err="1">
                <a:solidFill>
                  <a:schemeClr val="tx1"/>
                </a:solidFill>
              </a:rPr>
              <a:t>document.images</a:t>
            </a:r>
            <a:r>
              <a:rPr lang="en-US" altLang="ko-KR" sz="1400" dirty="0" smtClean="0">
                <a:solidFill>
                  <a:schemeClr val="tx1"/>
                </a:solidFill>
              </a:rPr>
              <a:t>[]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4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251" y="1335506"/>
            <a:ext cx="7404653" cy="5021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  실습</a:t>
            </a:r>
            <a:endParaRPr lang="en-US" altLang="ko-KR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  <a:buBlip>
                <a:blip r:embed="rId2"/>
              </a:buBlip>
            </a:pP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</a:rPr>
              <a:t>Lab05_</a:t>
            </a: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</a:rPr>
              <a:t>이름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</a:rPr>
              <a:t>_</a:t>
            </a: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</a:rPr>
              <a:t>학번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</a:rPr>
              <a:t>.zip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4">
              <a:lnSpc>
                <a:spcPct val="150000"/>
              </a:lnSpc>
              <a:buBlip>
                <a:blip r:embed="rId2"/>
              </a:buBlip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 member.html</a:t>
            </a:r>
            <a:endParaRPr lang="en-US" altLang="ko-KR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  <a:buBlip>
                <a:blip r:embed="rId2"/>
              </a:buBlip>
            </a:pP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</a:rPr>
              <a:t>  HW5_</a:t>
            </a: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</a:rPr>
              <a:t>이름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</a:rPr>
              <a:t>_</a:t>
            </a: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</a:rPr>
              <a:t>학번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</a:rPr>
              <a:t>.zip</a:t>
            </a:r>
          </a:p>
          <a:p>
            <a:pPr lvl="4">
              <a:lnSpc>
                <a:spcPct val="150000"/>
              </a:lnSpc>
              <a:buBlip>
                <a:blip r:embed="rId2"/>
              </a:buBlip>
            </a:pPr>
            <a:r>
              <a:rPr lang="ko-KR" altLang="en-US" sz="160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altLang="ko-KR" sz="1600" smtClean="0">
                <a:solidFill>
                  <a:schemeClr val="tx2">
                    <a:lumMod val="75000"/>
                  </a:schemeClr>
                </a:solidFill>
              </a:rPr>
              <a:t>mouseclick.html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4">
              <a:lnSpc>
                <a:spcPct val="150000"/>
              </a:lnSpc>
              <a:buBlip>
                <a:blip r:embed="rId2"/>
              </a:buBlip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이미지 파일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제출 기한</a:t>
            </a:r>
            <a:endParaRPr lang="en-US" altLang="ko-KR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  <a:buBlip>
                <a:blip r:embed="rId2"/>
              </a:buBlip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4</a:t>
            </a:r>
            <a:r>
              <a:rPr lang="ko-KR" altLang="en-US" sz="1800" dirty="0" smtClean="0">
                <a:solidFill>
                  <a:srgbClr val="FF0000"/>
                </a:solidFill>
              </a:rPr>
              <a:t>월 </a:t>
            </a:r>
            <a:r>
              <a:rPr lang="en-US" altLang="ko-KR" sz="1800" dirty="0" smtClean="0">
                <a:solidFill>
                  <a:srgbClr val="FF0000"/>
                </a:solidFill>
              </a:rPr>
              <a:t>12</a:t>
            </a:r>
            <a:r>
              <a:rPr lang="ko-KR" altLang="en-US" sz="1800" dirty="0" smtClean="0">
                <a:solidFill>
                  <a:srgbClr val="FF0000"/>
                </a:solidFill>
              </a:rPr>
              <a:t>일 수요일 </a:t>
            </a:r>
            <a:r>
              <a:rPr lang="en-US" altLang="ko-KR" sz="1800" dirty="0" smtClean="0">
                <a:solidFill>
                  <a:srgbClr val="FF0000"/>
                </a:solidFill>
              </a:rPr>
              <a:t>23</a:t>
            </a:r>
            <a:r>
              <a:rPr lang="ko-KR" altLang="en-US" sz="1800" dirty="0" smtClean="0">
                <a:solidFill>
                  <a:srgbClr val="FF0000"/>
                </a:solidFill>
              </a:rPr>
              <a:t>시 </a:t>
            </a:r>
            <a:r>
              <a:rPr lang="en-US" altLang="ko-KR" sz="1800" dirty="0" smtClean="0">
                <a:solidFill>
                  <a:srgbClr val="FF0000"/>
                </a:solidFill>
              </a:rPr>
              <a:t>49</a:t>
            </a:r>
            <a:r>
              <a:rPr lang="ko-KR" altLang="en-US" sz="1800" dirty="0" smtClean="0">
                <a:solidFill>
                  <a:srgbClr val="FF0000"/>
                </a:solidFill>
              </a:rPr>
              <a:t>분까지 (</a:t>
            </a:r>
            <a:r>
              <a:rPr lang="en-US" altLang="ko-KR" sz="1800" dirty="0" smtClean="0">
                <a:solidFill>
                  <a:srgbClr val="FF0000"/>
                </a:solidFill>
              </a:rPr>
              <a:t>23</a:t>
            </a:r>
            <a:r>
              <a:rPr lang="ko-KR" altLang="en-US" sz="1800" dirty="0" smtClean="0">
                <a:solidFill>
                  <a:srgbClr val="FF0000"/>
                </a:solidFill>
              </a:rPr>
              <a:t>시 </a:t>
            </a:r>
            <a:r>
              <a:rPr lang="en-US" altLang="ko-KR" sz="1800" dirty="0" smtClean="0">
                <a:solidFill>
                  <a:srgbClr val="FF0000"/>
                </a:solidFill>
              </a:rPr>
              <a:t>50</a:t>
            </a:r>
            <a:r>
              <a:rPr lang="ko-KR" altLang="en-US" sz="1800" dirty="0" smtClean="0">
                <a:solidFill>
                  <a:srgbClr val="FF0000"/>
                </a:solidFill>
              </a:rPr>
              <a:t>분에 과제 제출함 닫힘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  <a:buBlip>
                <a:blip r:embed="rId2"/>
              </a:buBlip>
            </a:pPr>
            <a:r>
              <a:rPr lang="ko-KR" altLang="en-US" sz="1800" dirty="0" smtClean="0">
                <a:solidFill>
                  <a:srgbClr val="FF0000"/>
                </a:solidFill>
              </a:rPr>
              <a:t>  제출기한 이후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</a:rPr>
              <a:t>제출 불가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ko-KR" sz="2100" dirty="0" smtClean="0"/>
              <a:t>  </a:t>
            </a:r>
            <a:r>
              <a:rPr lang="ko-KR" altLang="en-US" dirty="0" smtClean="0">
                <a:solidFill>
                  <a:srgbClr val="FF0000"/>
                </a:solidFill>
              </a:rPr>
              <a:t>정해진 파일 이름 형식 외의 다른 형식의 파일명 제출시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 감점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46191" y="304792"/>
            <a:ext cx="8051619" cy="1356360"/>
          </a:xfrm>
        </p:spPr>
        <p:txBody>
          <a:bodyPr>
            <a:norm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75000"/>
                  </a:schemeClr>
                </a:solidFill>
              </a:rPr>
              <a:t>제출물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15863</TotalTime>
  <Words>289</Words>
  <Application>Microsoft Office PowerPoint</Application>
  <PresentationFormat>화면 슬라이드 쇼(4:3)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Corbel</vt:lpstr>
      <vt:lpstr>기본</vt:lpstr>
      <vt:lpstr>웹 시스템 설계 (Lab 05, HW 5)</vt:lpstr>
      <vt:lpstr>Lab05.           회원가입 양식 체크하기(member.html)</vt:lpstr>
      <vt:lpstr>Lab05.           회원가입 양식 체크하기(member.html)</vt:lpstr>
      <vt:lpstr>Lab05.           회원가입 양식 체크하기(member.html)</vt:lpstr>
      <vt:lpstr>Lab05.           회원가입 양식 체크하기(member.html)</vt:lpstr>
      <vt:lpstr> HW5.         마우스 클릭 연습(mouseclick.html)</vt:lpstr>
      <vt:lpstr> HW5.         마우스 클릭 연습(mouseclick.html)</vt:lpstr>
      <vt:lpstr>제출물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시스템 설계 (Lab 01, HW 1)</dc:title>
  <dc:creator>Microsoft 계정</dc:creator>
  <cp:lastModifiedBy>Microsoft 계정</cp:lastModifiedBy>
  <cp:revision>147</cp:revision>
  <cp:lastPrinted>2017-03-13T08:09:25Z</cp:lastPrinted>
  <dcterms:created xsi:type="dcterms:W3CDTF">2017-02-23T04:32:23Z</dcterms:created>
  <dcterms:modified xsi:type="dcterms:W3CDTF">2017-04-04T06:58:12Z</dcterms:modified>
</cp:coreProperties>
</file>