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0" r:id="rId4"/>
    <p:sldId id="257" r:id="rId5"/>
    <p:sldId id="258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CE94-4834-4EF5-8C00-C52CB8369C7E}" type="datetimeFigureOut">
              <a:rPr lang="ko-KR" altLang="en-US" smtClean="0"/>
              <a:t>2021-01-04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A761-7998-4AA7-AE39-FD6FA5A8148C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CE94-4834-4EF5-8C00-C52CB8369C7E}" type="datetimeFigureOut">
              <a:rPr lang="ko-KR" altLang="en-US" smtClean="0"/>
              <a:t>2021-01-04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A761-7998-4AA7-AE39-FD6FA5A8148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dirty="0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CE94-4834-4EF5-8C00-C52CB8369C7E}" type="datetimeFigureOut">
              <a:rPr lang="ko-KR" altLang="en-US" smtClean="0"/>
              <a:t>2021-01-04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A761-7998-4AA7-AE39-FD6FA5A8148C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CE94-4834-4EF5-8C00-C52CB8369C7E}" type="datetimeFigureOut">
              <a:rPr lang="ko-KR" altLang="en-US" smtClean="0"/>
              <a:t>2021-01-04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A761-7998-4AA7-AE39-FD6FA5A8148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A761-7998-4AA7-AE39-FD6FA5A8148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B27CE94-4834-4EF5-8C00-C52CB8369C7E}" type="datetimeFigureOut">
              <a:rPr lang="ko-KR" altLang="en-US" smtClean="0"/>
              <a:t>2021-01-04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CE94-4834-4EF5-8C00-C52CB8369C7E}" type="datetimeFigureOut">
              <a:rPr lang="ko-KR" altLang="en-US" smtClean="0"/>
              <a:t>2021-01-04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A761-7998-4AA7-AE39-FD6FA5A8148C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CE94-4834-4EF5-8C00-C52CB8369C7E}" type="datetimeFigureOut">
              <a:rPr lang="ko-KR" altLang="en-US" smtClean="0"/>
              <a:t>2021-01-04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A761-7998-4AA7-AE39-FD6FA5A8148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CE94-4834-4EF5-8C00-C52CB8369C7E}" type="datetimeFigureOut">
              <a:rPr lang="ko-KR" altLang="en-US" smtClean="0"/>
              <a:t>2021-01-04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A761-7998-4AA7-AE39-FD6FA5A8148C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CE94-4834-4EF5-8C00-C52CB8369C7E}" type="datetimeFigureOut">
              <a:rPr lang="ko-KR" altLang="en-US" smtClean="0"/>
              <a:t>2021-01-04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A761-7998-4AA7-AE39-FD6FA5A8148C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CE94-4834-4EF5-8C00-C52CB8369C7E}" type="datetimeFigureOut">
              <a:rPr lang="ko-KR" altLang="en-US" smtClean="0"/>
              <a:t>2021-01-04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A761-7998-4AA7-AE39-FD6FA5A8148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CE94-4834-4EF5-8C00-C52CB8369C7E}" type="datetimeFigureOut">
              <a:rPr lang="ko-KR" altLang="en-US" smtClean="0"/>
              <a:t>2021-01-04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A761-7998-4AA7-AE39-FD6FA5A8148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B27CE94-4834-4EF5-8C00-C52CB8369C7E}" type="datetimeFigureOut">
              <a:rPr lang="ko-KR" altLang="en-US" smtClean="0"/>
              <a:t>2021-01-04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DB4A761-7998-4AA7-AE39-FD6FA5A8148C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0" y="2276872"/>
            <a:ext cx="9144000" cy="2160240"/>
          </a:xfrm>
        </p:spPr>
        <p:txBody>
          <a:bodyPr>
            <a:normAutofit/>
          </a:bodyPr>
          <a:lstStyle/>
          <a:p>
            <a:r>
              <a:rPr lang="ko-KR" altLang="en-US" sz="5000" b="1" dirty="0" smtClean="0"/>
              <a:t>부동산 </a:t>
            </a:r>
            <a:r>
              <a:rPr lang="en-US" altLang="ko-KR" sz="5000" b="1" dirty="0" smtClean="0"/>
              <a:t>AR &amp; VR </a:t>
            </a:r>
            <a:r>
              <a:rPr lang="ko-KR" altLang="en-US" sz="5000" b="1" dirty="0" smtClean="0"/>
              <a:t>앱 기획</a:t>
            </a:r>
            <a:endParaRPr lang="ko-KR" altLang="en-US" sz="5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4000" dirty="0" smtClean="0"/>
              <a:t>1. </a:t>
            </a:r>
            <a:r>
              <a:rPr lang="ko-KR" altLang="en-US" sz="4000" dirty="0" smtClean="0"/>
              <a:t>선정이유 및 기획의도</a:t>
            </a:r>
            <a:endParaRPr lang="en-US" altLang="ko-KR" sz="4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4000" dirty="0" smtClean="0"/>
              <a:t>2. </a:t>
            </a:r>
            <a:r>
              <a:rPr lang="ko-KR" altLang="en-US" sz="4000" dirty="0" smtClean="0"/>
              <a:t>앱 정보 및 가능성</a:t>
            </a:r>
            <a:endParaRPr lang="en-US" altLang="ko-KR" sz="4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4000" dirty="0" smtClean="0"/>
              <a:t>3. </a:t>
            </a:r>
            <a:r>
              <a:rPr lang="ko-KR" altLang="en-US" sz="4000" dirty="0" smtClean="0"/>
              <a:t>사용자 유형분류</a:t>
            </a:r>
            <a:endParaRPr lang="en-US" altLang="ko-KR" sz="4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4000" dirty="0" smtClean="0"/>
              <a:t>4. </a:t>
            </a:r>
            <a:r>
              <a:rPr lang="ko-KR" altLang="en-US" sz="4000" dirty="0" smtClean="0"/>
              <a:t>관찰설계 및 조사</a:t>
            </a:r>
            <a:endParaRPr lang="ko-KR" altLang="en-US" sz="4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554805" cy="939784"/>
          </a:xfrm>
        </p:spPr>
        <p:txBody>
          <a:bodyPr>
            <a:normAutofit/>
          </a:bodyPr>
          <a:lstStyle/>
          <a:p>
            <a:r>
              <a:rPr lang="ko-KR" altLang="en-US" sz="5000" b="1" dirty="0" smtClean="0"/>
              <a:t>목차</a:t>
            </a:r>
            <a:endParaRPr lang="ko-KR" altLang="en-US" sz="5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 smtClean="0"/>
              <a:t>선정이유</a:t>
            </a:r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바쁜 일상 속 이나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코로나</a:t>
            </a:r>
            <a:r>
              <a:rPr lang="en-US" altLang="ko-KR" dirty="0" smtClean="0"/>
              <a:t>19</a:t>
            </a:r>
            <a:r>
              <a:rPr lang="ko-KR" altLang="en-US" dirty="0" smtClean="0"/>
              <a:t>로 인해 직접 가지 못할 때 </a:t>
            </a:r>
            <a:r>
              <a:rPr lang="en-US" altLang="ko-KR" dirty="0" smtClean="0"/>
              <a:t>AR</a:t>
            </a:r>
            <a:r>
              <a:rPr lang="ko-KR" altLang="en-US" dirty="0" smtClean="0"/>
              <a:t>증강현실로 볼 수 있다면 편리하다 생각하고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 대부분 사람들은 스마트폰 을 사용하니까 쉽게 다가갈 수 있겠다고 생각함</a:t>
            </a:r>
          </a:p>
          <a:p>
            <a:pPr>
              <a:lnSpc>
                <a:spcPct val="170000"/>
              </a:lnSpc>
            </a:pPr>
            <a:r>
              <a:rPr lang="ko-KR" altLang="en-US" dirty="0" smtClean="0"/>
              <a:t>기획의도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AR</a:t>
            </a:r>
            <a:r>
              <a:rPr lang="ko-KR" altLang="en-US" dirty="0" smtClean="0"/>
              <a:t>증강현실로 내가 집의 내부를 </a:t>
            </a:r>
            <a:r>
              <a:rPr lang="en-US" altLang="ko-KR" dirty="0" smtClean="0"/>
              <a:t>3D</a:t>
            </a:r>
            <a:r>
              <a:rPr lang="ko-KR" altLang="en-US" dirty="0" smtClean="0"/>
              <a:t>모델로 볼 수 있고 집 주변 또한 </a:t>
            </a:r>
            <a:r>
              <a:rPr lang="en-US" altLang="ko-KR" dirty="0" smtClean="0"/>
              <a:t>3D</a:t>
            </a:r>
            <a:r>
              <a:rPr lang="ko-KR" altLang="en-US" dirty="0" smtClean="0"/>
              <a:t>모델로 볼 수 있도록 기획한 </a:t>
            </a:r>
            <a:r>
              <a:rPr lang="ko-KR" altLang="en-US" dirty="0" smtClean="0"/>
              <a:t>앱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어플 에서 카메라를 이용하여 건물 시세 및</a:t>
            </a:r>
            <a:r>
              <a:rPr lang="en-US" altLang="ko-KR" dirty="0"/>
              <a:t> </a:t>
            </a:r>
            <a:r>
              <a:rPr lang="ko-KR" altLang="en-US" dirty="0" smtClean="0"/>
              <a:t>매물 정보 확인가능</a:t>
            </a:r>
            <a:endParaRPr lang="ko-KR" altLang="en-US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예측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전망</a:t>
            </a:r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가전</a:t>
            </a:r>
            <a:r>
              <a:rPr lang="en-US" altLang="ko-KR" dirty="0" smtClean="0"/>
              <a:t>·</a:t>
            </a:r>
            <a:r>
              <a:rPr lang="ko-KR" altLang="en-US" dirty="0" smtClean="0"/>
              <a:t>가구</a:t>
            </a:r>
            <a:r>
              <a:rPr lang="en-US" altLang="ko-KR" dirty="0" smtClean="0"/>
              <a:t>·</a:t>
            </a:r>
            <a:r>
              <a:rPr lang="ko-KR" altLang="en-US" dirty="0" smtClean="0"/>
              <a:t>부동산 등 여러 산업 전반에서 </a:t>
            </a:r>
            <a:r>
              <a:rPr lang="en-US" altLang="ko-KR" dirty="0" smtClean="0"/>
              <a:t>VR(</a:t>
            </a:r>
            <a:r>
              <a:rPr lang="ko-KR" altLang="en-US" dirty="0" smtClean="0"/>
              <a:t>가상현실</a:t>
            </a:r>
            <a:r>
              <a:rPr lang="en-US" altLang="ko-KR" dirty="0" smtClean="0"/>
              <a:t>)·AR </a:t>
            </a:r>
            <a:r>
              <a:rPr lang="ko-KR" altLang="en-US" dirty="0" smtClean="0"/>
              <a:t>기술을 활용한 비대면 서비스 인기가 높아지고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동안 </a:t>
            </a:r>
            <a:r>
              <a:rPr lang="en-US" altLang="ko-KR" dirty="0" smtClean="0"/>
              <a:t>VR·AR</a:t>
            </a:r>
            <a:r>
              <a:rPr lang="ko-KR" altLang="en-US" dirty="0" smtClean="0"/>
              <a:t>은 게임</a:t>
            </a:r>
            <a:r>
              <a:rPr lang="en-US" altLang="ko-KR" dirty="0" smtClean="0"/>
              <a:t>·</a:t>
            </a:r>
            <a:r>
              <a:rPr lang="ko-KR" altLang="en-US" dirty="0" smtClean="0"/>
              <a:t>동영상 등 엔터테인먼트 분야에 주로 활용됐지만 코로나를 계기로 시장이 넓어지고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 호응도 커지고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554805" cy="939784"/>
          </a:xfrm>
        </p:spPr>
        <p:txBody>
          <a:bodyPr/>
          <a:lstStyle/>
          <a:p>
            <a:r>
              <a:rPr lang="ko-KR" altLang="en-US" b="1" dirty="0" smtClean="0"/>
              <a:t>선정이유 및 기획의도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55000" lnSpcReduction="20000"/>
          </a:bodyPr>
          <a:lstStyle/>
          <a:p>
            <a:pPr fontAlgn="base"/>
            <a:r>
              <a:rPr lang="en-US" altLang="ko-KR" dirty="0" smtClean="0"/>
              <a:t>VR </a:t>
            </a:r>
            <a:r>
              <a:rPr lang="ko-KR" altLang="en-US" dirty="0" smtClean="0"/>
              <a:t>은 </a:t>
            </a:r>
            <a:r>
              <a:rPr lang="ko-KR" altLang="en-US" dirty="0"/>
              <a:t>새로운 세상을 만들어내는 </a:t>
            </a:r>
            <a:r>
              <a:rPr lang="ko-KR" altLang="en-US" dirty="0" smtClean="0"/>
              <a:t>거고</a:t>
            </a:r>
            <a:r>
              <a:rPr lang="en-US" altLang="ko-KR" dirty="0" smtClean="0"/>
              <a:t>, </a:t>
            </a:r>
            <a:r>
              <a:rPr lang="en-US" altLang="ko-KR" dirty="0"/>
              <a:t>AR </a:t>
            </a:r>
            <a:r>
              <a:rPr lang="ko-KR" altLang="en-US" dirty="0"/>
              <a:t>은 실제 공간에 </a:t>
            </a:r>
            <a:r>
              <a:rPr lang="en-US" altLang="ko-KR" dirty="0"/>
              <a:t>3D</a:t>
            </a:r>
            <a:r>
              <a:rPr lang="ko-KR" altLang="en-US" dirty="0"/>
              <a:t>를 </a:t>
            </a:r>
            <a:r>
              <a:rPr lang="ko-KR" altLang="en-US" dirty="0" smtClean="0"/>
              <a:t>표현한 것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주요 컨셉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AR</a:t>
            </a:r>
            <a:r>
              <a:rPr lang="ko-KR" altLang="en-US" dirty="0" smtClean="0"/>
              <a:t>증강현실 부동산 어플리케이션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목적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편리함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서비스 가능성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부동산 중개 앱 직방은 올 상반기 </a:t>
            </a:r>
            <a:r>
              <a:rPr lang="en-US" altLang="ko-KR" dirty="0" smtClean="0"/>
              <a:t>VR  </a:t>
            </a:r>
            <a:r>
              <a:rPr lang="ko-KR" altLang="en-US" dirty="0" smtClean="0"/>
              <a:t>홈 투어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서비스가 적용된 매물의 조회 수가 작년 같은 기간의 </a:t>
            </a:r>
            <a:r>
              <a:rPr lang="en-US" altLang="ko-KR" dirty="0" smtClean="0"/>
              <a:t>5.1</a:t>
            </a:r>
            <a:r>
              <a:rPr lang="ko-KR" altLang="en-US" dirty="0" smtClean="0"/>
              <a:t>배로 늘었고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문의도 </a:t>
            </a:r>
            <a:r>
              <a:rPr lang="en-US" altLang="ko-KR" dirty="0" smtClean="0"/>
              <a:t>9.7</a:t>
            </a:r>
            <a:r>
              <a:rPr lang="ko-KR" altLang="en-US" dirty="0" smtClean="0"/>
              <a:t>배로 늘었고 조회 수는 </a:t>
            </a:r>
            <a:r>
              <a:rPr lang="en-US" altLang="ko-KR" dirty="0" smtClean="0"/>
              <a:t>VR</a:t>
            </a:r>
            <a:r>
              <a:rPr lang="ko-KR" altLang="en-US" dirty="0" smtClean="0"/>
              <a:t>이 없는 매물의 </a:t>
            </a:r>
            <a:r>
              <a:rPr lang="en-US" altLang="ko-KR" dirty="0" smtClean="0"/>
              <a:t>7.3</a:t>
            </a:r>
            <a:r>
              <a:rPr lang="ko-KR" altLang="en-US" dirty="0" smtClean="0"/>
              <a:t>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문의는 </a:t>
            </a:r>
            <a:r>
              <a:rPr lang="en-US" altLang="ko-KR" dirty="0" smtClean="0"/>
              <a:t>3.8</a:t>
            </a:r>
            <a:r>
              <a:rPr lang="ko-KR" altLang="en-US" dirty="0" smtClean="0"/>
              <a:t>배다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2017</a:t>
            </a:r>
            <a:r>
              <a:rPr lang="ko-KR" altLang="en-US" dirty="0" smtClean="0"/>
              <a:t>년 서비스를 처음 내놓을 때만 해도 집은 직접 봐야 한다 는 인식이 많았는데 코로나와 최근 부동산 시장 상황을 계기로 수요가 많이 늘어났다</a:t>
            </a:r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참고자료</a:t>
            </a:r>
          </a:p>
          <a:p>
            <a:pPr lvl="3">
              <a:lnSpc>
                <a:spcPct val="120000"/>
              </a:lnSpc>
            </a:pPr>
            <a:r>
              <a:rPr lang="en-US" altLang="ko-KR" dirty="0" smtClean="0"/>
              <a:t>https://play.google.com/store/apps/details?id=com.r114.rgo&amp;hl=ko</a:t>
            </a:r>
          </a:p>
          <a:p>
            <a:pPr lvl="3">
              <a:lnSpc>
                <a:spcPct val="120000"/>
              </a:lnSpc>
            </a:pPr>
            <a:r>
              <a:rPr lang="en-US" altLang="ko-KR" dirty="0" smtClean="0"/>
              <a:t>https://www.chosun.com/site/data/html_dir/2020/08/21/2020082100361.html?utm_source=naver&amp;utm_medium=original&amp;utm_campaign=news</a:t>
            </a:r>
          </a:p>
          <a:p>
            <a:pPr lvl="3">
              <a:lnSpc>
                <a:spcPct val="120000"/>
              </a:lnSpc>
            </a:pPr>
            <a:r>
              <a:rPr lang="en-US" altLang="ko-KR" dirty="0" smtClean="0"/>
              <a:t>https://blog.lgcns.com/1757</a:t>
            </a:r>
          </a:p>
          <a:p>
            <a:pPr lvl="3">
              <a:lnSpc>
                <a:spcPct val="120000"/>
              </a:lnSpc>
            </a:pPr>
            <a:r>
              <a:rPr lang="en-US" altLang="ko-KR" dirty="0" smtClean="0"/>
              <a:t>https://news.joins.com/article/21637890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어플 정보 및 가능성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 2021-01-04 05502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2132856"/>
            <a:ext cx="4090156" cy="35283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554805" cy="939784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VR </a:t>
            </a:r>
            <a:r>
              <a:rPr lang="ko-KR" altLang="en-US" sz="4000" b="1" dirty="0" smtClean="0"/>
              <a:t>이용증가 및 성장 추정치</a:t>
            </a:r>
            <a:endParaRPr lang="ko-KR" altLang="en-US" sz="4000" b="1" dirty="0"/>
          </a:p>
        </p:txBody>
      </p:sp>
      <p:sp>
        <p:nvSpPr>
          <p:cNvPr id="5" name="직사각형 4"/>
          <p:cNvSpPr/>
          <p:nvPr/>
        </p:nvSpPr>
        <p:spPr>
          <a:xfrm>
            <a:off x="4572000" y="2636912"/>
            <a:ext cx="4572000" cy="156966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2400" dirty="0"/>
              <a:t>글로벌 </a:t>
            </a:r>
            <a:r>
              <a:rPr lang="en-US" altLang="ko-KR" sz="2400" dirty="0"/>
              <a:t>VR·AR </a:t>
            </a:r>
            <a:r>
              <a:rPr lang="ko-KR" altLang="en-US" sz="2400" dirty="0"/>
              <a:t>시장이 </a:t>
            </a:r>
            <a:r>
              <a:rPr lang="en-US" altLang="ko-KR" sz="2400" dirty="0"/>
              <a:t>2025</a:t>
            </a:r>
            <a:r>
              <a:rPr lang="ko-KR" altLang="en-US" sz="2400" dirty="0"/>
              <a:t>년에는 현재의 </a:t>
            </a:r>
            <a:r>
              <a:rPr lang="en-US" altLang="ko-KR" sz="2400" dirty="0"/>
              <a:t>6</a:t>
            </a:r>
            <a:r>
              <a:rPr lang="ko-KR" altLang="en-US" sz="2400" dirty="0"/>
              <a:t>배 이상인 </a:t>
            </a:r>
            <a:r>
              <a:rPr lang="en-US" altLang="ko-KR" sz="2400" dirty="0"/>
              <a:t>2800</a:t>
            </a:r>
            <a:r>
              <a:rPr lang="ko-KR" altLang="en-US" sz="2400" dirty="0" smtClean="0"/>
              <a:t>억 달러</a:t>
            </a:r>
            <a:r>
              <a:rPr lang="en-US" altLang="ko-KR" sz="2400" dirty="0"/>
              <a:t>(</a:t>
            </a:r>
            <a:r>
              <a:rPr lang="ko-KR" altLang="en-US" sz="2400" dirty="0"/>
              <a:t>약 </a:t>
            </a:r>
            <a:r>
              <a:rPr lang="en-US" altLang="ko-KR" sz="2400" dirty="0"/>
              <a:t>333</a:t>
            </a:r>
            <a:r>
              <a:rPr lang="ko-KR" altLang="en-US" sz="2400" dirty="0"/>
              <a:t>조원</a:t>
            </a:r>
            <a:r>
              <a:rPr lang="en-US" altLang="ko-KR" sz="2400" dirty="0"/>
              <a:t>) </a:t>
            </a:r>
            <a:r>
              <a:rPr lang="ko-KR" altLang="en-US" sz="2400" dirty="0"/>
              <a:t>수준이 될 것으로 예측했다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72000" y="2132856"/>
            <a:ext cx="3219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◇</a:t>
            </a:r>
            <a:r>
              <a:rPr lang="ko-KR" altLang="en-US" sz="2400" b="1" dirty="0"/>
              <a:t>커지는 </a:t>
            </a:r>
            <a:r>
              <a:rPr lang="en-US" altLang="ko-KR" sz="2400" b="1" dirty="0"/>
              <a:t>VR·AR </a:t>
            </a:r>
            <a:r>
              <a:rPr lang="ko-KR" altLang="en-US" sz="2400" b="1" dirty="0"/>
              <a:t>시장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554805" cy="939784"/>
          </a:xfrm>
        </p:spPr>
        <p:txBody>
          <a:bodyPr/>
          <a:lstStyle/>
          <a:p>
            <a:r>
              <a:rPr lang="ko-KR" altLang="en-US" b="1" dirty="0" smtClean="0"/>
              <a:t>사용자 유형분류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r>
              <a:rPr lang="ko-KR" altLang="en-US" dirty="0" smtClean="0"/>
              <a:t>타겟층</a:t>
            </a:r>
          </a:p>
          <a:p>
            <a:pPr lvl="1"/>
            <a:r>
              <a:rPr lang="ko-KR" altLang="en-US" dirty="0" smtClean="0"/>
              <a:t>가족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직장인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대학생</a:t>
            </a:r>
          </a:p>
          <a:p>
            <a:pPr lvl="1"/>
            <a:r>
              <a:rPr lang="ko-KR" altLang="en-US" dirty="0" smtClean="0"/>
              <a:t>바쁜 일상인 사람</a:t>
            </a:r>
          </a:p>
          <a:p>
            <a:pPr lvl="1"/>
            <a:r>
              <a:rPr lang="en-US" altLang="ko-KR" dirty="0" smtClean="0"/>
              <a:t>2~40</a:t>
            </a:r>
            <a:r>
              <a:rPr lang="ko-KR" altLang="en-US" dirty="0" smtClean="0"/>
              <a:t>대</a:t>
            </a:r>
          </a:p>
          <a:p>
            <a:r>
              <a:rPr lang="ko-KR" altLang="en-US" dirty="0" smtClean="0"/>
              <a:t>사용자 요구조건 예측</a:t>
            </a:r>
          </a:p>
          <a:p>
            <a:pPr lvl="1"/>
            <a:r>
              <a:rPr lang="ko-KR" altLang="en-US" dirty="0" smtClean="0"/>
              <a:t>한눈에 볼 수 있는 정보</a:t>
            </a:r>
          </a:p>
          <a:p>
            <a:pPr lvl="1"/>
            <a:r>
              <a:rPr lang="ko-KR" altLang="en-US" dirty="0" smtClean="0"/>
              <a:t>정확한 정보</a:t>
            </a:r>
          </a:p>
          <a:p>
            <a:pPr lvl="1"/>
            <a:r>
              <a:rPr lang="ko-KR" altLang="en-US" dirty="0" smtClean="0"/>
              <a:t>빠른 업데이트</a:t>
            </a:r>
          </a:p>
          <a:p>
            <a:r>
              <a:rPr lang="ko-KR" altLang="en-US" dirty="0" smtClean="0"/>
              <a:t>사용자 특성</a:t>
            </a:r>
          </a:p>
          <a:p>
            <a:pPr lvl="1"/>
            <a:r>
              <a:rPr lang="ko-KR" altLang="en-US" dirty="0" smtClean="0"/>
              <a:t>건물시세 및 매물정보 확인</a:t>
            </a:r>
          </a:p>
          <a:p>
            <a:pPr lvl="1"/>
            <a:r>
              <a:rPr lang="ko-KR" altLang="en-US" dirty="0" smtClean="0"/>
              <a:t>편리함을 추구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 anchor="ctr">
            <a:normAutofit fontScale="25000" lnSpcReduction="20000"/>
          </a:bodyPr>
          <a:lstStyle/>
          <a:p>
            <a:r>
              <a:rPr lang="ko-KR" altLang="en-US" sz="5600" dirty="0" smtClean="0"/>
              <a:t>사용자 요구조건</a:t>
            </a:r>
          </a:p>
          <a:p>
            <a:pPr lvl="1"/>
            <a:r>
              <a:rPr lang="ko-KR" altLang="en-US" sz="5600" dirty="0" smtClean="0"/>
              <a:t>보기에 쉽고 편리 해 야함 </a:t>
            </a:r>
          </a:p>
          <a:p>
            <a:pPr lvl="1"/>
            <a:r>
              <a:rPr lang="ko-KR" altLang="en-US" sz="5600" dirty="0" smtClean="0"/>
              <a:t>누구나 사용하기 편하게 사용법이 간단 해 야함</a:t>
            </a:r>
          </a:p>
          <a:p>
            <a:pPr lvl="1"/>
            <a:r>
              <a:rPr lang="ko-KR" altLang="en-US" sz="5600" dirty="0" smtClean="0"/>
              <a:t>코로나</a:t>
            </a:r>
            <a:r>
              <a:rPr lang="en-US" altLang="ko-KR" sz="5600" dirty="0" smtClean="0"/>
              <a:t>19 </a:t>
            </a:r>
            <a:r>
              <a:rPr lang="ko-KR" altLang="en-US" sz="5600" dirty="0" smtClean="0"/>
              <a:t>시점에서 비대면적을 많이 원함</a:t>
            </a:r>
          </a:p>
          <a:p>
            <a:pPr lvl="1"/>
            <a:r>
              <a:rPr lang="ko-KR" altLang="en-US" sz="5600" dirty="0" smtClean="0"/>
              <a:t>지역을 광범위하게 넓혀야 함</a:t>
            </a:r>
          </a:p>
          <a:p>
            <a:pPr lvl="1"/>
            <a:r>
              <a:rPr lang="ko-KR" altLang="en-US" sz="5600" dirty="0" smtClean="0"/>
              <a:t>시세나 매물정보이기 때문에 업데이트 지속적으로 필요</a:t>
            </a:r>
          </a:p>
          <a:p>
            <a:r>
              <a:rPr lang="ko-KR" altLang="en-US" sz="5600" dirty="0" smtClean="0"/>
              <a:t>벤치마킹 </a:t>
            </a:r>
            <a:r>
              <a:rPr lang="en-US" altLang="ko-KR" sz="5600" dirty="0" smtClean="0"/>
              <a:t>: </a:t>
            </a:r>
            <a:r>
              <a:rPr lang="ko-KR" altLang="en-US" sz="5600" dirty="0" smtClean="0"/>
              <a:t>부동산</a:t>
            </a:r>
            <a:r>
              <a:rPr lang="en-US" altLang="ko-KR" sz="5600" dirty="0" smtClean="0"/>
              <a:t>GO, </a:t>
            </a:r>
            <a:r>
              <a:rPr lang="ko-KR" altLang="en-US" sz="5600" dirty="0" smtClean="0"/>
              <a:t>직방 </a:t>
            </a:r>
            <a:r>
              <a:rPr lang="en-US" altLang="ko-KR" sz="5600" dirty="0" smtClean="0"/>
              <a:t>VR </a:t>
            </a:r>
            <a:r>
              <a:rPr lang="ko-KR" altLang="en-US" sz="5600" dirty="0" smtClean="0"/>
              <a:t>홈 투어</a:t>
            </a:r>
          </a:p>
          <a:p>
            <a:pPr lvl="1"/>
            <a:r>
              <a:rPr lang="ko-KR" altLang="en-US" sz="5600" dirty="0" smtClean="0"/>
              <a:t>부동산</a:t>
            </a:r>
            <a:r>
              <a:rPr lang="en-US" altLang="ko-KR" sz="5600" dirty="0" smtClean="0"/>
              <a:t>GO </a:t>
            </a:r>
            <a:r>
              <a:rPr lang="ko-KR" altLang="en-US" sz="5600" dirty="0" smtClean="0"/>
              <a:t>기능</a:t>
            </a:r>
          </a:p>
          <a:p>
            <a:pPr lvl="2"/>
            <a:r>
              <a:rPr lang="ko-KR" altLang="en-US" sz="5600" dirty="0" smtClean="0"/>
              <a:t>증강현실</a:t>
            </a:r>
            <a:r>
              <a:rPr lang="en-US" altLang="ko-KR" sz="5600" dirty="0" smtClean="0"/>
              <a:t>(AR)</a:t>
            </a:r>
          </a:p>
          <a:p>
            <a:pPr lvl="2"/>
            <a:r>
              <a:rPr lang="ko-KR" altLang="en-US" sz="5600" dirty="0" smtClean="0"/>
              <a:t>건물</a:t>
            </a:r>
            <a:r>
              <a:rPr lang="en-US" altLang="ko-KR" sz="5600" dirty="0" smtClean="0"/>
              <a:t>, </a:t>
            </a:r>
            <a:r>
              <a:rPr lang="ko-KR" altLang="en-US" sz="5600" dirty="0" smtClean="0"/>
              <a:t>토지 가격정보 및 매물정보</a:t>
            </a:r>
          </a:p>
          <a:p>
            <a:pPr lvl="1"/>
            <a:r>
              <a:rPr lang="ko-KR" altLang="en-US" sz="5600" dirty="0" smtClean="0"/>
              <a:t>장점</a:t>
            </a:r>
          </a:p>
          <a:p>
            <a:pPr lvl="2"/>
            <a:r>
              <a:rPr lang="ko-KR" altLang="en-US" sz="5600" dirty="0" smtClean="0"/>
              <a:t>카메라로 가져다 두기만 하면 정보 및 시세 나옴</a:t>
            </a:r>
          </a:p>
          <a:p>
            <a:pPr lvl="2"/>
            <a:r>
              <a:rPr lang="ko-KR" altLang="en-US" sz="5600" dirty="0" smtClean="0"/>
              <a:t>편리함</a:t>
            </a:r>
          </a:p>
          <a:p>
            <a:pPr lvl="1"/>
            <a:r>
              <a:rPr lang="ko-KR" altLang="en-US" sz="5600" dirty="0" smtClean="0"/>
              <a:t>단점</a:t>
            </a:r>
          </a:p>
          <a:p>
            <a:pPr lvl="2"/>
            <a:r>
              <a:rPr lang="ko-KR" altLang="en-US" sz="5600" dirty="0" smtClean="0"/>
              <a:t>버그가 다소 심함</a:t>
            </a:r>
          </a:p>
          <a:p>
            <a:pPr lvl="2"/>
            <a:r>
              <a:rPr lang="ko-KR" altLang="en-US" sz="5600" dirty="0" smtClean="0"/>
              <a:t>사용 가능한 반경이 짧음</a:t>
            </a:r>
          </a:p>
          <a:p>
            <a:pPr lvl="2"/>
            <a:r>
              <a:rPr lang="ko-KR" altLang="en-US" sz="5600" dirty="0" smtClean="0"/>
              <a:t>건물은 시세가 나오지만 집이나 다른곳은 아직 업데이트가 안되있음</a:t>
            </a:r>
          </a:p>
          <a:p>
            <a:pPr lvl="1"/>
            <a:r>
              <a:rPr lang="ko-KR" altLang="en-US" sz="5600" dirty="0" smtClean="0"/>
              <a:t>직방 </a:t>
            </a:r>
            <a:r>
              <a:rPr lang="en-US" altLang="ko-KR" sz="5600" dirty="0" smtClean="0"/>
              <a:t>VR </a:t>
            </a:r>
            <a:r>
              <a:rPr lang="ko-KR" altLang="en-US" sz="5600" dirty="0" smtClean="0"/>
              <a:t>홈 투어 기능</a:t>
            </a:r>
          </a:p>
          <a:p>
            <a:pPr lvl="2"/>
            <a:r>
              <a:rPr lang="en-US" altLang="ko-KR" sz="5600" dirty="0" smtClean="0"/>
              <a:t>3D </a:t>
            </a:r>
            <a:r>
              <a:rPr lang="ko-KR" altLang="en-US" sz="5600" dirty="0" smtClean="0"/>
              <a:t>가상현실</a:t>
            </a:r>
          </a:p>
          <a:p>
            <a:pPr lvl="2"/>
            <a:r>
              <a:rPr lang="ko-KR" altLang="en-US" sz="5600" dirty="0" smtClean="0"/>
              <a:t>원하는 방향으로 확인 가능</a:t>
            </a:r>
          </a:p>
          <a:p>
            <a:pPr lvl="1"/>
            <a:r>
              <a:rPr lang="ko-KR" altLang="en-US" sz="5600" dirty="0" smtClean="0"/>
              <a:t>장점</a:t>
            </a:r>
          </a:p>
          <a:p>
            <a:pPr lvl="2"/>
            <a:r>
              <a:rPr lang="ko-KR" altLang="en-US" sz="5600" dirty="0" smtClean="0"/>
              <a:t>방 내부를 </a:t>
            </a:r>
            <a:r>
              <a:rPr lang="en-US" altLang="ko-KR" sz="5600" dirty="0" smtClean="0"/>
              <a:t>3D</a:t>
            </a:r>
            <a:r>
              <a:rPr lang="ko-KR" altLang="en-US" sz="5600" dirty="0" smtClean="0"/>
              <a:t>로 보여짐</a:t>
            </a:r>
          </a:p>
          <a:p>
            <a:pPr lvl="1"/>
            <a:r>
              <a:rPr lang="ko-KR" altLang="en-US" sz="5600" dirty="0" smtClean="0"/>
              <a:t>단점</a:t>
            </a:r>
          </a:p>
          <a:p>
            <a:pPr lvl="2"/>
            <a:r>
              <a:rPr lang="ko-KR" altLang="en-US" sz="5600" dirty="0" smtClean="0"/>
              <a:t>부분 지역만 </a:t>
            </a:r>
            <a:r>
              <a:rPr lang="en-US" altLang="ko-KR" sz="5600" dirty="0" smtClean="0"/>
              <a:t>VR</a:t>
            </a:r>
            <a:r>
              <a:rPr lang="ko-KR" altLang="en-US" sz="5600" dirty="0" smtClean="0"/>
              <a:t>가능</a:t>
            </a:r>
          </a:p>
          <a:p>
            <a:pPr lvl="2"/>
            <a:r>
              <a:rPr lang="ko-KR" altLang="en-US" sz="5600" dirty="0" smtClean="0"/>
              <a:t>허위매물 많음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404664"/>
            <a:ext cx="8554805" cy="939784"/>
          </a:xfrm>
        </p:spPr>
        <p:txBody>
          <a:bodyPr/>
          <a:lstStyle/>
          <a:p>
            <a:r>
              <a:rPr lang="ko-KR" altLang="en-US" b="1" dirty="0" smtClean="0"/>
              <a:t>관찰설계 및 조사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DASDASAS면 캡처 2021-01-04 0727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764704"/>
            <a:ext cx="7431523" cy="5149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563</TotalTime>
  <Words>410</Words>
  <Application>Microsoft Office PowerPoint</Application>
  <PresentationFormat>화면 슬라이드 쇼(4:3)</PresentationFormat>
  <Paragraphs>69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HY견명조</vt:lpstr>
      <vt:lpstr>Arial</vt:lpstr>
      <vt:lpstr>Georgia</vt:lpstr>
      <vt:lpstr>Wingdings</vt:lpstr>
      <vt:lpstr>고구려 벽화</vt:lpstr>
      <vt:lpstr>부동산 AR &amp; VR 앱 기획</vt:lpstr>
      <vt:lpstr>목차</vt:lpstr>
      <vt:lpstr>선정이유 및 기획의도</vt:lpstr>
      <vt:lpstr>어플 정보 및 가능성</vt:lpstr>
      <vt:lpstr>VR 이용증가 및 성장 추정치</vt:lpstr>
      <vt:lpstr>사용자 유형분류</vt:lpstr>
      <vt:lpstr>관찰설계 및 조사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부동산 AR &amp; VR 앱 기획</dc:title>
  <dc:creator>길주</dc:creator>
  <cp:lastModifiedBy>SBS-</cp:lastModifiedBy>
  <cp:revision>6</cp:revision>
  <dcterms:created xsi:type="dcterms:W3CDTF">2021-01-03T13:47:44Z</dcterms:created>
  <dcterms:modified xsi:type="dcterms:W3CDTF">2021-01-04T06:26:55Z</dcterms:modified>
</cp:coreProperties>
</file>