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8302" autoAdjust="0"/>
  </p:normalViewPr>
  <p:slideViewPr>
    <p:cSldViewPr>
      <p:cViewPr>
        <p:scale>
          <a:sx n="125" d="100"/>
          <a:sy n="125" d="100"/>
        </p:scale>
        <p:origin x="-7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4E325E-4CD6-4039-8707-148A0B3B8785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1FA59140-77D8-4E9B-BC2E-93E4708D37A6}">
      <dgm:prSet phldrT="[텍스트]"/>
      <dgm:spPr/>
      <dgm:t>
        <a:bodyPr/>
        <a:lstStyle/>
        <a:p>
          <a:pPr latinLnBrk="1"/>
          <a:r>
            <a:rPr lang="ko-KR" altLang="en-US" dirty="0" smtClean="0"/>
            <a:t>회원가입</a:t>
          </a:r>
          <a:endParaRPr lang="ko-KR" altLang="en-US" dirty="0"/>
        </a:p>
      </dgm:t>
    </dgm:pt>
    <dgm:pt modelId="{CF94FBEF-ABBE-46EF-9964-00B7AAFB9EA6}" type="parTrans" cxnId="{FD9969C1-CCA4-44C9-A19E-E4197264111A}">
      <dgm:prSet/>
      <dgm:spPr/>
      <dgm:t>
        <a:bodyPr/>
        <a:lstStyle/>
        <a:p>
          <a:pPr latinLnBrk="1"/>
          <a:endParaRPr lang="ko-KR" altLang="en-US"/>
        </a:p>
      </dgm:t>
    </dgm:pt>
    <dgm:pt modelId="{DE30975D-6F80-490D-A15A-05459ED181AB}" type="sibTrans" cxnId="{FD9969C1-CCA4-44C9-A19E-E4197264111A}">
      <dgm:prSet/>
      <dgm:spPr/>
      <dgm:t>
        <a:bodyPr/>
        <a:lstStyle/>
        <a:p>
          <a:pPr latinLnBrk="1"/>
          <a:endParaRPr lang="ko-KR" altLang="en-US"/>
        </a:p>
      </dgm:t>
    </dgm:pt>
    <dgm:pt modelId="{B1938B69-F8D8-4045-A53D-7B518E0E7C81}">
      <dgm:prSet phldrT="[텍스트]"/>
      <dgm:spPr/>
      <dgm:t>
        <a:bodyPr/>
        <a:lstStyle/>
        <a:p>
          <a:pPr latinLnBrk="1"/>
          <a:r>
            <a:rPr lang="ko-KR" altLang="en-US" dirty="0" smtClean="0"/>
            <a:t>도서 목록 가기</a:t>
          </a:r>
          <a:endParaRPr lang="ko-KR" altLang="en-US" dirty="0"/>
        </a:p>
      </dgm:t>
    </dgm:pt>
    <dgm:pt modelId="{A98EBF42-DD03-4A0D-AB96-6AB1FA669CB7}" type="parTrans" cxnId="{D2005A7C-5E0C-460D-93FC-86526BC3518C}">
      <dgm:prSet/>
      <dgm:spPr/>
      <dgm:t>
        <a:bodyPr/>
        <a:lstStyle/>
        <a:p>
          <a:pPr latinLnBrk="1"/>
          <a:endParaRPr lang="ko-KR" altLang="en-US"/>
        </a:p>
      </dgm:t>
    </dgm:pt>
    <dgm:pt modelId="{2201F0E1-D0CD-4735-A06D-23FC2FEC5B4C}" type="sibTrans" cxnId="{D2005A7C-5E0C-460D-93FC-86526BC3518C}">
      <dgm:prSet/>
      <dgm:spPr/>
      <dgm:t>
        <a:bodyPr/>
        <a:lstStyle/>
        <a:p>
          <a:pPr latinLnBrk="1"/>
          <a:endParaRPr lang="ko-KR" altLang="en-US"/>
        </a:p>
      </dgm:t>
    </dgm:pt>
    <dgm:pt modelId="{7A45487F-84D4-498A-B232-047710AEDA0E}">
      <dgm:prSet phldrT="[텍스트]"/>
      <dgm:spPr/>
      <dgm:t>
        <a:bodyPr/>
        <a:lstStyle/>
        <a:p>
          <a:pPr latinLnBrk="1"/>
          <a:r>
            <a:rPr lang="ko-KR" altLang="en-US" dirty="0" smtClean="0"/>
            <a:t>도서  목록</a:t>
          </a:r>
          <a:endParaRPr lang="ko-KR" altLang="en-US" dirty="0"/>
        </a:p>
      </dgm:t>
    </dgm:pt>
    <dgm:pt modelId="{84CFF58A-1F97-4829-ABB5-430B1EA773F1}" type="parTrans" cxnId="{1A89B6C6-CB7B-47F4-B955-DFA0927E24AF}">
      <dgm:prSet/>
      <dgm:spPr/>
      <dgm:t>
        <a:bodyPr/>
        <a:lstStyle/>
        <a:p>
          <a:pPr latinLnBrk="1"/>
          <a:endParaRPr lang="ko-KR" altLang="en-US"/>
        </a:p>
      </dgm:t>
    </dgm:pt>
    <dgm:pt modelId="{AE7A13D3-929B-4A99-BBA3-1210F8514242}" type="sibTrans" cxnId="{1A89B6C6-CB7B-47F4-B955-DFA0927E24AF}">
      <dgm:prSet/>
      <dgm:spPr/>
      <dgm:t>
        <a:bodyPr/>
        <a:lstStyle/>
        <a:p>
          <a:pPr latinLnBrk="1"/>
          <a:endParaRPr lang="ko-KR" altLang="en-US"/>
        </a:p>
      </dgm:t>
    </dgm:pt>
    <dgm:pt modelId="{679D4F04-CB14-43CF-AF98-55F3A03EEC14}">
      <dgm:prSet phldrT="[텍스트]"/>
      <dgm:spPr/>
      <dgm:t>
        <a:bodyPr/>
        <a:lstStyle/>
        <a:p>
          <a:pPr latinLnBrk="1"/>
          <a:r>
            <a:rPr lang="ko-KR" altLang="en-US" dirty="0" smtClean="0"/>
            <a:t>나의 도서 목록</a:t>
          </a:r>
          <a:endParaRPr lang="ko-KR" altLang="en-US" dirty="0"/>
        </a:p>
      </dgm:t>
    </dgm:pt>
    <dgm:pt modelId="{FC1BE8B1-BCE9-400A-9DE7-56DBFAE14981}" type="parTrans" cxnId="{43BD49EA-2EF5-4249-B7AD-F45C79764D3F}">
      <dgm:prSet/>
      <dgm:spPr/>
      <dgm:t>
        <a:bodyPr/>
        <a:lstStyle/>
        <a:p>
          <a:pPr latinLnBrk="1"/>
          <a:endParaRPr lang="ko-KR" altLang="en-US"/>
        </a:p>
      </dgm:t>
    </dgm:pt>
    <dgm:pt modelId="{DE75956F-D0D6-415A-9634-BDD3E64EBC99}" type="sibTrans" cxnId="{43BD49EA-2EF5-4249-B7AD-F45C79764D3F}">
      <dgm:prSet/>
      <dgm:spPr/>
      <dgm:t>
        <a:bodyPr/>
        <a:lstStyle/>
        <a:p>
          <a:pPr latinLnBrk="1"/>
          <a:endParaRPr lang="ko-KR" altLang="en-US"/>
        </a:p>
      </dgm:t>
    </dgm:pt>
    <dgm:pt modelId="{9DA99190-7EBA-4BEE-8748-77408EBF95EE}">
      <dgm:prSet/>
      <dgm:spPr/>
      <dgm:t>
        <a:bodyPr/>
        <a:lstStyle/>
        <a:p>
          <a:pPr latinLnBrk="1"/>
          <a:r>
            <a:rPr lang="ko-KR" altLang="en-US" dirty="0" smtClean="0"/>
            <a:t>메인 페이지</a:t>
          </a:r>
          <a:endParaRPr lang="ko-KR" altLang="en-US" dirty="0"/>
        </a:p>
      </dgm:t>
    </dgm:pt>
    <dgm:pt modelId="{FD7BE159-7276-4E35-A3BA-037FB9D6E8D6}" type="parTrans" cxnId="{D71B98DA-E79C-4A4A-BF17-FC36631B6C0B}">
      <dgm:prSet/>
      <dgm:spPr/>
      <dgm:t>
        <a:bodyPr/>
        <a:lstStyle/>
        <a:p>
          <a:pPr latinLnBrk="1"/>
          <a:endParaRPr lang="ko-KR" altLang="en-US"/>
        </a:p>
      </dgm:t>
    </dgm:pt>
    <dgm:pt modelId="{84A5BA58-3C23-4228-8F1A-4EDF238FFD12}" type="sibTrans" cxnId="{D71B98DA-E79C-4A4A-BF17-FC36631B6C0B}">
      <dgm:prSet/>
      <dgm:spPr/>
      <dgm:t>
        <a:bodyPr/>
        <a:lstStyle/>
        <a:p>
          <a:pPr latinLnBrk="1"/>
          <a:endParaRPr lang="ko-KR" altLang="en-US"/>
        </a:p>
      </dgm:t>
    </dgm:pt>
    <dgm:pt modelId="{0206252F-3617-488F-BD8D-8174BE7BB966}">
      <dgm:prSet/>
      <dgm:spPr/>
      <dgm:t>
        <a:bodyPr/>
        <a:lstStyle/>
        <a:p>
          <a:pPr latinLnBrk="1"/>
          <a:r>
            <a:rPr lang="ko-KR" altLang="en-US" dirty="0" smtClean="0"/>
            <a:t>로그인 화면</a:t>
          </a:r>
          <a:endParaRPr lang="ko-KR" altLang="en-US" dirty="0"/>
        </a:p>
      </dgm:t>
    </dgm:pt>
    <dgm:pt modelId="{F06A1BC7-5ACD-4A89-A5E4-F814889DDA17}" type="parTrans" cxnId="{5FA75031-EDD7-4D96-9BE6-154037B9C5B9}">
      <dgm:prSet/>
      <dgm:spPr/>
      <dgm:t>
        <a:bodyPr/>
        <a:lstStyle/>
        <a:p>
          <a:pPr latinLnBrk="1"/>
          <a:endParaRPr lang="ko-KR" altLang="en-US"/>
        </a:p>
      </dgm:t>
    </dgm:pt>
    <dgm:pt modelId="{BB503F70-FFAE-4C45-A09C-F6A777D187FB}" type="sibTrans" cxnId="{5FA75031-EDD7-4D96-9BE6-154037B9C5B9}">
      <dgm:prSet/>
      <dgm:spPr/>
      <dgm:t>
        <a:bodyPr/>
        <a:lstStyle/>
        <a:p>
          <a:pPr latinLnBrk="1"/>
          <a:endParaRPr lang="ko-KR" altLang="en-US"/>
        </a:p>
      </dgm:t>
    </dgm:pt>
    <dgm:pt modelId="{97F1D417-6F98-4A1B-A16F-1A363CE0E6F0}">
      <dgm:prSet/>
      <dgm:spPr/>
      <dgm:t>
        <a:bodyPr/>
        <a:lstStyle/>
        <a:p>
          <a:pPr latinLnBrk="1"/>
          <a:r>
            <a:rPr lang="ko-KR" altLang="en-US" dirty="0" smtClean="0"/>
            <a:t>도서  상세정보</a:t>
          </a:r>
          <a:endParaRPr lang="ko-KR" altLang="en-US" dirty="0"/>
        </a:p>
      </dgm:t>
    </dgm:pt>
    <dgm:pt modelId="{05570590-F6F5-4559-9911-78332890597E}" type="parTrans" cxnId="{533EB05F-5EC2-47CF-9AAD-6541C8C30B4A}">
      <dgm:prSet/>
      <dgm:spPr/>
      <dgm:t>
        <a:bodyPr/>
        <a:lstStyle/>
        <a:p>
          <a:pPr latinLnBrk="1"/>
          <a:endParaRPr lang="ko-KR" altLang="en-US"/>
        </a:p>
      </dgm:t>
    </dgm:pt>
    <dgm:pt modelId="{E46FFBB8-1481-4CCD-8FE6-F1EF76DC5171}" type="sibTrans" cxnId="{533EB05F-5EC2-47CF-9AAD-6541C8C30B4A}">
      <dgm:prSet/>
      <dgm:spPr/>
      <dgm:t>
        <a:bodyPr/>
        <a:lstStyle/>
        <a:p>
          <a:pPr latinLnBrk="1"/>
          <a:endParaRPr lang="ko-KR" altLang="en-US"/>
        </a:p>
      </dgm:t>
    </dgm:pt>
    <dgm:pt modelId="{65245680-E661-4994-BA1E-6DC8E500A21A}">
      <dgm:prSet/>
      <dgm:spPr/>
      <dgm:t>
        <a:bodyPr/>
        <a:lstStyle/>
        <a:p>
          <a:pPr latinLnBrk="1"/>
          <a:r>
            <a:rPr lang="ko-KR" altLang="en-US" dirty="0" smtClean="0"/>
            <a:t>반납하기</a:t>
          </a:r>
          <a:endParaRPr lang="ko-KR" altLang="en-US" dirty="0"/>
        </a:p>
      </dgm:t>
    </dgm:pt>
    <dgm:pt modelId="{73639A05-1E84-4EE1-8FB1-4BBF68914B62}" type="parTrans" cxnId="{0D92BC80-A6B6-404E-BBE5-8BFC81C7D1AF}">
      <dgm:prSet/>
      <dgm:spPr/>
      <dgm:t>
        <a:bodyPr/>
        <a:lstStyle/>
        <a:p>
          <a:pPr latinLnBrk="1"/>
          <a:endParaRPr lang="ko-KR" altLang="en-US"/>
        </a:p>
      </dgm:t>
    </dgm:pt>
    <dgm:pt modelId="{D31C52DD-FF6A-4F24-BBE8-4DA796ED003A}" type="sibTrans" cxnId="{0D92BC80-A6B6-404E-BBE5-8BFC81C7D1AF}">
      <dgm:prSet/>
      <dgm:spPr/>
      <dgm:t>
        <a:bodyPr/>
        <a:lstStyle/>
        <a:p>
          <a:pPr latinLnBrk="1"/>
          <a:endParaRPr lang="ko-KR" altLang="en-US"/>
        </a:p>
      </dgm:t>
    </dgm:pt>
    <dgm:pt modelId="{1348A4A0-A366-411E-B3B5-77CB9D82C86E}">
      <dgm:prSet/>
      <dgm:spPr/>
      <dgm:t>
        <a:bodyPr/>
        <a:lstStyle/>
        <a:p>
          <a:pPr latinLnBrk="1"/>
          <a:r>
            <a:rPr lang="en-US" altLang="ko-KR" dirty="0" smtClean="0"/>
            <a:t>booklist</a:t>
          </a:r>
          <a:endParaRPr lang="ko-KR" altLang="en-US" dirty="0"/>
        </a:p>
      </dgm:t>
    </dgm:pt>
    <dgm:pt modelId="{56699719-A91B-46E5-ADCF-554A0FD732DB}" type="parTrans" cxnId="{4EC54184-E829-4850-BA95-984D83643CAE}">
      <dgm:prSet/>
      <dgm:spPr/>
      <dgm:t>
        <a:bodyPr/>
        <a:lstStyle/>
        <a:p>
          <a:pPr latinLnBrk="1"/>
          <a:endParaRPr lang="ko-KR" altLang="en-US"/>
        </a:p>
      </dgm:t>
    </dgm:pt>
    <dgm:pt modelId="{623DA54D-0509-4695-ABFC-36AC81ED2E00}" type="sibTrans" cxnId="{4EC54184-E829-4850-BA95-984D83643CAE}">
      <dgm:prSet/>
      <dgm:spPr/>
      <dgm:t>
        <a:bodyPr/>
        <a:lstStyle/>
        <a:p>
          <a:pPr latinLnBrk="1"/>
          <a:endParaRPr lang="ko-KR" altLang="en-US"/>
        </a:p>
      </dgm:t>
    </dgm:pt>
    <dgm:pt modelId="{702EEE9B-9385-483F-B72D-498F4F9A129A}">
      <dgm:prSet/>
      <dgm:spPr/>
      <dgm:t>
        <a:bodyPr/>
        <a:lstStyle/>
        <a:p>
          <a:pPr latinLnBrk="1"/>
          <a:r>
            <a:rPr lang="ko-KR" altLang="en-US" dirty="0" smtClean="0"/>
            <a:t>나의 대여 목록</a:t>
          </a:r>
          <a:endParaRPr lang="ko-KR" altLang="en-US" dirty="0"/>
        </a:p>
      </dgm:t>
    </dgm:pt>
    <dgm:pt modelId="{3206C0C3-EC3E-4EAA-B1F5-7F031FDE7042}" type="parTrans" cxnId="{1AC2FE6A-CB82-4A1E-9CF7-CC2AD2818AA3}">
      <dgm:prSet/>
      <dgm:spPr/>
      <dgm:t>
        <a:bodyPr/>
        <a:lstStyle/>
        <a:p>
          <a:pPr latinLnBrk="1"/>
          <a:endParaRPr lang="ko-KR" altLang="en-US"/>
        </a:p>
      </dgm:t>
    </dgm:pt>
    <dgm:pt modelId="{6CC8A574-59E0-49D7-ACD3-98AFA71E2071}" type="sibTrans" cxnId="{1AC2FE6A-CB82-4A1E-9CF7-CC2AD2818AA3}">
      <dgm:prSet/>
      <dgm:spPr/>
      <dgm:t>
        <a:bodyPr/>
        <a:lstStyle/>
        <a:p>
          <a:pPr latinLnBrk="1"/>
          <a:endParaRPr lang="ko-KR" altLang="en-US"/>
        </a:p>
      </dgm:t>
    </dgm:pt>
    <dgm:pt modelId="{5D4CEB91-8B87-43BB-A33A-F713F15F7432}">
      <dgm:prSet/>
      <dgm:spPr/>
      <dgm:t>
        <a:bodyPr/>
        <a:lstStyle/>
        <a:p>
          <a:pPr latinLnBrk="1"/>
          <a:r>
            <a:rPr lang="ko-KR" altLang="en-US" dirty="0" smtClean="0"/>
            <a:t>대출  목록</a:t>
          </a:r>
          <a:endParaRPr lang="ko-KR" altLang="en-US" dirty="0"/>
        </a:p>
      </dgm:t>
    </dgm:pt>
    <dgm:pt modelId="{53F38561-44EF-45C5-9C3B-354A83CC6E42}" type="parTrans" cxnId="{FC948393-BB21-420E-8981-7E78FB8467F4}">
      <dgm:prSet/>
      <dgm:spPr/>
      <dgm:t>
        <a:bodyPr/>
        <a:lstStyle/>
        <a:p>
          <a:pPr latinLnBrk="1"/>
          <a:endParaRPr lang="ko-KR" altLang="en-US"/>
        </a:p>
      </dgm:t>
    </dgm:pt>
    <dgm:pt modelId="{45B34E49-D27A-4B8A-BB8A-F70ABAE5E828}" type="sibTrans" cxnId="{FC948393-BB21-420E-8981-7E78FB8467F4}">
      <dgm:prSet/>
      <dgm:spPr/>
      <dgm:t>
        <a:bodyPr/>
        <a:lstStyle/>
        <a:p>
          <a:pPr latinLnBrk="1"/>
          <a:endParaRPr lang="ko-KR" altLang="en-US"/>
        </a:p>
      </dgm:t>
    </dgm:pt>
    <dgm:pt modelId="{A941A4C2-848F-4E6F-8AFA-B49B6E620D5E}">
      <dgm:prSet/>
      <dgm:spPr/>
      <dgm:t>
        <a:bodyPr/>
        <a:lstStyle/>
        <a:p>
          <a:pPr latinLnBrk="1"/>
          <a:r>
            <a:rPr lang="ko-KR" altLang="en-US" smtClean="0"/>
            <a:t>도서 목록</a:t>
          </a:r>
          <a:endParaRPr lang="ko-KR" altLang="en-US" dirty="0"/>
        </a:p>
      </dgm:t>
    </dgm:pt>
    <dgm:pt modelId="{4040B543-DCEF-4DE5-810C-8EA71D2A1262}" type="parTrans" cxnId="{5E87E6CB-FD40-4408-8C28-C72BD4196B5C}">
      <dgm:prSet/>
      <dgm:spPr/>
      <dgm:t>
        <a:bodyPr/>
        <a:lstStyle/>
        <a:p>
          <a:pPr latinLnBrk="1"/>
          <a:endParaRPr lang="ko-KR" altLang="en-US"/>
        </a:p>
      </dgm:t>
    </dgm:pt>
    <dgm:pt modelId="{63628AF7-29D6-4AA9-B660-10C17B1B7023}" type="sibTrans" cxnId="{5E87E6CB-FD40-4408-8C28-C72BD4196B5C}">
      <dgm:prSet/>
      <dgm:spPr/>
      <dgm:t>
        <a:bodyPr/>
        <a:lstStyle/>
        <a:p>
          <a:pPr latinLnBrk="1"/>
          <a:endParaRPr lang="ko-KR" altLang="en-US"/>
        </a:p>
      </dgm:t>
    </dgm:pt>
    <dgm:pt modelId="{1B99DEC9-1427-43A4-B2A7-56EA08DB0C05}">
      <dgm:prSet/>
      <dgm:spPr/>
      <dgm:t>
        <a:bodyPr/>
        <a:lstStyle/>
        <a:p>
          <a:pPr latinLnBrk="1"/>
          <a:r>
            <a:rPr lang="ko-KR" altLang="en-US" dirty="0" smtClean="0"/>
            <a:t>로그인 성공</a:t>
          </a:r>
          <a:endParaRPr lang="ko-KR" altLang="en-US" dirty="0"/>
        </a:p>
      </dgm:t>
    </dgm:pt>
    <dgm:pt modelId="{B2852225-D2C4-4B34-9091-B260123BB9DA}" type="parTrans" cxnId="{7B8A8937-7DA4-4AFA-AF5C-6DEAB4380C98}">
      <dgm:prSet/>
      <dgm:spPr/>
      <dgm:t>
        <a:bodyPr/>
        <a:lstStyle/>
        <a:p>
          <a:pPr latinLnBrk="1"/>
          <a:endParaRPr lang="ko-KR" altLang="en-US"/>
        </a:p>
      </dgm:t>
    </dgm:pt>
    <dgm:pt modelId="{F61F0CB0-D30C-401D-99E4-6F60B7B691D6}" type="sibTrans" cxnId="{7B8A8937-7DA4-4AFA-AF5C-6DEAB4380C98}">
      <dgm:prSet/>
      <dgm:spPr/>
      <dgm:t>
        <a:bodyPr/>
        <a:lstStyle/>
        <a:p>
          <a:pPr latinLnBrk="1"/>
          <a:endParaRPr lang="ko-KR" altLang="en-US"/>
        </a:p>
      </dgm:t>
    </dgm:pt>
    <dgm:pt modelId="{66545050-4783-42FF-86B7-E3F8F750B262}">
      <dgm:prSet/>
      <dgm:spPr/>
      <dgm:t>
        <a:bodyPr/>
        <a:lstStyle/>
        <a:p>
          <a:pPr latinLnBrk="1"/>
          <a:r>
            <a:rPr lang="ko-KR" altLang="en-US" dirty="0" smtClean="0"/>
            <a:t>로그아웃</a:t>
          </a:r>
          <a:endParaRPr lang="ko-KR" altLang="en-US" dirty="0"/>
        </a:p>
      </dgm:t>
    </dgm:pt>
    <dgm:pt modelId="{088605B5-BBF6-4986-9D76-AEC13BC0FA52}" type="sibTrans" cxnId="{FBF0DB70-14AD-4B56-BE4C-A986EA91CAAB}">
      <dgm:prSet/>
      <dgm:spPr/>
      <dgm:t>
        <a:bodyPr/>
        <a:lstStyle/>
        <a:p>
          <a:pPr latinLnBrk="1"/>
          <a:endParaRPr lang="ko-KR" altLang="en-US"/>
        </a:p>
      </dgm:t>
    </dgm:pt>
    <dgm:pt modelId="{4E871720-DDD6-45BE-B41B-4AEA79415AFA}" type="parTrans" cxnId="{FBF0DB70-14AD-4B56-BE4C-A986EA91CAAB}">
      <dgm:prSet/>
      <dgm:spPr/>
      <dgm:t>
        <a:bodyPr/>
        <a:lstStyle/>
        <a:p>
          <a:pPr latinLnBrk="1"/>
          <a:endParaRPr lang="ko-KR" altLang="en-US"/>
        </a:p>
      </dgm:t>
    </dgm:pt>
    <dgm:pt modelId="{EF52689C-E502-4B11-8262-C12AE4395BCB}" type="pres">
      <dgm:prSet presAssocID="{E64E325E-4CD6-4039-8707-148A0B3B878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9EA7DF-DA99-4744-8FF7-7596E4B7D55E}" type="pres">
      <dgm:prSet presAssocID="{1B99DEC9-1427-43A4-B2A7-56EA08DB0C05}" presName="node" presStyleLbl="node1" presStyleIdx="0" presStyleCnt="14" custScaleX="8619" custScaleY="6308" custLinFactNeighborX="19644" custLinFactNeighborY="630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631C26-2CE4-4150-B9DA-6C93041D5849}" type="pres">
      <dgm:prSet presAssocID="{F61F0CB0-D30C-401D-99E4-6F60B7B691D6}" presName="sibTrans" presStyleCnt="0"/>
      <dgm:spPr/>
    </dgm:pt>
    <dgm:pt modelId="{8A1A55B0-CC6F-4AA9-9C61-6A1E8C09DBC0}" type="pres">
      <dgm:prSet presAssocID="{1FA59140-77D8-4E9B-BC2E-93E4708D37A6}" presName="node" presStyleLbl="node1" presStyleIdx="1" presStyleCnt="14" custScaleX="7235" custScaleY="6408" custLinFactNeighborX="16775" custLinFactNeighborY="-1201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0C616B-58FD-445E-9A82-08EEF9A2714C}" type="pres">
      <dgm:prSet presAssocID="{DE30975D-6F80-490D-A15A-05459ED181AB}" presName="sibTrans" presStyleCnt="0"/>
      <dgm:spPr/>
    </dgm:pt>
    <dgm:pt modelId="{889BD4A8-9672-44C8-98C6-4475E1C26DB7}" type="pres">
      <dgm:prSet presAssocID="{9DA99190-7EBA-4BEE-8748-77408EBF95EE}" presName="node" presStyleLbl="node1" presStyleIdx="2" presStyleCnt="14" custAng="10800000" custFlipVert="1" custScaleX="10021" custScaleY="7738" custLinFactNeighborX="-2823" custLinFactNeighborY="2146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E02D98-5B95-4BAE-A9D2-EC9DF5F68E46}" type="pres">
      <dgm:prSet presAssocID="{84A5BA58-3C23-4228-8F1A-4EDF238FFD12}" presName="sibTrans" presStyleCnt="0"/>
      <dgm:spPr/>
    </dgm:pt>
    <dgm:pt modelId="{F1F6BEC8-02A8-4A8F-B9E5-0F5536D92D6B}" type="pres">
      <dgm:prSet presAssocID="{0206252F-3617-488F-BD8D-8174BE7BB966}" presName="node" presStyleLbl="node1" presStyleIdx="3" presStyleCnt="14" custScaleX="9540" custScaleY="6126" custLinFactNeighborX="-22056" custLinFactNeighborY="621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C0AD12-922F-47D8-B29F-5A1BAD4824F9}" type="pres">
      <dgm:prSet presAssocID="{BB503F70-FFAE-4C45-A09C-F6A777D187FB}" presName="sibTrans" presStyleCnt="0"/>
      <dgm:spPr/>
    </dgm:pt>
    <dgm:pt modelId="{7537C79C-73E4-4FF1-B868-28408036ECE6}" type="pres">
      <dgm:prSet presAssocID="{97F1D417-6F98-4A1B-A16F-1A363CE0E6F0}" presName="node" presStyleLbl="node1" presStyleIdx="4" presStyleCnt="14" custScaleX="12697" custScaleY="8872" custLinFactNeighborX="-10097" custLinFactNeighborY="496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99FB36-ADA4-41DA-8911-1A77D3901199}" type="pres">
      <dgm:prSet presAssocID="{E46FFBB8-1481-4CCD-8FE6-F1EF76DC5171}" presName="sibTrans" presStyleCnt="0"/>
      <dgm:spPr/>
    </dgm:pt>
    <dgm:pt modelId="{E5A5C73D-56E9-4DB0-A8D2-EA085B7D82AA}" type="pres">
      <dgm:prSet presAssocID="{B1938B69-F8D8-4045-A53D-7B518E0E7C81}" presName="node" presStyleLbl="node1" presStyleIdx="5" presStyleCnt="14" custScaleX="12762" custScaleY="7935" custLinFactNeighborX="13220" custLinFactNeighborY="41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3B2921-7EB0-4912-B9AB-F13AEBD19494}" type="pres">
      <dgm:prSet presAssocID="{2201F0E1-D0CD-4735-A06D-23FC2FEC5B4C}" presName="sibTrans" presStyleCnt="0"/>
      <dgm:spPr/>
    </dgm:pt>
    <dgm:pt modelId="{62F9740A-67F5-45E5-B62E-99DE49B5EA94}" type="pres">
      <dgm:prSet presAssocID="{7A45487F-84D4-498A-B232-047710AEDA0E}" presName="node" presStyleLbl="node1" presStyleIdx="6" presStyleCnt="14" custScaleX="8580" custScaleY="10439" custLinFactNeighborX="30132" custLinFactNeighborY="-358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784031-B691-4541-8030-3D092CC36066}" type="pres">
      <dgm:prSet presAssocID="{AE7A13D3-929B-4A99-BBA3-1210F8514242}" presName="sibTrans" presStyleCnt="0"/>
      <dgm:spPr/>
    </dgm:pt>
    <dgm:pt modelId="{6BCB7B8E-2E08-4AE1-B28B-00D33CA4F30F}" type="pres">
      <dgm:prSet presAssocID="{1348A4A0-A366-411E-B3B5-77CB9D82C86E}" presName="node" presStyleLbl="node1" presStyleIdx="7" presStyleCnt="14" custScaleX="10212" custScaleY="7298" custLinFactNeighborX="28089" custLinFactNeighborY="-252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C59700-0540-4D15-99D1-3A3035B22034}" type="pres">
      <dgm:prSet presAssocID="{623DA54D-0509-4695-ABFC-36AC81ED2E00}" presName="sibTrans" presStyleCnt="0"/>
      <dgm:spPr/>
    </dgm:pt>
    <dgm:pt modelId="{2E7794B6-93AA-403E-BC80-05CE622CDFD3}" type="pres">
      <dgm:prSet presAssocID="{679D4F04-CB14-43CF-AF98-55F3A03EEC14}" presName="node" presStyleLbl="node1" presStyleIdx="8" presStyleCnt="14" custScaleX="12301" custScaleY="7794" custLinFactNeighborX="-24709" custLinFactNeighborY="252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B99A00-5ABC-41BB-9856-5150CCFB32BA}" type="pres">
      <dgm:prSet presAssocID="{DE75956F-D0D6-415A-9634-BDD3E64EBC99}" presName="sibTrans" presStyleCnt="0"/>
      <dgm:spPr/>
    </dgm:pt>
    <dgm:pt modelId="{E8605108-6AD1-4D1F-A7ED-6A242B5F816F}" type="pres">
      <dgm:prSet presAssocID="{66545050-4783-42FF-86B7-E3F8F750B262}" presName="node" presStyleLbl="node1" presStyleIdx="9" presStyleCnt="14" custScaleX="8735" custScaleY="8546" custLinFactNeighborX="-65122" custLinFactNeighborY="859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D79414-4855-44D8-BE7D-9F667428F990}" type="pres">
      <dgm:prSet presAssocID="{088605B5-BBF6-4986-9D76-AEC13BC0FA52}" presName="sibTrans" presStyleCnt="0"/>
      <dgm:spPr/>
    </dgm:pt>
    <dgm:pt modelId="{976089E9-0AF0-430D-9F7B-15C3BEDE64FD}" type="pres">
      <dgm:prSet presAssocID="{65245680-E661-4994-BA1E-6DC8E500A21A}" presName="node" presStyleLbl="node1" presStyleIdx="10" presStyleCnt="14" custScaleX="11685" custScaleY="9644" custLinFactNeighborX="42079" custLinFactNeighborY="139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FF7F33-8A90-4C44-B62D-AE987FD87DDD}" type="pres">
      <dgm:prSet presAssocID="{D31C52DD-FF6A-4F24-BBE8-4DA796ED003A}" presName="sibTrans" presStyleCnt="0"/>
      <dgm:spPr/>
    </dgm:pt>
    <dgm:pt modelId="{BD1EA355-2FFC-4913-AD9F-F23C782C8E6A}" type="pres">
      <dgm:prSet presAssocID="{702EEE9B-9385-483F-B72D-498F4F9A129A}" presName="node" presStyleLbl="node1" presStyleIdx="11" presStyleCnt="14" custScaleX="10212" custScaleY="7298" custLinFactNeighborX="3070" custLinFactNeighborY="1407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75EA01-C92D-4460-9493-FD1D321C863B}" type="pres">
      <dgm:prSet presAssocID="{6CC8A574-59E0-49D7-ACD3-98AFA71E2071}" presName="sibTrans" presStyleCnt="0"/>
      <dgm:spPr/>
    </dgm:pt>
    <dgm:pt modelId="{3D6DBED3-193E-49B0-B44D-115F9844435B}" type="pres">
      <dgm:prSet presAssocID="{5D4CEB91-8B87-43BB-A33A-F713F15F7432}" presName="node" presStyleLbl="node1" presStyleIdx="12" presStyleCnt="14" custScaleX="10212" custScaleY="7298" custLinFactNeighborX="15932" custLinFactNeighborY="-660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AE5C73-73A0-4601-9F18-DDDA6F02FBC9}" type="pres">
      <dgm:prSet presAssocID="{45B34E49-D27A-4B8A-BB8A-F70ABAE5E828}" presName="sibTrans" presStyleCnt="0"/>
      <dgm:spPr/>
    </dgm:pt>
    <dgm:pt modelId="{8832DFF5-AFB4-43C6-8F62-DEA9365745EB}" type="pres">
      <dgm:prSet presAssocID="{A941A4C2-848F-4E6F-8AFA-B49B6E620D5E}" presName="node" presStyleLbl="node1" presStyleIdx="13" presStyleCnt="14" custScaleX="9450" custScaleY="7252" custLinFactNeighborX="-75154" custLinFactNeighborY="1405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76A8035-31BC-422E-B750-DB0F91B06F1E}" type="presOf" srcId="{1FA59140-77D8-4E9B-BC2E-93E4708D37A6}" destId="{8A1A55B0-CC6F-4AA9-9C61-6A1E8C09DBC0}" srcOrd="0" destOrd="0" presId="urn:microsoft.com/office/officeart/2005/8/layout/default"/>
    <dgm:cxn modelId="{4EC54184-E829-4850-BA95-984D83643CAE}" srcId="{E64E325E-4CD6-4039-8707-148A0B3B8785}" destId="{1348A4A0-A366-411E-B3B5-77CB9D82C86E}" srcOrd="7" destOrd="0" parTransId="{56699719-A91B-46E5-ADCF-554A0FD732DB}" sibTransId="{623DA54D-0509-4695-ABFC-36AC81ED2E00}"/>
    <dgm:cxn modelId="{FBF0DB70-14AD-4B56-BE4C-A986EA91CAAB}" srcId="{E64E325E-4CD6-4039-8707-148A0B3B8785}" destId="{66545050-4783-42FF-86B7-E3F8F750B262}" srcOrd="9" destOrd="0" parTransId="{4E871720-DDD6-45BE-B41B-4AEA79415AFA}" sibTransId="{088605B5-BBF6-4986-9D76-AEC13BC0FA52}"/>
    <dgm:cxn modelId="{7726BED2-3081-492E-8B9B-9E3ECC0FAEA5}" type="presOf" srcId="{0206252F-3617-488F-BD8D-8174BE7BB966}" destId="{F1F6BEC8-02A8-4A8F-B9E5-0F5536D92D6B}" srcOrd="0" destOrd="0" presId="urn:microsoft.com/office/officeart/2005/8/layout/default"/>
    <dgm:cxn modelId="{D2005A7C-5E0C-460D-93FC-86526BC3518C}" srcId="{E64E325E-4CD6-4039-8707-148A0B3B8785}" destId="{B1938B69-F8D8-4045-A53D-7B518E0E7C81}" srcOrd="5" destOrd="0" parTransId="{A98EBF42-DD03-4A0D-AB96-6AB1FA669CB7}" sibTransId="{2201F0E1-D0CD-4735-A06D-23FC2FEC5B4C}"/>
    <dgm:cxn modelId="{FD9969C1-CCA4-44C9-A19E-E4197264111A}" srcId="{E64E325E-4CD6-4039-8707-148A0B3B8785}" destId="{1FA59140-77D8-4E9B-BC2E-93E4708D37A6}" srcOrd="1" destOrd="0" parTransId="{CF94FBEF-ABBE-46EF-9964-00B7AAFB9EA6}" sibTransId="{DE30975D-6F80-490D-A15A-05459ED181AB}"/>
    <dgm:cxn modelId="{05D3AF55-311B-4DF4-84A2-8E535C0D7CCA}" type="presOf" srcId="{B1938B69-F8D8-4045-A53D-7B518E0E7C81}" destId="{E5A5C73D-56E9-4DB0-A8D2-EA085B7D82AA}" srcOrd="0" destOrd="0" presId="urn:microsoft.com/office/officeart/2005/8/layout/default"/>
    <dgm:cxn modelId="{FA8001A7-869F-4ACE-83FA-E0C2B163E8E5}" type="presOf" srcId="{E64E325E-4CD6-4039-8707-148A0B3B8785}" destId="{EF52689C-E502-4B11-8262-C12AE4395BCB}" srcOrd="0" destOrd="0" presId="urn:microsoft.com/office/officeart/2005/8/layout/default"/>
    <dgm:cxn modelId="{1A89B6C6-CB7B-47F4-B955-DFA0927E24AF}" srcId="{E64E325E-4CD6-4039-8707-148A0B3B8785}" destId="{7A45487F-84D4-498A-B232-047710AEDA0E}" srcOrd="6" destOrd="0" parTransId="{84CFF58A-1F97-4829-ABB5-430B1EA773F1}" sibTransId="{AE7A13D3-929B-4A99-BBA3-1210F8514242}"/>
    <dgm:cxn modelId="{5A730D34-4E78-46D5-B9A9-995EC1B1FAC0}" type="presOf" srcId="{A941A4C2-848F-4E6F-8AFA-B49B6E620D5E}" destId="{8832DFF5-AFB4-43C6-8F62-DEA9365745EB}" srcOrd="0" destOrd="0" presId="urn:microsoft.com/office/officeart/2005/8/layout/default"/>
    <dgm:cxn modelId="{3629196F-B1A5-466B-A0FC-98D1861C7A41}" type="presOf" srcId="{1348A4A0-A366-411E-B3B5-77CB9D82C86E}" destId="{6BCB7B8E-2E08-4AE1-B28B-00D33CA4F30F}" srcOrd="0" destOrd="0" presId="urn:microsoft.com/office/officeart/2005/8/layout/default"/>
    <dgm:cxn modelId="{B783DCF3-4320-47B6-9C2A-2C5046718327}" type="presOf" srcId="{1B99DEC9-1427-43A4-B2A7-56EA08DB0C05}" destId="{CD9EA7DF-DA99-4744-8FF7-7596E4B7D55E}" srcOrd="0" destOrd="0" presId="urn:microsoft.com/office/officeart/2005/8/layout/default"/>
    <dgm:cxn modelId="{5E87E6CB-FD40-4408-8C28-C72BD4196B5C}" srcId="{E64E325E-4CD6-4039-8707-148A0B3B8785}" destId="{A941A4C2-848F-4E6F-8AFA-B49B6E620D5E}" srcOrd="13" destOrd="0" parTransId="{4040B543-DCEF-4DE5-810C-8EA71D2A1262}" sibTransId="{63628AF7-29D6-4AA9-B660-10C17B1B7023}"/>
    <dgm:cxn modelId="{0D92BC80-A6B6-404E-BBE5-8BFC81C7D1AF}" srcId="{E64E325E-4CD6-4039-8707-148A0B3B8785}" destId="{65245680-E661-4994-BA1E-6DC8E500A21A}" srcOrd="10" destOrd="0" parTransId="{73639A05-1E84-4EE1-8FB1-4BBF68914B62}" sibTransId="{D31C52DD-FF6A-4F24-BBE8-4DA796ED003A}"/>
    <dgm:cxn modelId="{5FA75031-EDD7-4D96-9BE6-154037B9C5B9}" srcId="{E64E325E-4CD6-4039-8707-148A0B3B8785}" destId="{0206252F-3617-488F-BD8D-8174BE7BB966}" srcOrd="3" destOrd="0" parTransId="{F06A1BC7-5ACD-4A89-A5E4-F814889DDA17}" sibTransId="{BB503F70-FFAE-4C45-A09C-F6A777D187FB}"/>
    <dgm:cxn modelId="{1AC2FE6A-CB82-4A1E-9CF7-CC2AD2818AA3}" srcId="{E64E325E-4CD6-4039-8707-148A0B3B8785}" destId="{702EEE9B-9385-483F-B72D-498F4F9A129A}" srcOrd="11" destOrd="0" parTransId="{3206C0C3-EC3E-4EAA-B1F5-7F031FDE7042}" sibTransId="{6CC8A574-59E0-49D7-ACD3-98AFA71E2071}"/>
    <dgm:cxn modelId="{DC8DBD0A-55BB-4848-BAF9-8FF7768C3164}" type="presOf" srcId="{97F1D417-6F98-4A1B-A16F-1A363CE0E6F0}" destId="{7537C79C-73E4-4FF1-B868-28408036ECE6}" srcOrd="0" destOrd="0" presId="urn:microsoft.com/office/officeart/2005/8/layout/default"/>
    <dgm:cxn modelId="{F5F52356-D4AC-4B52-9825-ABEE29D973ED}" type="presOf" srcId="{66545050-4783-42FF-86B7-E3F8F750B262}" destId="{E8605108-6AD1-4D1F-A7ED-6A242B5F816F}" srcOrd="0" destOrd="0" presId="urn:microsoft.com/office/officeart/2005/8/layout/default"/>
    <dgm:cxn modelId="{CC2B229A-8A8C-494F-A6A0-FCFE43DBDD9F}" type="presOf" srcId="{9DA99190-7EBA-4BEE-8748-77408EBF95EE}" destId="{889BD4A8-9672-44C8-98C6-4475E1C26DB7}" srcOrd="0" destOrd="0" presId="urn:microsoft.com/office/officeart/2005/8/layout/default"/>
    <dgm:cxn modelId="{5E64F2B1-9F9D-4CD2-9DAE-3B38976C0D6D}" type="presOf" srcId="{5D4CEB91-8B87-43BB-A33A-F713F15F7432}" destId="{3D6DBED3-193E-49B0-B44D-115F9844435B}" srcOrd="0" destOrd="0" presId="urn:microsoft.com/office/officeart/2005/8/layout/default"/>
    <dgm:cxn modelId="{FC948393-BB21-420E-8981-7E78FB8467F4}" srcId="{E64E325E-4CD6-4039-8707-148A0B3B8785}" destId="{5D4CEB91-8B87-43BB-A33A-F713F15F7432}" srcOrd="12" destOrd="0" parTransId="{53F38561-44EF-45C5-9C3B-354A83CC6E42}" sibTransId="{45B34E49-D27A-4B8A-BB8A-F70ABAE5E828}"/>
    <dgm:cxn modelId="{D71B98DA-E79C-4A4A-BF17-FC36631B6C0B}" srcId="{E64E325E-4CD6-4039-8707-148A0B3B8785}" destId="{9DA99190-7EBA-4BEE-8748-77408EBF95EE}" srcOrd="2" destOrd="0" parTransId="{FD7BE159-7276-4E35-A3BA-037FB9D6E8D6}" sibTransId="{84A5BA58-3C23-4228-8F1A-4EDF238FFD12}"/>
    <dgm:cxn modelId="{43BD49EA-2EF5-4249-B7AD-F45C79764D3F}" srcId="{E64E325E-4CD6-4039-8707-148A0B3B8785}" destId="{679D4F04-CB14-43CF-AF98-55F3A03EEC14}" srcOrd="8" destOrd="0" parTransId="{FC1BE8B1-BCE9-400A-9DE7-56DBFAE14981}" sibTransId="{DE75956F-D0D6-415A-9634-BDD3E64EBC99}"/>
    <dgm:cxn modelId="{2821068A-F142-4B1A-9D2D-25978E831E9B}" type="presOf" srcId="{679D4F04-CB14-43CF-AF98-55F3A03EEC14}" destId="{2E7794B6-93AA-403E-BC80-05CE622CDFD3}" srcOrd="0" destOrd="0" presId="urn:microsoft.com/office/officeart/2005/8/layout/default"/>
    <dgm:cxn modelId="{533EB05F-5EC2-47CF-9AAD-6541C8C30B4A}" srcId="{E64E325E-4CD6-4039-8707-148A0B3B8785}" destId="{97F1D417-6F98-4A1B-A16F-1A363CE0E6F0}" srcOrd="4" destOrd="0" parTransId="{05570590-F6F5-4559-9911-78332890597E}" sibTransId="{E46FFBB8-1481-4CCD-8FE6-F1EF76DC5171}"/>
    <dgm:cxn modelId="{9BF4CEA8-D36A-4415-9477-F1C327C55598}" type="presOf" srcId="{7A45487F-84D4-498A-B232-047710AEDA0E}" destId="{62F9740A-67F5-45E5-B62E-99DE49B5EA94}" srcOrd="0" destOrd="0" presId="urn:microsoft.com/office/officeart/2005/8/layout/default"/>
    <dgm:cxn modelId="{D1E2EA16-6CAA-41E9-AB83-338719D4CF64}" type="presOf" srcId="{65245680-E661-4994-BA1E-6DC8E500A21A}" destId="{976089E9-0AF0-430D-9F7B-15C3BEDE64FD}" srcOrd="0" destOrd="0" presId="urn:microsoft.com/office/officeart/2005/8/layout/default"/>
    <dgm:cxn modelId="{98353E51-A326-4746-9F2F-0F0048C2D588}" type="presOf" srcId="{702EEE9B-9385-483F-B72D-498F4F9A129A}" destId="{BD1EA355-2FFC-4913-AD9F-F23C782C8E6A}" srcOrd="0" destOrd="0" presId="urn:microsoft.com/office/officeart/2005/8/layout/default"/>
    <dgm:cxn modelId="{7B8A8937-7DA4-4AFA-AF5C-6DEAB4380C98}" srcId="{E64E325E-4CD6-4039-8707-148A0B3B8785}" destId="{1B99DEC9-1427-43A4-B2A7-56EA08DB0C05}" srcOrd="0" destOrd="0" parTransId="{B2852225-D2C4-4B34-9091-B260123BB9DA}" sibTransId="{F61F0CB0-D30C-401D-99E4-6F60B7B691D6}"/>
    <dgm:cxn modelId="{9A54C3CA-5803-4198-B714-7C63B9E522CD}" type="presParOf" srcId="{EF52689C-E502-4B11-8262-C12AE4395BCB}" destId="{CD9EA7DF-DA99-4744-8FF7-7596E4B7D55E}" srcOrd="0" destOrd="0" presId="urn:microsoft.com/office/officeart/2005/8/layout/default"/>
    <dgm:cxn modelId="{83877813-DE74-40F3-AA1D-6F734FDB4996}" type="presParOf" srcId="{EF52689C-E502-4B11-8262-C12AE4395BCB}" destId="{E5631C26-2CE4-4150-B9DA-6C93041D5849}" srcOrd="1" destOrd="0" presId="urn:microsoft.com/office/officeart/2005/8/layout/default"/>
    <dgm:cxn modelId="{A621EB03-2DA5-4C45-BDD3-41AB3034C1B0}" type="presParOf" srcId="{EF52689C-E502-4B11-8262-C12AE4395BCB}" destId="{8A1A55B0-CC6F-4AA9-9C61-6A1E8C09DBC0}" srcOrd="2" destOrd="0" presId="urn:microsoft.com/office/officeart/2005/8/layout/default"/>
    <dgm:cxn modelId="{3EE555C9-DA7F-49A9-9CBB-1A606CA1EC39}" type="presParOf" srcId="{EF52689C-E502-4B11-8262-C12AE4395BCB}" destId="{AB0C616B-58FD-445E-9A82-08EEF9A2714C}" srcOrd="3" destOrd="0" presId="urn:microsoft.com/office/officeart/2005/8/layout/default"/>
    <dgm:cxn modelId="{0412C6C1-7973-4C63-A30E-6B6F8A954F05}" type="presParOf" srcId="{EF52689C-E502-4B11-8262-C12AE4395BCB}" destId="{889BD4A8-9672-44C8-98C6-4475E1C26DB7}" srcOrd="4" destOrd="0" presId="urn:microsoft.com/office/officeart/2005/8/layout/default"/>
    <dgm:cxn modelId="{C7C6860D-38CB-425B-9144-6A7FA9086300}" type="presParOf" srcId="{EF52689C-E502-4B11-8262-C12AE4395BCB}" destId="{E8E02D98-5B95-4BAE-A9D2-EC9DF5F68E46}" srcOrd="5" destOrd="0" presId="urn:microsoft.com/office/officeart/2005/8/layout/default"/>
    <dgm:cxn modelId="{9FF8C29B-5985-40BF-BCC8-10A58B8DCCF1}" type="presParOf" srcId="{EF52689C-E502-4B11-8262-C12AE4395BCB}" destId="{F1F6BEC8-02A8-4A8F-B9E5-0F5536D92D6B}" srcOrd="6" destOrd="0" presId="urn:microsoft.com/office/officeart/2005/8/layout/default"/>
    <dgm:cxn modelId="{CD2A76CB-7D28-48C8-9AD7-9FBA865E1312}" type="presParOf" srcId="{EF52689C-E502-4B11-8262-C12AE4395BCB}" destId="{A4C0AD12-922F-47D8-B29F-5A1BAD4824F9}" srcOrd="7" destOrd="0" presId="urn:microsoft.com/office/officeart/2005/8/layout/default"/>
    <dgm:cxn modelId="{ABC446E6-A103-4FD9-B5CE-3594D6BC1C5A}" type="presParOf" srcId="{EF52689C-E502-4B11-8262-C12AE4395BCB}" destId="{7537C79C-73E4-4FF1-B868-28408036ECE6}" srcOrd="8" destOrd="0" presId="urn:microsoft.com/office/officeart/2005/8/layout/default"/>
    <dgm:cxn modelId="{39DE26DB-7657-44B5-B693-3B068FA19FCB}" type="presParOf" srcId="{EF52689C-E502-4B11-8262-C12AE4395BCB}" destId="{2099FB36-ADA4-41DA-8911-1A77D3901199}" srcOrd="9" destOrd="0" presId="urn:microsoft.com/office/officeart/2005/8/layout/default"/>
    <dgm:cxn modelId="{425B057F-8893-4BAB-B374-A9FCB621ABD7}" type="presParOf" srcId="{EF52689C-E502-4B11-8262-C12AE4395BCB}" destId="{E5A5C73D-56E9-4DB0-A8D2-EA085B7D82AA}" srcOrd="10" destOrd="0" presId="urn:microsoft.com/office/officeart/2005/8/layout/default"/>
    <dgm:cxn modelId="{853CD733-4BD1-4676-BCBB-1F1A8E37B740}" type="presParOf" srcId="{EF52689C-E502-4B11-8262-C12AE4395BCB}" destId="{CA3B2921-7EB0-4912-B9AB-F13AEBD19494}" srcOrd="11" destOrd="0" presId="urn:microsoft.com/office/officeart/2005/8/layout/default"/>
    <dgm:cxn modelId="{0E3228D6-8052-4FAA-B882-FB5CE40A72F4}" type="presParOf" srcId="{EF52689C-E502-4B11-8262-C12AE4395BCB}" destId="{62F9740A-67F5-45E5-B62E-99DE49B5EA94}" srcOrd="12" destOrd="0" presId="urn:microsoft.com/office/officeart/2005/8/layout/default"/>
    <dgm:cxn modelId="{325FCC2A-3593-46D7-AE3E-008F6963E694}" type="presParOf" srcId="{EF52689C-E502-4B11-8262-C12AE4395BCB}" destId="{C5784031-B691-4541-8030-3D092CC36066}" srcOrd="13" destOrd="0" presId="urn:microsoft.com/office/officeart/2005/8/layout/default"/>
    <dgm:cxn modelId="{438DA841-B70D-4777-A9A6-C565B0FBEA3A}" type="presParOf" srcId="{EF52689C-E502-4B11-8262-C12AE4395BCB}" destId="{6BCB7B8E-2E08-4AE1-B28B-00D33CA4F30F}" srcOrd="14" destOrd="0" presId="urn:microsoft.com/office/officeart/2005/8/layout/default"/>
    <dgm:cxn modelId="{19169BAC-8788-4C26-87E1-78EB2233A9E3}" type="presParOf" srcId="{EF52689C-E502-4B11-8262-C12AE4395BCB}" destId="{C2C59700-0540-4D15-99D1-3A3035B22034}" srcOrd="15" destOrd="0" presId="urn:microsoft.com/office/officeart/2005/8/layout/default"/>
    <dgm:cxn modelId="{47F40332-6DE9-4100-B26D-72FE950BBBC7}" type="presParOf" srcId="{EF52689C-E502-4B11-8262-C12AE4395BCB}" destId="{2E7794B6-93AA-403E-BC80-05CE622CDFD3}" srcOrd="16" destOrd="0" presId="urn:microsoft.com/office/officeart/2005/8/layout/default"/>
    <dgm:cxn modelId="{03F1B8CE-A283-4DA3-B41A-EABD76DF3282}" type="presParOf" srcId="{EF52689C-E502-4B11-8262-C12AE4395BCB}" destId="{8EB99A00-5ABC-41BB-9856-5150CCFB32BA}" srcOrd="17" destOrd="0" presId="urn:microsoft.com/office/officeart/2005/8/layout/default"/>
    <dgm:cxn modelId="{11A2ACC0-2FFC-4C92-971E-A7923EC5ABAE}" type="presParOf" srcId="{EF52689C-E502-4B11-8262-C12AE4395BCB}" destId="{E8605108-6AD1-4D1F-A7ED-6A242B5F816F}" srcOrd="18" destOrd="0" presId="urn:microsoft.com/office/officeart/2005/8/layout/default"/>
    <dgm:cxn modelId="{F75A1FD3-FFAF-4F3B-8EBA-5868902909DF}" type="presParOf" srcId="{EF52689C-E502-4B11-8262-C12AE4395BCB}" destId="{92D79414-4855-44D8-BE7D-9F667428F990}" srcOrd="19" destOrd="0" presId="urn:microsoft.com/office/officeart/2005/8/layout/default"/>
    <dgm:cxn modelId="{DA15EF5F-CDD2-4EC7-A80B-0D57D14E13F0}" type="presParOf" srcId="{EF52689C-E502-4B11-8262-C12AE4395BCB}" destId="{976089E9-0AF0-430D-9F7B-15C3BEDE64FD}" srcOrd="20" destOrd="0" presId="urn:microsoft.com/office/officeart/2005/8/layout/default"/>
    <dgm:cxn modelId="{CDC6817B-DA12-4EA1-9F7C-202F7AFA5766}" type="presParOf" srcId="{EF52689C-E502-4B11-8262-C12AE4395BCB}" destId="{15FF7F33-8A90-4C44-B62D-AE987FD87DDD}" srcOrd="21" destOrd="0" presId="urn:microsoft.com/office/officeart/2005/8/layout/default"/>
    <dgm:cxn modelId="{B9DDEC66-12A6-4F3F-A059-6E19408F5B6A}" type="presParOf" srcId="{EF52689C-E502-4B11-8262-C12AE4395BCB}" destId="{BD1EA355-2FFC-4913-AD9F-F23C782C8E6A}" srcOrd="22" destOrd="0" presId="urn:microsoft.com/office/officeart/2005/8/layout/default"/>
    <dgm:cxn modelId="{849BAB89-4ADF-4078-B8C6-6953CEC98508}" type="presParOf" srcId="{EF52689C-E502-4B11-8262-C12AE4395BCB}" destId="{7575EA01-C92D-4460-9493-FD1D321C863B}" srcOrd="23" destOrd="0" presId="urn:microsoft.com/office/officeart/2005/8/layout/default"/>
    <dgm:cxn modelId="{1C564883-54B7-469F-B012-3527519C9399}" type="presParOf" srcId="{EF52689C-E502-4B11-8262-C12AE4395BCB}" destId="{3D6DBED3-193E-49B0-B44D-115F9844435B}" srcOrd="24" destOrd="0" presId="urn:microsoft.com/office/officeart/2005/8/layout/default"/>
    <dgm:cxn modelId="{EB69EE71-DA9C-4B71-968A-C9A8242F4244}" type="presParOf" srcId="{EF52689C-E502-4B11-8262-C12AE4395BCB}" destId="{90AE5C73-73A0-4601-9F18-DDDA6F02FBC9}" srcOrd="25" destOrd="0" presId="urn:microsoft.com/office/officeart/2005/8/layout/default"/>
    <dgm:cxn modelId="{50A22323-339D-4182-8782-480F10416136}" type="presParOf" srcId="{EF52689C-E502-4B11-8262-C12AE4395BCB}" destId="{8832DFF5-AFB4-43C6-8F62-DEA9365745EB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D9EA7DF-DA99-4744-8FF7-7596E4B7D55E}">
      <dsp:nvSpPr>
        <dsp:cNvPr id="0" name=""/>
        <dsp:cNvSpPr/>
      </dsp:nvSpPr>
      <dsp:spPr>
        <a:xfrm>
          <a:off x="2339766" y="2136724"/>
          <a:ext cx="788121" cy="3460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로그인 성공</a:t>
          </a:r>
          <a:endParaRPr lang="ko-KR" altLang="en-US" sz="1000" kern="1200" dirty="0"/>
        </a:p>
      </dsp:txBody>
      <dsp:txXfrm>
        <a:off x="2339766" y="2136724"/>
        <a:ext cx="788121" cy="346082"/>
      </dsp:txXfrm>
    </dsp:sp>
    <dsp:sp modelId="{8A1A55B0-CC6F-4AA9-9C61-6A1E8C09DBC0}">
      <dsp:nvSpPr>
        <dsp:cNvPr id="0" name=""/>
        <dsp:cNvSpPr/>
      </dsp:nvSpPr>
      <dsp:spPr>
        <a:xfrm>
          <a:off x="3779946" y="1128598"/>
          <a:ext cx="661568" cy="351568"/>
        </a:xfrm>
        <a:prstGeom prst="rect">
          <a:avLst/>
        </a:prstGeom>
        <a:solidFill>
          <a:schemeClr val="accent5">
            <a:hueOff val="826070"/>
            <a:satOff val="-111"/>
            <a:lumOff val="110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회원가입</a:t>
          </a:r>
          <a:endParaRPr lang="ko-KR" altLang="en-US" sz="1000" kern="1200" dirty="0"/>
        </a:p>
      </dsp:txBody>
      <dsp:txXfrm>
        <a:off x="3779946" y="1128598"/>
        <a:ext cx="661568" cy="351568"/>
      </dsp:txXfrm>
    </dsp:sp>
    <dsp:sp modelId="{889BD4A8-9672-44C8-98C6-4475E1C26DB7}">
      <dsp:nvSpPr>
        <dsp:cNvPr id="0" name=""/>
        <dsp:cNvSpPr/>
      </dsp:nvSpPr>
      <dsp:spPr>
        <a:xfrm rot="10800000" flipV="1">
          <a:off x="3563874" y="2928795"/>
          <a:ext cx="916320" cy="424537"/>
        </a:xfrm>
        <a:prstGeom prst="rect">
          <a:avLst/>
        </a:prstGeom>
        <a:solidFill>
          <a:schemeClr val="accent5">
            <a:hueOff val="1652141"/>
            <a:satOff val="-222"/>
            <a:lumOff val="22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메인 페이지</a:t>
          </a:r>
          <a:endParaRPr lang="ko-KR" altLang="en-US" sz="1000" kern="1200" dirty="0"/>
        </a:p>
      </dsp:txBody>
      <dsp:txXfrm rot="10800000" flipV="1">
        <a:off x="3563874" y="2928795"/>
        <a:ext cx="916320" cy="424537"/>
      </dsp:txXfrm>
    </dsp:sp>
    <dsp:sp modelId="{F1F6BEC8-02A8-4A8F-B9E5-0F5536D92D6B}">
      <dsp:nvSpPr>
        <dsp:cNvPr id="0" name=""/>
        <dsp:cNvSpPr/>
      </dsp:nvSpPr>
      <dsp:spPr>
        <a:xfrm>
          <a:off x="3635928" y="2136724"/>
          <a:ext cx="872337" cy="336096"/>
        </a:xfrm>
        <a:prstGeom prst="rect">
          <a:avLst/>
        </a:prstGeom>
        <a:solidFill>
          <a:schemeClr val="accent5">
            <a:hueOff val="2478211"/>
            <a:satOff val="-333"/>
            <a:lumOff val="33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로그인 화면</a:t>
          </a:r>
          <a:endParaRPr lang="ko-KR" altLang="en-US" sz="1000" kern="1200" dirty="0"/>
        </a:p>
      </dsp:txBody>
      <dsp:txXfrm>
        <a:off x="3635928" y="2136724"/>
        <a:ext cx="872337" cy="336096"/>
      </dsp:txXfrm>
    </dsp:sp>
    <dsp:sp modelId="{7537C79C-73E4-4FF1-B868-28408036ECE6}">
      <dsp:nvSpPr>
        <dsp:cNvPr id="0" name=""/>
        <dsp:cNvSpPr/>
      </dsp:nvSpPr>
      <dsp:spPr>
        <a:xfrm>
          <a:off x="6516197" y="1992706"/>
          <a:ext cx="1161013" cy="486753"/>
        </a:xfrm>
        <a:prstGeom prst="rect">
          <a:avLst/>
        </a:prstGeom>
        <a:solidFill>
          <a:schemeClr val="accent5">
            <a:hueOff val="3304282"/>
            <a:satOff val="-444"/>
            <a:lumOff val="44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도서  상세정보</a:t>
          </a:r>
          <a:endParaRPr lang="ko-KR" altLang="en-US" sz="1000" kern="1200" dirty="0"/>
        </a:p>
      </dsp:txBody>
      <dsp:txXfrm>
        <a:off x="6516197" y="1992706"/>
        <a:ext cx="1161013" cy="486753"/>
      </dsp:txXfrm>
    </dsp:sp>
    <dsp:sp modelId="{E5A5C73D-56E9-4DB0-A8D2-EA085B7D82AA}">
      <dsp:nvSpPr>
        <dsp:cNvPr id="0" name=""/>
        <dsp:cNvSpPr/>
      </dsp:nvSpPr>
      <dsp:spPr>
        <a:xfrm>
          <a:off x="1547621" y="5445224"/>
          <a:ext cx="1166957" cy="435345"/>
        </a:xfrm>
        <a:prstGeom prst="rect">
          <a:avLst/>
        </a:prstGeom>
        <a:solidFill>
          <a:schemeClr val="accent5">
            <a:hueOff val="4130352"/>
            <a:satOff val="-555"/>
            <a:lumOff val="55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도서 목록 가기</a:t>
          </a:r>
          <a:endParaRPr lang="ko-KR" altLang="en-US" sz="1000" kern="1200" dirty="0"/>
        </a:p>
      </dsp:txBody>
      <dsp:txXfrm>
        <a:off x="1547621" y="5445224"/>
        <a:ext cx="1166957" cy="435345"/>
      </dsp:txXfrm>
    </dsp:sp>
    <dsp:sp modelId="{62F9740A-67F5-45E5-B62E-99DE49B5EA94}">
      <dsp:nvSpPr>
        <dsp:cNvPr id="0" name=""/>
        <dsp:cNvSpPr/>
      </dsp:nvSpPr>
      <dsp:spPr>
        <a:xfrm>
          <a:off x="5175412" y="2924936"/>
          <a:ext cx="784555" cy="572725"/>
        </a:xfrm>
        <a:prstGeom prst="rect">
          <a:avLst/>
        </a:prstGeom>
        <a:solidFill>
          <a:schemeClr val="accent5">
            <a:hueOff val="4956423"/>
            <a:satOff val="-666"/>
            <a:lumOff val="66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도서  목록</a:t>
          </a:r>
          <a:endParaRPr lang="ko-KR" altLang="en-US" sz="1000" kern="1200" dirty="0"/>
        </a:p>
      </dsp:txBody>
      <dsp:txXfrm>
        <a:off x="5175412" y="2924936"/>
        <a:ext cx="784555" cy="572725"/>
      </dsp:txXfrm>
    </dsp:sp>
    <dsp:sp modelId="{6BCB7B8E-2E08-4AE1-B28B-00D33CA4F30F}">
      <dsp:nvSpPr>
        <dsp:cNvPr id="0" name=""/>
        <dsp:cNvSpPr/>
      </dsp:nvSpPr>
      <dsp:spPr>
        <a:xfrm>
          <a:off x="6687555" y="3068982"/>
          <a:ext cx="933785" cy="400397"/>
        </a:xfrm>
        <a:prstGeom prst="rect">
          <a:avLst/>
        </a:prstGeom>
        <a:solidFill>
          <a:schemeClr val="accent5">
            <a:hueOff val="5782494"/>
            <a:satOff val="-778"/>
            <a:lumOff val="77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booklist</a:t>
          </a:r>
          <a:endParaRPr lang="ko-KR" altLang="en-US" sz="1000" kern="1200" dirty="0"/>
        </a:p>
      </dsp:txBody>
      <dsp:txXfrm>
        <a:off x="6687555" y="3068982"/>
        <a:ext cx="933785" cy="400397"/>
      </dsp:txXfrm>
    </dsp:sp>
    <dsp:sp modelId="{2E7794B6-93AA-403E-BC80-05CE622CDFD3}">
      <dsp:nvSpPr>
        <dsp:cNvPr id="0" name=""/>
        <dsp:cNvSpPr/>
      </dsp:nvSpPr>
      <dsp:spPr>
        <a:xfrm>
          <a:off x="3707891" y="4581144"/>
          <a:ext cx="1124803" cy="427610"/>
        </a:xfrm>
        <a:prstGeom prst="rect">
          <a:avLst/>
        </a:prstGeom>
        <a:solidFill>
          <a:schemeClr val="accent5">
            <a:hueOff val="6608564"/>
            <a:satOff val="-889"/>
            <a:lumOff val="88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나의 도서 목록</a:t>
          </a:r>
          <a:endParaRPr lang="ko-KR" altLang="en-US" sz="1000" kern="1200" dirty="0"/>
        </a:p>
      </dsp:txBody>
      <dsp:txXfrm>
        <a:off x="3707891" y="4581144"/>
        <a:ext cx="1124803" cy="427610"/>
      </dsp:txXfrm>
    </dsp:sp>
    <dsp:sp modelId="{E8605108-6AD1-4D1F-A7ED-6A242B5F816F}">
      <dsp:nvSpPr>
        <dsp:cNvPr id="0" name=""/>
        <dsp:cNvSpPr/>
      </dsp:nvSpPr>
      <dsp:spPr>
        <a:xfrm>
          <a:off x="2051730" y="3644999"/>
          <a:ext cx="798728" cy="468867"/>
        </a:xfrm>
        <a:prstGeom prst="rect">
          <a:avLst/>
        </a:prstGeom>
        <a:solidFill>
          <a:schemeClr val="accent5">
            <a:hueOff val="7434635"/>
            <a:satOff val="-1000"/>
            <a:lumOff val="99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로그아웃</a:t>
          </a:r>
          <a:endParaRPr lang="ko-KR" altLang="en-US" sz="1000" kern="1200" dirty="0"/>
        </a:p>
      </dsp:txBody>
      <dsp:txXfrm>
        <a:off x="2051730" y="3644999"/>
        <a:ext cx="798728" cy="468867"/>
      </dsp:txXfrm>
    </dsp:sp>
    <dsp:sp modelId="{976089E9-0AF0-430D-9F7B-15C3BEDE64FD}">
      <dsp:nvSpPr>
        <dsp:cNvPr id="0" name=""/>
        <dsp:cNvSpPr/>
      </dsp:nvSpPr>
      <dsp:spPr>
        <a:xfrm>
          <a:off x="5148026" y="5373224"/>
          <a:ext cx="1068476" cy="529108"/>
        </a:xfrm>
        <a:prstGeom prst="rect">
          <a:avLst/>
        </a:prstGeom>
        <a:solidFill>
          <a:schemeClr val="accent5">
            <a:hueOff val="8260704"/>
            <a:satOff val="-1111"/>
            <a:lumOff val="110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반납하기</a:t>
          </a:r>
          <a:endParaRPr lang="ko-KR" altLang="en-US" sz="1000" kern="1200" dirty="0"/>
        </a:p>
      </dsp:txBody>
      <dsp:txXfrm>
        <a:off x="5148026" y="5373224"/>
        <a:ext cx="1068476" cy="529108"/>
      </dsp:txXfrm>
    </dsp:sp>
    <dsp:sp modelId="{BD1EA355-2FFC-4913-AD9F-F23C782C8E6A}">
      <dsp:nvSpPr>
        <dsp:cNvPr id="0" name=""/>
        <dsp:cNvSpPr/>
      </dsp:nvSpPr>
      <dsp:spPr>
        <a:xfrm>
          <a:off x="3563919" y="5445206"/>
          <a:ext cx="933785" cy="400397"/>
        </a:xfrm>
        <a:prstGeom prst="rect">
          <a:avLst/>
        </a:prstGeom>
        <a:solidFill>
          <a:schemeClr val="accent5">
            <a:hueOff val="9086776"/>
            <a:satOff val="-1222"/>
            <a:lumOff val="1211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나의 대여 목록</a:t>
          </a:r>
          <a:endParaRPr lang="ko-KR" altLang="en-US" sz="1000" kern="1200" dirty="0"/>
        </a:p>
      </dsp:txBody>
      <dsp:txXfrm>
        <a:off x="3563919" y="5445206"/>
        <a:ext cx="933785" cy="400397"/>
      </dsp:txXfrm>
    </dsp:sp>
    <dsp:sp modelId="{3D6DBED3-193E-49B0-B44D-115F9844435B}">
      <dsp:nvSpPr>
        <dsp:cNvPr id="0" name=""/>
        <dsp:cNvSpPr/>
      </dsp:nvSpPr>
      <dsp:spPr>
        <a:xfrm>
          <a:off x="6588206" y="1048844"/>
          <a:ext cx="933785" cy="400397"/>
        </a:xfrm>
        <a:prstGeom prst="rect">
          <a:avLst/>
        </a:prstGeom>
        <a:solidFill>
          <a:schemeClr val="accent5">
            <a:hueOff val="9912846"/>
            <a:satOff val="-1333"/>
            <a:lumOff val="132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대출  목록</a:t>
          </a:r>
          <a:endParaRPr lang="ko-KR" altLang="en-US" sz="1000" kern="1200" dirty="0"/>
        </a:p>
      </dsp:txBody>
      <dsp:txXfrm>
        <a:off x="6588206" y="1048844"/>
        <a:ext cx="933785" cy="400397"/>
      </dsp:txXfrm>
    </dsp:sp>
    <dsp:sp modelId="{8832DFF5-AFB4-43C6-8F62-DEA9365745EB}">
      <dsp:nvSpPr>
        <dsp:cNvPr id="0" name=""/>
        <dsp:cNvSpPr/>
      </dsp:nvSpPr>
      <dsp:spPr>
        <a:xfrm>
          <a:off x="107487" y="5445206"/>
          <a:ext cx="864108" cy="397873"/>
        </a:xfrm>
        <a:prstGeom prst="rect">
          <a:avLst/>
        </a:prstGeom>
        <a:solidFill>
          <a:schemeClr val="accent5">
            <a:hueOff val="10738916"/>
            <a:satOff val="-1444"/>
            <a:lumOff val="143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smtClean="0"/>
            <a:t>도서 목록</a:t>
          </a:r>
          <a:endParaRPr lang="ko-KR" altLang="en-US" sz="1000" kern="1200" dirty="0"/>
        </a:p>
      </dsp:txBody>
      <dsp:txXfrm>
        <a:off x="107487" y="5445206"/>
        <a:ext cx="864108" cy="397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E2269-B873-49A0-9BA7-C9FCCD9C8BF7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36502-7291-4944-8B05-C3711F32B8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36502-7291-4944-8B05-C3711F32B83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36502-7291-4944-8B05-C3711F32B83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4072598-0EE6-4C58-AF67-6906C6684FC7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24A2B28-6EAA-4FC1-AB46-87F84B3AD6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2598-0EE6-4C58-AF67-6906C6684FC7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2B28-6EAA-4FC1-AB46-87F84B3AD6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2598-0EE6-4C58-AF67-6906C6684FC7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2B28-6EAA-4FC1-AB46-87F84B3AD6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62981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2598-0EE6-4C58-AF67-6906C6684FC7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2B28-6EAA-4FC1-AB46-87F84B3AD6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2598-0EE6-4C58-AF67-6906C6684FC7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2B28-6EAA-4FC1-AB46-87F84B3AD6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2598-0EE6-4C58-AF67-6906C6684FC7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2B28-6EAA-4FC1-AB46-87F84B3AD6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4072598-0EE6-4C58-AF67-6906C6684FC7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24A2B28-6EAA-4FC1-AB46-87F84B3AD68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4072598-0EE6-4C58-AF67-6906C6684FC7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24A2B28-6EAA-4FC1-AB46-87F84B3AD6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2598-0EE6-4C58-AF67-6906C6684FC7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2B28-6EAA-4FC1-AB46-87F84B3AD6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2598-0EE6-4C58-AF67-6906C6684FC7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2B28-6EAA-4FC1-AB46-87F84B3AD6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2598-0EE6-4C58-AF67-6906C6684FC7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2B28-6EAA-4FC1-AB46-87F84B3AD6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4072598-0EE6-4C58-AF67-6906C6684FC7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24A2B28-6EAA-4FC1-AB46-87F84B3AD6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Book Management system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도서 구매와 대출 반납 시스템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ko-KR" altLang="en-US" sz="2000" dirty="0" smtClean="0"/>
              <a:t>구현 순서</a:t>
            </a:r>
            <a:endParaRPr lang="en-US" altLang="ko-KR" sz="2000" dirty="0" smtClean="0"/>
          </a:p>
          <a:p>
            <a:pPr marL="457200" indent="-457200">
              <a:buNone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메인 페이지 </a:t>
            </a:r>
            <a:r>
              <a:rPr lang="en-US" altLang="ko-KR" sz="2000" dirty="0" smtClean="0"/>
              <a:t>index </a:t>
            </a:r>
            <a:r>
              <a:rPr lang="ko-KR" altLang="en-US" sz="2000" dirty="0" smtClean="0"/>
              <a:t>검색 메뉴기능 구현 </a:t>
            </a:r>
            <a:endParaRPr lang="en-US" altLang="ko-KR" sz="2000" dirty="0" smtClean="0"/>
          </a:p>
          <a:p>
            <a:pPr marL="457200" indent="-457200">
              <a:buNone/>
            </a:pPr>
            <a:endParaRPr lang="en-US" altLang="ko-KR" sz="2000" dirty="0" smtClean="0"/>
          </a:p>
          <a:p>
            <a:pPr marL="457200" indent="-457200">
              <a:buNone/>
            </a:pPr>
            <a:r>
              <a:rPr lang="en-US" altLang="ko-KR" sz="2000" dirty="0" smtClean="0"/>
              <a:t>2.</a:t>
            </a:r>
            <a:r>
              <a:rPr lang="ko-KR" altLang="en-US" sz="2000" dirty="0" smtClean="0"/>
              <a:t>로그인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회원가입</a:t>
            </a:r>
            <a:r>
              <a:rPr lang="en-US" altLang="ko-KR" sz="2000" dirty="0" smtClean="0"/>
              <a:t>, </a:t>
            </a:r>
          </a:p>
          <a:p>
            <a:pPr marL="457200" indent="-457200">
              <a:buNone/>
            </a:pPr>
            <a:endParaRPr lang="en-US" altLang="ko-KR" sz="2000" dirty="0" smtClean="0"/>
          </a:p>
          <a:p>
            <a:pPr marL="457200" indent="-457200">
              <a:buNone/>
            </a:pPr>
            <a:r>
              <a:rPr lang="en-US" altLang="ko-KR" sz="2000" dirty="0" smtClean="0"/>
              <a:t>4.</a:t>
            </a:r>
            <a:r>
              <a:rPr lang="ko-KR" altLang="en-US" sz="2000" dirty="0" smtClean="0"/>
              <a:t>도서 대출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도서 제목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기간 저자명 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출판사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대출자 이름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회원번호</a:t>
            </a:r>
            <a:r>
              <a:rPr lang="en-US" altLang="ko-KR" sz="2000" dirty="0" smtClean="0"/>
              <a:t>,</a:t>
            </a:r>
            <a:r>
              <a:rPr lang="ko-KR" altLang="en-US" dirty="0" smtClean="0"/>
              <a:t>장르</a:t>
            </a:r>
            <a:r>
              <a:rPr lang="en-US" altLang="ko-KR" dirty="0" smtClean="0"/>
              <a:t>,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이미지 경로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,</a:t>
            </a:r>
            <a:r>
              <a:rPr lang="ko-KR" altLang="en-US" dirty="0" smtClean="0"/>
              <a:t>대여 여부</a:t>
            </a:r>
            <a:endParaRPr lang="en-US" altLang="ko-KR" sz="2000" dirty="0" smtClean="0"/>
          </a:p>
          <a:p>
            <a:pPr marL="457200" indent="-457200">
              <a:buNone/>
            </a:pPr>
            <a:endParaRPr lang="en-US" altLang="ko-KR" sz="2000" dirty="0" smtClean="0"/>
          </a:p>
          <a:p>
            <a:pPr marL="457200" indent="-457200">
              <a:buNone/>
            </a:pPr>
            <a:r>
              <a:rPr lang="en-US" altLang="ko-KR" sz="2000" dirty="0" smtClean="0"/>
              <a:t>5.</a:t>
            </a:r>
            <a:r>
              <a:rPr lang="ko-KR" altLang="en-US" sz="2000" dirty="0" smtClean="0"/>
              <a:t>도서반납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도서 제목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반납일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사용자 이름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사용자 </a:t>
            </a:r>
            <a:endParaRPr lang="en-US" altLang="ko-KR" sz="2000" dirty="0" smtClean="0"/>
          </a:p>
          <a:p>
            <a:pPr marL="457200" indent="-457200"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회원번호 확인</a:t>
            </a:r>
            <a:endParaRPr lang="en-US" altLang="ko-KR" sz="2000" dirty="0" smtClean="0"/>
          </a:p>
          <a:p>
            <a:pPr marL="457200" indent="-457200">
              <a:buNone/>
            </a:pPr>
            <a:r>
              <a:rPr lang="en-US" altLang="ko-KR" sz="2000" dirty="0" smtClean="0"/>
              <a:t>6.</a:t>
            </a:r>
            <a:r>
              <a:rPr lang="ko-KR" altLang="en-US" sz="2000" dirty="0" smtClean="0"/>
              <a:t>도서 검색</a:t>
            </a:r>
            <a:r>
              <a:rPr lang="en-US" altLang="ko-KR" sz="2000" dirty="0" smtClean="0"/>
              <a:t>: </a:t>
            </a:r>
            <a:r>
              <a:rPr lang="ko-KR" altLang="en-US" dirty="0" smtClean="0"/>
              <a:t>도서를 조회해서 검색 해준다</a:t>
            </a:r>
            <a:endParaRPr lang="en-US" altLang="ko-KR" sz="2000" dirty="0" smtClean="0"/>
          </a:p>
          <a:p>
            <a:pPr marL="457200" indent="-457200">
              <a:buNone/>
            </a:pPr>
            <a:r>
              <a:rPr lang="en-US" altLang="ko-KR" sz="2000" dirty="0" smtClean="0"/>
              <a:t>8.</a:t>
            </a:r>
            <a:r>
              <a:rPr lang="ko-KR" altLang="en-US" sz="2000" dirty="0" smtClean="0"/>
              <a:t>관리자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사용자 구매한 도서 관리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대여 처리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반환 처리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H="1" flipV="1">
            <a:off x="4067944" y="2492896"/>
            <a:ext cx="29210" cy="43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3131840" y="227687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427984" y="314096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404664"/>
            <a:ext cx="28438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도서 화면 흐름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2699792" y="2492896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699792" y="321297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5868144" y="321297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067944" y="3356992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4067944" y="148478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164288" y="249289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7092280" y="148478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499992" y="56612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067944" y="501317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99792" y="566124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427984" y="1340768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4499992" y="22768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4932040" y="1340768"/>
            <a:ext cx="72008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843808" y="3356992"/>
            <a:ext cx="72008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971600" y="56612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4858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테이블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(user)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83568" y="2276872"/>
          <a:ext cx="6096000" cy="266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89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컬럼명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속성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</a:tr>
              <a:tr h="289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VARCHAR2(30)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 아이디</a:t>
                      </a:r>
                      <a:endParaRPr lang="ko-KR" altLang="en-US" sz="1200" dirty="0"/>
                    </a:p>
                  </a:txBody>
                  <a:tcPr/>
                </a:tc>
              </a:tr>
              <a:tr h="289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Pwd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VARCHAR2(30)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 비번</a:t>
                      </a:r>
                      <a:endParaRPr lang="ko-KR" altLang="en-US" sz="1200" dirty="0"/>
                    </a:p>
                  </a:txBody>
                  <a:tcPr/>
                </a:tc>
              </a:tr>
              <a:tr h="289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VARCHAR2(50)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 이름</a:t>
                      </a:r>
                      <a:endParaRPr lang="ko-KR" altLang="en-US" sz="1200" dirty="0"/>
                    </a:p>
                  </a:txBody>
                  <a:tcPr/>
                </a:tc>
              </a:tr>
              <a:tr h="289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Email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VARCHAR2(50)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이메일</a:t>
                      </a:r>
                      <a:endParaRPr lang="ko-KR" altLang="en-US" sz="1200" dirty="0"/>
                    </a:p>
                  </a:txBody>
                  <a:tcPr/>
                </a:tc>
              </a:tr>
              <a:tr h="289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Address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VARCHAR2(255)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/>
                </a:tc>
              </a:tr>
              <a:tr h="289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Phone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전화번호</a:t>
                      </a:r>
                      <a:endParaRPr lang="ko-KR" altLang="en-US" sz="1200" dirty="0"/>
                    </a:p>
                  </a:txBody>
                  <a:tcPr/>
                </a:tc>
              </a:tr>
              <a:tr h="49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Useryn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CAHR(1)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DEFAULT</a:t>
                      </a:r>
                      <a:r>
                        <a:rPr lang="en-US" altLang="ko-KR" sz="1200" baseline="0" dirty="0" smtClean="0"/>
                        <a:t> ‘y’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 여부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‘y ’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회원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‘n’ </a:t>
                      </a:r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도서</a:t>
            </a:r>
            <a:r>
              <a:rPr lang="en-US" altLang="ko-KR" dirty="0" smtClean="0"/>
              <a:t>(book)		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83568" y="2276872"/>
          <a:ext cx="6096000" cy="39731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95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컬럼명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속성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</a:tr>
              <a:tr h="364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book</a:t>
                      </a:r>
                      <a:r>
                        <a:rPr lang="en-US" altLang="ko-KR" sz="1200" baseline="0" dirty="0" err="1" smtClean="0"/>
                        <a:t>_</a:t>
                      </a:r>
                      <a:r>
                        <a:rPr lang="en-US" altLang="ko-KR" sz="1200" dirty="0" err="1" smtClean="0"/>
                        <a:t>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NUMBER(8)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도서 번호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book</a:t>
                      </a:r>
                      <a:r>
                        <a:rPr lang="en-US" altLang="ko-KR" sz="1200" baseline="0" dirty="0" err="1" smtClean="0"/>
                        <a:t>_seq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사용</a:t>
                      </a:r>
                      <a:endParaRPr lang="ko-KR" altLang="en-US" sz="1200" dirty="0"/>
                    </a:p>
                  </a:txBody>
                  <a:tcPr/>
                </a:tc>
              </a:tr>
              <a:tr h="2956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title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VARCHAR2(255)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도서 제목</a:t>
                      </a:r>
                      <a:endParaRPr lang="ko-KR" altLang="en-US" sz="1200" dirty="0"/>
                    </a:p>
                  </a:txBody>
                  <a:tcPr/>
                </a:tc>
              </a:tr>
              <a:tr h="2956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author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VARCHAR2(30)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저자</a:t>
                      </a:r>
                      <a:endParaRPr lang="ko-KR" altLang="en-US" sz="1200" dirty="0"/>
                    </a:p>
                  </a:txBody>
                  <a:tcPr/>
                </a:tc>
              </a:tr>
              <a:tr h="2956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publisher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VARCHAR2(100)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출판사</a:t>
                      </a:r>
                      <a:endParaRPr lang="ko-KR" altLang="en-US" sz="1200" dirty="0"/>
                    </a:p>
                  </a:txBody>
                  <a:tcPr/>
                </a:tc>
              </a:tr>
              <a:tr h="2956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genre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VARCHAR2(50)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장르</a:t>
                      </a:r>
                      <a:endParaRPr lang="ko-KR" altLang="en-US" sz="1200" dirty="0"/>
                    </a:p>
                  </a:txBody>
                  <a:tcPr/>
                </a:tc>
              </a:tr>
              <a:tr h="2956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VARCHAR2(1000)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내용</a:t>
                      </a:r>
                      <a:endParaRPr lang="ko-KR" altLang="en-US" sz="1200" dirty="0"/>
                    </a:p>
                  </a:txBody>
                  <a:tcPr/>
                </a:tc>
              </a:tr>
              <a:tr h="2956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image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VARCHAR2(25)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표지 이미지경로 </a:t>
                      </a:r>
                      <a:endParaRPr lang="ko-KR" altLang="en-US" sz="1200" dirty="0"/>
                    </a:p>
                  </a:txBody>
                  <a:tcPr/>
                </a:tc>
              </a:tr>
              <a:tr h="2956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price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NUMBER(8)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도서 가격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510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rentyn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CHAR(1)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DEFAULT</a:t>
                      </a:r>
                      <a:r>
                        <a:rPr lang="en-US" altLang="ko-KR" sz="1200" baseline="0" dirty="0" smtClean="0"/>
                        <a:t> ‘n’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대여 여부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‘y’ </a:t>
                      </a:r>
                      <a:r>
                        <a:rPr lang="ko-KR" altLang="en-US" sz="1200" dirty="0" err="1" smtClean="0"/>
                        <a:t>대여중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‘n’</a:t>
                      </a:r>
                      <a:r>
                        <a:rPr lang="ko-KR" altLang="en-US" sz="1200" dirty="0" smtClean="0"/>
                        <a:t>대여 가능</a:t>
                      </a:r>
                      <a:endParaRPr lang="ko-KR" altLang="en-US" sz="1200" dirty="0"/>
                    </a:p>
                  </a:txBody>
                  <a:tcPr/>
                </a:tc>
              </a:tr>
              <a:tr h="510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regdate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DEFAULT ‘SYSDATE’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등록일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장 바구니</a:t>
            </a:r>
            <a:r>
              <a:rPr lang="en-US" altLang="ko-KR" dirty="0" smtClean="0"/>
              <a:t>(cart)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83568" y="2276872"/>
          <a:ext cx="6096000" cy="2258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95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컬럼명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속성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</a:tr>
              <a:tr h="364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cseq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NUMBER(10)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cart_seq</a:t>
                      </a:r>
                      <a:r>
                        <a:rPr lang="en-US" altLang="ko-KR" sz="1200" dirty="0" smtClean="0"/>
                        <a:t>  </a:t>
                      </a:r>
                      <a:r>
                        <a:rPr lang="ko-KR" altLang="en-US" sz="1200" dirty="0" smtClean="0"/>
                        <a:t>시퀀스 부여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2956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VARCHAR2(30)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 아이디</a:t>
                      </a:r>
                      <a:endParaRPr lang="ko-KR" altLang="en-US" sz="1200" dirty="0"/>
                    </a:p>
                  </a:txBody>
                  <a:tcPr/>
                </a:tc>
              </a:tr>
              <a:tr h="2956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Book_code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NUMBER(8)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도서 번호</a:t>
                      </a:r>
                      <a:endParaRPr lang="ko-KR" altLang="en-US" sz="1200" dirty="0"/>
                    </a:p>
                  </a:txBody>
                  <a:tcPr/>
                </a:tc>
              </a:tr>
              <a:tr h="2956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result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CHAR(1)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DEFAULT</a:t>
                      </a:r>
                      <a:r>
                        <a:rPr lang="en-US" altLang="ko-KR" sz="1200" baseline="0" dirty="0" smtClean="0"/>
                        <a:t> 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1:</a:t>
                      </a:r>
                      <a:r>
                        <a:rPr lang="ko-KR" altLang="en-US" sz="1200" dirty="0" smtClean="0"/>
                        <a:t>미처리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2:</a:t>
                      </a:r>
                      <a:r>
                        <a:rPr lang="ko-KR" altLang="en-US" sz="1200" dirty="0" smtClean="0"/>
                        <a:t>처리</a:t>
                      </a:r>
                      <a:endParaRPr lang="ko-KR" altLang="en-US" sz="1200" dirty="0"/>
                    </a:p>
                  </a:txBody>
                  <a:tcPr/>
                </a:tc>
              </a:tr>
              <a:tr h="2956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regdate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DEFAULT ‘SYSDATE’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등록일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주소</a:t>
            </a:r>
            <a:r>
              <a:rPr lang="en-US" altLang="ko-KR" dirty="0" smtClean="0"/>
              <a:t>(address)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83568" y="2276872"/>
          <a:ext cx="6096000" cy="213863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95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컬럼명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속성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</a:tr>
              <a:tr h="364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Zip_num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VARCHAR2(7)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우편번호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2956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aido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VARCHAR2(30)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시도</a:t>
                      </a:r>
                      <a:endParaRPr lang="ko-KR" altLang="en-US" sz="1200" dirty="0"/>
                    </a:p>
                  </a:txBody>
                  <a:tcPr/>
                </a:tc>
              </a:tr>
              <a:tr h="2956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gugun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VARCHAR2(30)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시군</a:t>
                      </a:r>
                      <a:endParaRPr lang="ko-KR" altLang="en-US" sz="1200" dirty="0"/>
                    </a:p>
                  </a:txBody>
                  <a:tcPr/>
                </a:tc>
              </a:tr>
              <a:tr h="2956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dong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VARCHAR2(100)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</a:t>
                      </a:r>
                      <a:endParaRPr lang="ko-KR" altLang="en-US" sz="1200" dirty="0"/>
                    </a:p>
                  </a:txBody>
                  <a:tcPr/>
                </a:tc>
              </a:tr>
              <a:tr h="2956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zip_code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VARCHAR2(30)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우편코드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56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binji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VARCHAR2(30)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번지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대여</a:t>
            </a:r>
            <a:r>
              <a:rPr lang="en-US" altLang="ko-KR" dirty="0" smtClean="0"/>
              <a:t>(rent)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83568" y="2276872"/>
          <a:ext cx="6096000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컬럼명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속성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rseq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NUMBER(8)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대여 번호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VARCHAR2(30)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 아이디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Book_code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NUMBER(8)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도서 번호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Quantity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NUMBER(8)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대여 수량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Rentdate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Timestamp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DEFAULT ‘SYSDATE’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대여 일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Return</a:t>
                      </a:r>
                      <a:r>
                        <a:rPr lang="en-US" altLang="ko-KR" sz="1200" baseline="0" dirty="0" err="1" smtClean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Timestamp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반환일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7627</TotalTime>
  <Words>378</Words>
  <Application>Microsoft Office PowerPoint</Application>
  <PresentationFormat>화면 슬라이드 쇼(4:3)</PresentationFormat>
  <Paragraphs>196</Paragraphs>
  <Slides>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도시</vt:lpstr>
      <vt:lpstr>Book Management system</vt:lpstr>
      <vt:lpstr>슬라이드 2</vt:lpstr>
      <vt:lpstr>슬라이드 3</vt:lpstr>
      <vt:lpstr>테이블 설계</vt:lpstr>
      <vt:lpstr>테이블 설계</vt:lpstr>
      <vt:lpstr>테이블 설계</vt:lpstr>
      <vt:lpstr>테이블 설계</vt:lpstr>
      <vt:lpstr>테이블 설계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Management system</dc:title>
  <dc:creator>도서 관리 시스템</dc:creator>
  <cp:lastModifiedBy>도서 관리 시스템</cp:lastModifiedBy>
  <cp:revision>607</cp:revision>
  <dcterms:created xsi:type="dcterms:W3CDTF">2019-11-15T07:02:07Z</dcterms:created>
  <dcterms:modified xsi:type="dcterms:W3CDTF">2019-12-10T10:58:49Z</dcterms:modified>
</cp:coreProperties>
</file>