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" initials="I" lastIdx="0" clrIdx="0">
    <p:extLst>
      <p:ext uri="{19B8F6BF-5375-455C-9EA6-DF929625EA0E}">
        <p15:presenceInfo xmlns:p15="http://schemas.microsoft.com/office/powerpoint/2012/main" userId="IC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4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9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5E23-4A79-4594-AD32-2DD93A06B55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FB9C-A3B4-4DF8-A983-149508B75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2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9347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524000"/>
            <a:ext cx="6858000" cy="3077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3860800"/>
            <a:ext cx="6858000" cy="740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746171"/>
            <a:ext cx="5196114" cy="463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833257"/>
            <a:ext cx="5181600" cy="210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7061200"/>
            <a:ext cx="5196114" cy="2315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7714" y="4746171"/>
            <a:ext cx="1560286" cy="4717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70286" y="4833257"/>
            <a:ext cx="1487714" cy="136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9314" y="6197600"/>
            <a:ext cx="1458686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70286" y="7293429"/>
            <a:ext cx="1487714" cy="105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70286" y="8432800"/>
            <a:ext cx="1487714" cy="1030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652000"/>
            <a:ext cx="6858000" cy="1335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57714" y="1741714"/>
            <a:ext cx="133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header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3429" y="3991429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nav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685143" y="6768123"/>
            <a:ext cx="268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section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914" y="5515429"/>
            <a:ext cx="230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detail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4057" y="7315905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image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4718" y="4731658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h2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1543" y="6386285"/>
            <a:ext cx="798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image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6629" y="7839125"/>
            <a:ext cx="106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image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0229" y="8752114"/>
            <a:ext cx="106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image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6171" y="10203543"/>
            <a:ext cx="1083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footer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4833257"/>
            <a:ext cx="1306286" cy="33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5239658"/>
            <a:ext cx="5196114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94807" y="678542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aside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99314" y="4842080"/>
            <a:ext cx="1458686" cy="41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20229" y="569685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0400" y="9782629"/>
            <a:ext cx="310605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46400" y="10203543"/>
            <a:ext cx="1146629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598057" y="10465153"/>
            <a:ext cx="1828800" cy="203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31771" y="996414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8054" y="962173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7947" y="1023991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0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</dc:creator>
  <cp:lastModifiedBy>ICT</cp:lastModifiedBy>
  <cp:revision>3</cp:revision>
  <dcterms:created xsi:type="dcterms:W3CDTF">2021-05-18T04:16:20Z</dcterms:created>
  <dcterms:modified xsi:type="dcterms:W3CDTF">2021-05-18T04:36:22Z</dcterms:modified>
</cp:coreProperties>
</file>