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E5E5E5"/>
    <a:srgbClr val="EBD6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732" y="352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8823-FE79-4B46-8591-95E3F76EEC2E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59AF-C289-498E-BE12-E0A30C8C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57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8823-FE79-4B46-8591-95E3F76EEC2E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59AF-C289-498E-BE12-E0A30C8C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39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8823-FE79-4B46-8591-95E3F76EEC2E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59AF-C289-498E-BE12-E0A30C8C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47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8823-FE79-4B46-8591-95E3F76EEC2E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59AF-C289-498E-BE12-E0A30C8C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28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8823-FE79-4B46-8591-95E3F76EEC2E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59AF-C289-498E-BE12-E0A30C8C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41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8823-FE79-4B46-8591-95E3F76EEC2E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59AF-C289-498E-BE12-E0A30C8C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8823-FE79-4B46-8591-95E3F76EEC2E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59AF-C289-498E-BE12-E0A30C8C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32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8823-FE79-4B46-8591-95E3F76EEC2E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59AF-C289-498E-BE12-E0A30C8C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60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8823-FE79-4B46-8591-95E3F76EEC2E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59AF-C289-498E-BE12-E0A30C8C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07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8823-FE79-4B46-8591-95E3F76EEC2E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59AF-C289-498E-BE12-E0A30C8C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66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8823-FE79-4B46-8591-95E3F76EEC2E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59AF-C289-498E-BE12-E0A30C8C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89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E8823-FE79-4B46-8591-95E3F76EEC2E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259AF-C289-498E-BE12-E0A30C8C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54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832981"/>
              </p:ext>
            </p:extLst>
          </p:nvPr>
        </p:nvGraphicFramePr>
        <p:xfrm>
          <a:off x="548680" y="706894"/>
          <a:ext cx="5760640" cy="3337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88"/>
                <a:gridCol w="4241252"/>
              </a:tblGrid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j-lt"/>
                        </a:rPr>
                        <a:t>CONCEPT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사진 포트폴리오의 특성에 맞게 사이트 다른 구성요소들보다 사진들에 포커스가 집중되게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구성하였다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TITLE</a:t>
                      </a:r>
                      <a:endParaRPr lang="ko-KR" altLang="en-US" sz="18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나눔고딕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bold, 100px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809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endParaRPr lang="ko-KR" alt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#ebd6c5</a:t>
                      </a:r>
                    </a:p>
                    <a:p>
                      <a:pPr latinLnBrk="1"/>
                      <a:endParaRPr lang="en-US" altLang="ko-KR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#e5e5e5</a:t>
                      </a:r>
                    </a:p>
                    <a:p>
                      <a:pPr latinLnBrk="1"/>
                      <a:endParaRPr lang="en-US" altLang="ko-KR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#333333</a:t>
                      </a:r>
                    </a:p>
                    <a:p>
                      <a:pPr latinLnBrk="1"/>
                      <a:endParaRPr lang="en-US" altLang="ko-KR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#000000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990359"/>
              </p:ext>
            </p:extLst>
          </p:nvPr>
        </p:nvGraphicFramePr>
        <p:xfrm>
          <a:off x="548680" y="4811350"/>
          <a:ext cx="5760640" cy="321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88"/>
                <a:gridCol w="4241252"/>
              </a:tblGrid>
              <a:tr h="9361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SNS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BUTTON</a:t>
                      </a:r>
                      <a:endParaRPr lang="ko-KR" altLang="en-US" sz="18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809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BUTTON</a:t>
                      </a:r>
                      <a:endParaRPr lang="ko-KR" alt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16632" y="179512"/>
            <a:ext cx="390844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000" b="0" cap="none" spc="0" dirty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</a:rPr>
              <a:t>1.</a:t>
            </a:r>
            <a:r>
              <a:rPr lang="ko-KR" altLang="en-US" sz="2000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</a:rPr>
              <a:t>컨셉트 도출 및 디자인 스타일</a:t>
            </a:r>
            <a:endParaRPr lang="en-US" altLang="ko-KR" sz="2000" b="0" cap="none" spc="0" dirty="0">
              <a:ln w="18415" cmpd="sng">
                <a:noFill/>
                <a:prstDash val="solid"/>
              </a:ln>
              <a:solidFill>
                <a:sysClr val="windowText" lastClr="00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872" y="5004048"/>
            <a:ext cx="1296144" cy="365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917" y="6444208"/>
            <a:ext cx="889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872" y="7164288"/>
            <a:ext cx="2097534" cy="314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872" y="7596336"/>
            <a:ext cx="1063659" cy="32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623" y="5853113"/>
            <a:ext cx="296597" cy="317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718" y="5853113"/>
            <a:ext cx="826234" cy="317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276872" y="1944883"/>
            <a:ext cx="1035049" cy="144016"/>
          </a:xfrm>
          <a:prstGeom prst="rect">
            <a:avLst/>
          </a:prstGeom>
          <a:solidFill>
            <a:srgbClr val="EB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276872" y="2279204"/>
            <a:ext cx="1035049" cy="144016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290590" y="2602732"/>
            <a:ext cx="1035049" cy="144016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290590" y="2944957"/>
            <a:ext cx="1035049" cy="144016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28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6632" y="179512"/>
            <a:ext cx="20104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000" b="0" cap="none" spc="0" dirty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</a:rPr>
              <a:t>2.</a:t>
            </a:r>
            <a:r>
              <a:rPr lang="ko-KR" altLang="en-US" sz="2000" dirty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</a:rPr>
              <a:t> 와이어프레임</a:t>
            </a:r>
            <a:endParaRPr lang="en-US" altLang="ko-KR" sz="2000" b="0" cap="none" spc="0" dirty="0">
              <a:ln w="18415" cmpd="sng">
                <a:noFill/>
                <a:prstDash val="solid"/>
              </a:ln>
              <a:solidFill>
                <a:sysClr val="windowText" lastClr="000000"/>
              </a:solidFill>
            </a:endParaRPr>
          </a:p>
        </p:txBody>
      </p:sp>
      <p:pic>
        <p:nvPicPr>
          <p:cNvPr id="2050" name="Picture 2" descr="C:\2020LSH\root\프로토타입\와이어프레임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832" y="971600"/>
            <a:ext cx="3196839" cy="727280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612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46</Words>
  <Application>Microsoft Office PowerPoint</Application>
  <PresentationFormat>화면 슬라이드 쇼(4:3)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8</cp:revision>
  <dcterms:created xsi:type="dcterms:W3CDTF">2020-01-21T03:12:47Z</dcterms:created>
  <dcterms:modified xsi:type="dcterms:W3CDTF">2020-01-21T06:20:29Z</dcterms:modified>
</cp:coreProperties>
</file>