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37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5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32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81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96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47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20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48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3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34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86663-B5F2-49BA-8731-0027ABE2443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8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ustainable-dev.tistory.com/38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6686" y="2828406"/>
            <a:ext cx="116781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i="1" dirty="0">
                <a:solidFill>
                  <a:srgbClr val="333333"/>
                </a:solidFill>
                <a:latin typeface="Consolas" panose="020B0609020204030204" pitchFamily="49" charset="0"/>
              </a:rPr>
              <a:t>filter(callback)</a:t>
            </a:r>
            <a:endParaRPr lang="ko-KR" altLang="en-US" sz="2000" b="1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 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arr.filter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(callback[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thisArg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])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의 형태 입니다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배열에 조건을 주어 조건에 만족하지 못하는 원소들을 걸러낸다</a:t>
            </a:r>
            <a:r>
              <a:rPr lang="en-US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3805" y="186131"/>
            <a:ext cx="11283747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i="1" dirty="0" err="1" smtClean="0">
                <a:effectLst/>
                <a:latin typeface="Consolas" panose="020B0609020204030204" pitchFamily="49" charset="0"/>
              </a:rPr>
              <a:t>Array.prototype.filter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()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1. Filter the list of inventors for those who were born in the 1500's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 smtClean="0">
                <a:effectLst/>
                <a:latin typeface="Consolas" panose="020B0609020204030204" pitchFamily="49" charset="0"/>
              </a:rPr>
              <a:t>  (</a:t>
            </a:r>
            <a:r>
              <a:rPr lang="ko-KR" altLang="en-US" sz="2000" b="1" dirty="0" smtClean="0">
                <a:effectLst/>
                <a:latin typeface="Consolas" panose="020B0609020204030204" pitchFamily="49" charset="0"/>
              </a:rPr>
              <a:t>태어난 년도가 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1500</a:t>
            </a:r>
            <a:r>
              <a:rPr lang="ko-KR" altLang="en-US" sz="2000" b="1" i="1" dirty="0" smtClean="0">
                <a:effectLst/>
                <a:latin typeface="Consolas" panose="020B0609020204030204" pitchFamily="49" charset="0"/>
              </a:rPr>
              <a:t>년대 사람만 찾아서 출력하시오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.)</a:t>
            </a:r>
            <a:endParaRPr lang="ko-KR" alt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9599" y="1556114"/>
            <a:ext cx="11678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altLang="ko-KR" dirty="0"/>
              <a:t>const fifteen = inventors.filter(</a:t>
            </a:r>
            <a:r>
              <a:rPr lang="nb-NO" altLang="ko-KR" i="1" dirty="0"/>
              <a:t>inventor</a:t>
            </a:r>
            <a:r>
              <a:rPr lang="nb-NO" altLang="ko-KR" dirty="0"/>
              <a:t> =&gt; (</a:t>
            </a:r>
            <a:r>
              <a:rPr lang="nb-NO" altLang="ko-KR" i="1" dirty="0"/>
              <a:t>inventor</a:t>
            </a:r>
            <a:r>
              <a:rPr lang="nb-NO" altLang="ko-KR" dirty="0"/>
              <a:t>.year &gt;= 1500 &amp;&amp; </a:t>
            </a:r>
            <a:r>
              <a:rPr lang="nb-NO" altLang="ko-KR" i="1" dirty="0"/>
              <a:t>inventor</a:t>
            </a:r>
            <a:r>
              <a:rPr lang="nb-NO" altLang="ko-KR" dirty="0"/>
              <a:t>.year &lt; 1600));</a:t>
            </a:r>
          </a:p>
        </p:txBody>
      </p:sp>
    </p:spTree>
    <p:extLst>
      <p:ext uri="{BB962C8B-B14F-4D97-AF65-F5344CB8AC3E}">
        <p14:creationId xmlns:p14="http://schemas.microsoft.com/office/powerpoint/2010/main" val="184870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028" y="843975"/>
            <a:ext cx="11678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1. </a:t>
            </a:r>
            <a:r>
              <a:rPr lang="ko-KR" altLang="en-US" sz="24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함수표현의 간략화</a:t>
            </a:r>
            <a:endParaRPr lang="ko-KR" altLang="en-US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3028" y="1331171"/>
            <a:ext cx="6927668" cy="2462213"/>
          </a:xfrm>
          <a:prstGeom prst="rect">
            <a:avLst/>
          </a:prstGeom>
          <a:solidFill>
            <a:srgbClr val="FBFC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const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Fira Mono"/>
              </a:rPr>
              <a:t>func1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function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() {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const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num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Fira Mono"/>
              </a:rPr>
              <a:t>10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; };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const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Fira Mono"/>
              </a:rPr>
              <a:t>func1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()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{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const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num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Fira Mono"/>
              </a:rPr>
              <a:t>10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; };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Arial Unicode MS"/>
                <a:ea typeface="Fira Mono"/>
              </a:rPr>
              <a:t>// function 키워드 생략 가능</a:t>
            </a:r>
            <a:endParaRPr lang="en-US" altLang="ko-KR" sz="1400" dirty="0">
              <a:solidFill>
                <a:srgbClr val="24292E"/>
              </a:solidFill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const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Fira Mono"/>
              </a:rPr>
              <a:t>func2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function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(num) {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for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let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i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Fira Mono"/>
              </a:rPr>
              <a:t>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; i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&lt;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Fira Mono"/>
              </a:rPr>
              <a:t>10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; i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++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) { num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++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; }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return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num; };</a:t>
            </a:r>
            <a:endParaRPr lang="en-US" altLang="ko-KR" sz="1400" dirty="0">
              <a:solidFill>
                <a:srgbClr val="24292E"/>
              </a:solidFill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const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Fira Mono"/>
              </a:rPr>
              <a:t>func2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num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{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Arial Unicode MS"/>
                <a:ea typeface="Fira Mono"/>
              </a:rPr>
              <a:t>// 함수의 매개변수에 괄호 생략 가능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for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let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i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Fira Mono"/>
              </a:rPr>
              <a:t>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; i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&lt;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Fira Mono"/>
              </a:rPr>
              <a:t>10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; i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++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) { num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++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; }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return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num; };</a:t>
            </a:r>
            <a:endParaRPr lang="en-US" altLang="ko-KR" sz="1400" dirty="0">
              <a:solidFill>
                <a:srgbClr val="24292E"/>
              </a:solidFill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const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Fira Mono"/>
              </a:rPr>
              <a:t>func3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function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(num) {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return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`입력된 숫자는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${num}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입니다.`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; };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const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Fira Mono"/>
              </a:rPr>
              <a:t>func3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num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`입력된 숫자는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${num}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입니다.`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;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Arial Unicode MS"/>
                <a:ea typeface="Fira Mono"/>
              </a:rPr>
              <a:t>// 중괄호와 return 문 생략 가능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455" y="3793384"/>
            <a:ext cx="11678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function </a:t>
            </a:r>
            <a:r>
              <a:rPr lang="ko-KR" altLang="en-US" b="1" dirty="0"/>
              <a:t>키워드를 생략</a:t>
            </a:r>
            <a:r>
              <a:rPr lang="ko-KR" altLang="en-US" dirty="0"/>
              <a:t>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함수의 매개변수가 </a:t>
            </a:r>
            <a:r>
              <a:rPr lang="en-US" altLang="ko-KR" dirty="0"/>
              <a:t>1</a:t>
            </a:r>
            <a:r>
              <a:rPr lang="ko-KR" altLang="en-US" dirty="0"/>
              <a:t>개라면 </a:t>
            </a:r>
            <a:r>
              <a:rPr lang="ko-KR" altLang="en-US" b="1" dirty="0"/>
              <a:t>괄호</a:t>
            </a:r>
            <a:r>
              <a:rPr lang="en-US" altLang="ko-KR" b="1" dirty="0"/>
              <a:t>()</a:t>
            </a:r>
            <a:r>
              <a:rPr lang="ko-KR" altLang="en-US" b="1" dirty="0"/>
              <a:t>를 생략</a:t>
            </a:r>
            <a:r>
              <a:rPr lang="ko-KR" altLang="en-US" dirty="0"/>
              <a:t>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 바디가 표현식 하나라면 </a:t>
            </a:r>
            <a:r>
              <a:rPr lang="ko-KR" altLang="en-US" b="1" dirty="0"/>
              <a:t>중괄호와 </a:t>
            </a:r>
            <a:r>
              <a:rPr lang="en-US" altLang="ko-KR" b="1" dirty="0"/>
              <a:t>return </a:t>
            </a:r>
            <a:r>
              <a:rPr lang="ko-KR" altLang="en-US" b="1" dirty="0"/>
              <a:t>문을 생략</a:t>
            </a:r>
            <a:r>
              <a:rPr lang="ko-KR" altLang="en-US" dirty="0"/>
              <a:t>할 수 있습니다</a:t>
            </a:r>
            <a:r>
              <a:rPr lang="en-US" altLang="ko-KR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0455" y="4836855"/>
            <a:ext cx="11678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2. </a:t>
            </a:r>
            <a:r>
              <a:rPr lang="ko-KR" altLang="en-US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화살표 함수는 항상 익명함수입니다</a:t>
            </a:r>
            <a:r>
              <a:rPr lang="en-US" altLang="ko-KR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en-US" altLang="ko-KR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3028" y="177008"/>
            <a:ext cx="11678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화살표함수 </a:t>
            </a:r>
            <a:r>
              <a:rPr lang="en-US" altLang="ko-KR" sz="24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=&gt;</a:t>
            </a:r>
            <a:endParaRPr lang="ko-KR" altLang="en-US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0455" y="5298520"/>
            <a:ext cx="11678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화살표 </a:t>
            </a:r>
            <a:r>
              <a:rPr lang="ko-KR" altLang="en-US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함수는 </a:t>
            </a:r>
            <a:r>
              <a:rPr lang="en-US" altLang="ko-KR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this</a:t>
            </a:r>
            <a:r>
              <a:rPr lang="ko-KR" altLang="en-US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가 정적으로 묶입니다</a:t>
            </a:r>
            <a:r>
              <a:rPr lang="en-US" altLang="ko-KR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0455" y="5793932"/>
            <a:ext cx="11678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4. </a:t>
            </a:r>
            <a:r>
              <a:rPr lang="ko-KR" altLang="en-US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객체 생성자로 사용할 수 없습니다</a:t>
            </a:r>
            <a:r>
              <a:rPr lang="en-US" altLang="ko-KR" sz="24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en-US" altLang="ko-KR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3028" y="6255597"/>
            <a:ext cx="11678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5.</a:t>
            </a:r>
            <a:r>
              <a:rPr lang="ko-KR" altLang="en-US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 </a:t>
            </a:r>
            <a:r>
              <a:rPr lang="en-US" altLang="ko-KR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arguments </a:t>
            </a:r>
            <a:r>
              <a:rPr lang="ko-KR" altLang="en-US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변수를 사용할 수 없습니다</a:t>
            </a:r>
            <a:r>
              <a:rPr lang="en-US" altLang="ko-KR" sz="24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en-US" altLang="ko-KR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0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13805" y="186131"/>
            <a:ext cx="11283747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i="1" dirty="0" err="1" smtClean="0">
                <a:effectLst/>
                <a:latin typeface="Consolas" panose="020B0609020204030204" pitchFamily="49" charset="0"/>
              </a:rPr>
              <a:t>Array.prototype.</a:t>
            </a:r>
            <a:r>
              <a:rPr lang="en-US" altLang="ko-KR" sz="2000" b="1" i="1" dirty="0" err="1" smtClean="0">
                <a:latin typeface="Consolas" panose="020B0609020204030204" pitchFamily="49" charset="0"/>
              </a:rPr>
              <a:t>map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()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i="1" dirty="0">
                <a:latin typeface="Consolas" panose="020B0609020204030204" pitchFamily="49" charset="0"/>
              </a:rPr>
              <a:t>2. Give us an array of the inventor first and last names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i="1" dirty="0">
                <a:latin typeface="Consolas" panose="020B0609020204030204" pitchFamily="49" charset="0"/>
              </a:rPr>
              <a:t>  (</a:t>
            </a:r>
            <a:r>
              <a:rPr lang="ko-KR" altLang="en-US" sz="2000" b="1" i="1" dirty="0">
                <a:latin typeface="Consolas" panose="020B0609020204030204" pitchFamily="49" charset="0"/>
              </a:rPr>
              <a:t>모든 초대자의 </a:t>
            </a:r>
            <a:r>
              <a:rPr lang="en-US" altLang="ko-KR" sz="2000" b="1" i="1" dirty="0">
                <a:latin typeface="Consolas" panose="020B0609020204030204" pitchFamily="49" charset="0"/>
              </a:rPr>
              <a:t>first name</a:t>
            </a:r>
            <a:r>
              <a:rPr lang="ko-KR" altLang="en-US" sz="2000" b="1" i="1" dirty="0">
                <a:latin typeface="Consolas" panose="020B0609020204030204" pitchFamily="49" charset="0"/>
              </a:rPr>
              <a:t>과 </a:t>
            </a:r>
            <a:r>
              <a:rPr lang="en-US" altLang="ko-KR" sz="2000" b="1" i="1" dirty="0">
                <a:latin typeface="Consolas" panose="020B0609020204030204" pitchFamily="49" charset="0"/>
              </a:rPr>
              <a:t>last name</a:t>
            </a:r>
            <a:r>
              <a:rPr lang="ko-KR" altLang="en-US" sz="2000" b="1" i="1" dirty="0">
                <a:latin typeface="Consolas" panose="020B0609020204030204" pitchFamily="49" charset="0"/>
              </a:rPr>
              <a:t>을 출력하시오</a:t>
            </a:r>
            <a:r>
              <a:rPr lang="en-US" altLang="ko-KR" sz="2000" b="1" i="1" dirty="0">
                <a:latin typeface="Consolas" panose="020B0609020204030204" pitchFamily="49" charset="0"/>
              </a:rPr>
              <a:t>.)</a:t>
            </a:r>
            <a:endParaRPr lang="ko-KR" altLang="en-US" sz="2000" b="1" i="1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22408" y="1456927"/>
            <a:ext cx="768159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map() 메서드는 배열 내의 모든 요소 각각에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대하여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주어진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함수를 호출한 결과를 모아 새로운 배열을 반환합니다.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805" y="2413338"/>
            <a:ext cx="86301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i="1" dirty="0">
                <a:latin typeface="Consolas" panose="020B0609020204030204" pitchFamily="49" charset="0"/>
              </a:rPr>
              <a:t>map(callback)</a:t>
            </a:r>
            <a:endParaRPr lang="ko-KR" altLang="en-US" sz="2000" b="1" i="1" dirty="0"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 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arr.map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(callback[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thisArg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])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의 형태 입니다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어떠한 배열에 </a:t>
            </a:r>
            <a:r>
              <a:rPr lang="ko-KR" altLang="en-US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특정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규칙을 적용시켜 새로운 배열을 만든다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3920" y="3769859"/>
            <a:ext cx="80329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i="1" dirty="0">
                <a:solidFill>
                  <a:srgbClr val="333333"/>
                </a:solidFill>
                <a:latin typeface="Consolas" panose="020B0609020204030204" pitchFamily="49" charset="0"/>
              </a:rPr>
              <a:t>템플릿 리터럴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`${value}`</a:t>
            </a:r>
            <a:b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템플릿 리터럴의 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${}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표현식 은 처리된 값을 문자열로 반환한다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196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13805" y="186131"/>
            <a:ext cx="11283747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i="1" dirty="0" err="1" smtClean="0">
                <a:latin typeface="Consolas" panose="020B0609020204030204" pitchFamily="49" charset="0"/>
              </a:rPr>
              <a:t>Array.prototype.sort</a:t>
            </a:r>
            <a:r>
              <a:rPr lang="en-US" altLang="ko-KR" sz="2000" b="1" i="1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000" b="1" i="1" dirty="0" smtClean="0">
                <a:latin typeface="Consolas" panose="020B0609020204030204" pitchFamily="49" charset="0"/>
              </a:rPr>
              <a:t>3</a:t>
            </a:r>
            <a:r>
              <a:rPr lang="en-US" altLang="ko-KR" sz="2000" b="1" i="1" dirty="0">
                <a:latin typeface="Consolas" panose="020B0609020204030204" pitchFamily="49" charset="0"/>
              </a:rPr>
              <a:t>. Sort the inventors by birthdate, oldest to youngest</a:t>
            </a:r>
          </a:p>
          <a:p>
            <a:r>
              <a:rPr lang="en-US" altLang="ko-KR" sz="2000" b="1" i="1" dirty="0">
                <a:latin typeface="Consolas" panose="020B0609020204030204" pitchFamily="49" charset="0"/>
              </a:rPr>
              <a:t>  (</a:t>
            </a:r>
            <a:r>
              <a:rPr lang="ko-KR" altLang="en-US" sz="2000" b="1" i="1" dirty="0" smtClean="0">
                <a:latin typeface="Consolas" panose="020B0609020204030204" pitchFamily="49" charset="0"/>
              </a:rPr>
              <a:t>생년</a:t>
            </a:r>
            <a:r>
              <a:rPr lang="ko-KR" altLang="en-US" sz="2000" b="1" i="1" dirty="0">
                <a:latin typeface="Consolas" panose="020B0609020204030204" pitchFamily="49" charset="0"/>
              </a:rPr>
              <a:t>순</a:t>
            </a:r>
            <a:r>
              <a:rPr lang="ko-KR" altLang="en-US" sz="2000" b="1" i="1" dirty="0" smtClean="0">
                <a:latin typeface="Consolas" panose="020B0609020204030204" pitchFamily="49" charset="0"/>
              </a:rPr>
              <a:t>으로</a:t>
            </a:r>
            <a:r>
              <a:rPr lang="ko-KR" altLang="en-US" sz="2000" b="1" i="1" dirty="0">
                <a:latin typeface="Consolas" panose="020B0609020204030204" pitchFamily="49" charset="0"/>
              </a:rPr>
              <a:t> 나열하시오</a:t>
            </a:r>
            <a:r>
              <a:rPr lang="en-US" altLang="ko-KR" sz="2000" b="1" i="1" dirty="0">
                <a:latin typeface="Consolas" panose="020B0609020204030204" pitchFamily="49" charset="0"/>
              </a:rPr>
              <a:t>.)</a:t>
            </a:r>
            <a:endParaRPr lang="ko-KR" altLang="en-US" sz="2000" b="1" i="1" dirty="0"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13805" y="1594586"/>
            <a:ext cx="9925794" cy="33855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ko-KR" sz="2000" b="1" i="1" dirty="0">
                <a:solidFill>
                  <a:srgbClr val="333333"/>
                </a:solidFill>
                <a:latin typeface="Consolas" panose="020B0609020204030204" pitchFamily="49" charset="0"/>
              </a:rPr>
              <a:t>Array.prototype.sort(compareFunction(a, b))</a:t>
            </a: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ko-KR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인자로 받는 함수는 직접적으로 정렬 순서를 결정하는데 사용되는 함수이다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이를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생략하면 유니코드 순으로 정렬된다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compare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function을 넣어준다면, 다음과 같은 원리로 정렬 순서가 결정된다.</a:t>
            </a: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ko-KR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Char char="•"/>
              <a:tabLst/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compareFunction(a, b)이 0보다 작은 경우 a를 b보다 낮은 색인으로 정렬한다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tabLst/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즉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, a가 먼저온다.</a:t>
            </a: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Char char="•"/>
              <a:tabLst/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compareFunction(a, b)이 0을 반환하면 a와 b의 순서를 변경하지 않는다.</a:t>
            </a: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Char char="•"/>
              <a:tabLst/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compareFunction(a, b)이 0보다 큰 경우, b를 a보다 낮은 색인으로 정렬한다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tabLst/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즉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, b가 먼저온다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ko-KR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3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3806" y="1390651"/>
            <a:ext cx="116781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hlinkClick r:id="rId2"/>
              </a:rPr>
              <a:t>https://sustainable-dev.tistory.com/38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22408" y="2595171"/>
            <a:ext cx="6347892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(param1, param2, …, paramN) 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param1, param2, …, paramN) =&gt;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expression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다음과 동일함: =&gt; { return expression; }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2408" y="3773634"/>
            <a:ext cx="5745163" cy="18466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// 매개변수가 하나뿐인 경우 괄호는 선택사항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singleParam) 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singleParam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매개변수가 없는 함수는 괄호가 필요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=&gt; { statements }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3805" y="186131"/>
            <a:ext cx="11283747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i="1" dirty="0" err="1">
                <a:latin typeface="Consolas" panose="020B0609020204030204" pitchFamily="49" charset="0"/>
              </a:rPr>
              <a:t>Array.prototype.reduce</a:t>
            </a:r>
            <a:r>
              <a:rPr lang="en-US" altLang="ko-KR" sz="2000" b="1" i="1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000" b="1" i="1" dirty="0">
                <a:latin typeface="Consolas" panose="020B0609020204030204" pitchFamily="49" charset="0"/>
              </a:rPr>
              <a:t>4. How many years did all the inventors live?</a:t>
            </a:r>
          </a:p>
          <a:p>
            <a:r>
              <a:rPr lang="ko-KR" altLang="en-US" sz="2000" b="1" i="1" dirty="0">
                <a:latin typeface="Consolas" panose="020B0609020204030204" pitchFamily="49" charset="0"/>
              </a:rPr>
              <a:t>모든 참가자들이 몇년간 살았는지 출력하시오</a:t>
            </a:r>
            <a:r>
              <a:rPr lang="en-US" altLang="ko-KR" sz="2000" b="1" i="1" dirty="0">
                <a:latin typeface="Consolas" panose="020B0609020204030204" pitchFamily="49" charset="0"/>
              </a:rPr>
              <a:t>. (</a:t>
            </a:r>
            <a:r>
              <a:rPr lang="ko-KR" altLang="en-US" sz="2000" b="1" i="1" dirty="0">
                <a:latin typeface="Consolas" panose="020B0609020204030204" pitchFamily="49" charset="0"/>
              </a:rPr>
              <a:t>합쳐서</a:t>
            </a:r>
            <a:r>
              <a:rPr lang="en-US" altLang="ko-KR" sz="2000" b="1" i="1" dirty="0">
                <a:latin typeface="Consolas" panose="020B0609020204030204" pitchFamily="49" charset="0"/>
              </a:rPr>
              <a:t>)</a:t>
            </a:r>
            <a:endParaRPr lang="ko-KR" altLang="en-US" sz="2000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998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3806" y="1390651"/>
            <a:ext cx="116781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filter(callback)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 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arr.filter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(callback[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thisArg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])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의 형태 입니다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배열에 조건을 주어 조건에 만족하지 못하는 원소들을 걸러낸다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22408" y="2595171"/>
            <a:ext cx="6347892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(param1, param2, …, paramN) 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param1, param2, …, paramN) =&gt;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expression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다음과 동일함: =&gt; { return expression; }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2408" y="3773634"/>
            <a:ext cx="5745163" cy="18466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// 매개변수가 하나뿐인 경우 괄호는 선택사항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singleParam) 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singleParam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매개변수가 없는 함수는 괄호가 필요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=&gt; { statements }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3805" y="186131"/>
            <a:ext cx="112837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 err="1" smtClean="0">
                <a:effectLst/>
                <a:latin typeface="Consolas" panose="020B0609020204030204" pitchFamily="49" charset="0"/>
              </a:rPr>
              <a:t>Array.prototype.filter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()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1. Filter the list of inventors for those who were born in the 1500's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 smtClean="0">
                <a:effectLst/>
                <a:latin typeface="Consolas" panose="020B0609020204030204" pitchFamily="49" charset="0"/>
              </a:rPr>
              <a:t>  (</a:t>
            </a:r>
            <a:r>
              <a:rPr lang="ko-KR" altLang="en-US" sz="2000" b="1" dirty="0" smtClean="0">
                <a:effectLst/>
                <a:latin typeface="Consolas" panose="020B0609020204030204" pitchFamily="49" charset="0"/>
              </a:rPr>
              <a:t>태어난 년도가 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1500</a:t>
            </a:r>
            <a:r>
              <a:rPr lang="ko-KR" altLang="en-US" sz="2000" b="1" i="1" dirty="0" smtClean="0">
                <a:effectLst/>
                <a:latin typeface="Consolas" panose="020B0609020204030204" pitchFamily="49" charset="0"/>
              </a:rPr>
              <a:t>년대 사람만 찾아서 출력하시오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.)</a:t>
            </a:r>
            <a:endParaRPr lang="ko-KR" altLang="en-US" sz="20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97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3806" y="1390651"/>
            <a:ext cx="116781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filter(callback)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 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arr.filter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(callback[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thisArg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])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의 형태 입니다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배열에 조건을 주어 조건에 만족하지 못하는 원소들을 걸러낸다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22408" y="2595171"/>
            <a:ext cx="6347892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(param1, param2, …, paramN) 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param1, param2, …, paramN) =&gt;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expression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다음과 동일함: =&gt; { return expression; }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2408" y="3773634"/>
            <a:ext cx="5745163" cy="18466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// 매개변수가 하나뿐인 경우 괄호는 선택사항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singleParam) 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singleParam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매개변수가 없는 함수는 괄호가 필요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=&gt; { statements }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3805" y="186131"/>
            <a:ext cx="112837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 err="1" smtClean="0">
                <a:effectLst/>
                <a:latin typeface="Consolas" panose="020B0609020204030204" pitchFamily="49" charset="0"/>
              </a:rPr>
              <a:t>Array.prototype.filter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()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1. Filter the list of inventors for those who were born in the 1500's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 smtClean="0">
                <a:effectLst/>
                <a:latin typeface="Consolas" panose="020B0609020204030204" pitchFamily="49" charset="0"/>
              </a:rPr>
              <a:t>  (</a:t>
            </a:r>
            <a:r>
              <a:rPr lang="ko-KR" altLang="en-US" sz="2000" b="1" dirty="0" smtClean="0">
                <a:effectLst/>
                <a:latin typeface="Consolas" panose="020B0609020204030204" pitchFamily="49" charset="0"/>
              </a:rPr>
              <a:t>태어난 년도가 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1500</a:t>
            </a:r>
            <a:r>
              <a:rPr lang="ko-KR" altLang="en-US" sz="2000" b="1" i="1" dirty="0" smtClean="0">
                <a:effectLst/>
                <a:latin typeface="Consolas" panose="020B0609020204030204" pitchFamily="49" charset="0"/>
              </a:rPr>
              <a:t>년대 사람만 찾아서 출력하시오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.)</a:t>
            </a:r>
            <a:endParaRPr lang="ko-KR" altLang="en-US" sz="20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76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3806" y="1390651"/>
            <a:ext cx="116781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filter(callback)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 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arr.filter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(callback[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thisArg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])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의 형태 입니다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배열에 조건을 주어 조건에 만족하지 못하는 원소들을 걸러낸다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22408" y="2595171"/>
            <a:ext cx="6347892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(param1, param2, …, paramN) 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param1, param2, …, paramN) =&gt;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expression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다음과 동일함: =&gt; { return expression; }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2408" y="3773634"/>
            <a:ext cx="5745163" cy="18466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// 매개변수가 하나뿐인 경우 괄호는 선택사항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singleParam) 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singleParam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매개변수가 없는 함수는 괄호가 필요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=&gt; { statements }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3805" y="186131"/>
            <a:ext cx="112837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 err="1" smtClean="0">
                <a:effectLst/>
                <a:latin typeface="Consolas" panose="020B0609020204030204" pitchFamily="49" charset="0"/>
              </a:rPr>
              <a:t>Array.prototype.filter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()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1. Filter the list of inventors for those who were born in the 1500's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 smtClean="0">
                <a:effectLst/>
                <a:latin typeface="Consolas" panose="020B0609020204030204" pitchFamily="49" charset="0"/>
              </a:rPr>
              <a:t>  (</a:t>
            </a:r>
            <a:r>
              <a:rPr lang="ko-KR" altLang="en-US" sz="2000" b="1" dirty="0" smtClean="0">
                <a:effectLst/>
                <a:latin typeface="Consolas" panose="020B0609020204030204" pitchFamily="49" charset="0"/>
              </a:rPr>
              <a:t>태어난 년도가 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1500</a:t>
            </a:r>
            <a:r>
              <a:rPr lang="ko-KR" altLang="en-US" sz="2000" b="1" i="1" dirty="0" smtClean="0">
                <a:effectLst/>
                <a:latin typeface="Consolas" panose="020B0609020204030204" pitchFamily="49" charset="0"/>
              </a:rPr>
              <a:t>년대 사람만 찾아서 출력하시오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.)</a:t>
            </a:r>
            <a:endParaRPr lang="ko-KR" altLang="en-US" sz="20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76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3806" y="1390651"/>
            <a:ext cx="116781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filter(callback)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 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arr.filter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(callback[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thisArg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])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의 형태 입니다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배열에 조건을 주어 조건에 만족하지 못하는 원소들을 걸러낸다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22408" y="2595171"/>
            <a:ext cx="6347892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(param1, param2, …, paramN) 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param1, param2, …, paramN) =&gt;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expression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다음과 동일함: =&gt; { return expression; }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2408" y="3773634"/>
            <a:ext cx="5745163" cy="18466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// 매개변수가 하나뿐인 경우 괄호는 선택사항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singleParam) 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singleParam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매개변수가 없는 함수는 괄호가 필요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=&gt; { statements }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3805" y="186131"/>
            <a:ext cx="112837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 err="1" smtClean="0">
                <a:effectLst/>
                <a:latin typeface="Consolas" panose="020B0609020204030204" pitchFamily="49" charset="0"/>
              </a:rPr>
              <a:t>Array.prototype.filter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()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1. Filter the list of inventors for those who were born in the 1500's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 smtClean="0">
                <a:effectLst/>
                <a:latin typeface="Consolas" panose="020B0609020204030204" pitchFamily="49" charset="0"/>
              </a:rPr>
              <a:t>  (</a:t>
            </a:r>
            <a:r>
              <a:rPr lang="ko-KR" altLang="en-US" sz="2000" b="1" dirty="0" smtClean="0">
                <a:effectLst/>
                <a:latin typeface="Consolas" panose="020B0609020204030204" pitchFamily="49" charset="0"/>
              </a:rPr>
              <a:t>태어난 년도가 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1500</a:t>
            </a:r>
            <a:r>
              <a:rPr lang="ko-KR" altLang="en-US" sz="2000" b="1" i="1" dirty="0" smtClean="0">
                <a:effectLst/>
                <a:latin typeface="Consolas" panose="020B0609020204030204" pitchFamily="49" charset="0"/>
              </a:rPr>
              <a:t>년대 사람만 찾아서 출력하시오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.)</a:t>
            </a:r>
            <a:endParaRPr lang="ko-KR" altLang="en-US" sz="20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26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629</Words>
  <Application>Microsoft Office PowerPoint</Application>
  <PresentationFormat>Widescreen</PresentationFormat>
  <Paragraphs>122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Fira Mono</vt:lpstr>
      <vt:lpstr>맑은 고딕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SeungHyun</dc:creator>
  <cp:lastModifiedBy>Lee SeungHyun</cp:lastModifiedBy>
  <cp:revision>43</cp:revision>
  <dcterms:created xsi:type="dcterms:W3CDTF">2020-03-15T05:57:33Z</dcterms:created>
  <dcterms:modified xsi:type="dcterms:W3CDTF">2020-03-16T12:21:44Z</dcterms:modified>
</cp:coreProperties>
</file>