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1" r:id="rId3"/>
    <p:sldId id="268" r:id="rId4"/>
    <p:sldId id="264" r:id="rId5"/>
    <p:sldId id="270" r:id="rId6"/>
    <p:sldId id="257" r:id="rId7"/>
    <p:sldId id="265" r:id="rId8"/>
    <p:sldId id="271" r:id="rId9"/>
    <p:sldId id="262" r:id="rId10"/>
    <p:sldId id="272" r:id="rId11"/>
    <p:sldId id="256" r:id="rId12"/>
    <p:sldId id="260" r:id="rId13"/>
    <p:sldId id="273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27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06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31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90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41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8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81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9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2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19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58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32455-9918-459E-9339-B115AB968DE2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04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65786" y="2763102"/>
            <a:ext cx="584166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000" b="0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슬라이드 만들기</a:t>
            </a:r>
            <a:endParaRPr lang="en-US" altLang="ko-KR" sz="6000" b="0" cap="none" spc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554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1283" y="2250458"/>
            <a:ext cx="1023068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000" b="0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슬라이드 최대 높이 적용하기</a:t>
            </a:r>
            <a:endParaRPr lang="en-US" altLang="ko-KR" sz="6000" b="0" cap="none" spc="0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98927" y="3370300"/>
            <a:ext cx="7375417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모든 슬라이드의 높이를 비교하여</a:t>
            </a:r>
            <a:endParaRPr lang="en-US" altLang="ko-KR" sz="2800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ko-KR" altLang="en-US" sz="2800" dirty="0" err="1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가장높은</a:t>
            </a:r>
            <a:r>
              <a:rPr lang="ko-KR" altLang="en-US" sz="28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높이를 부모의 높이로 적용하기</a:t>
            </a:r>
            <a:endParaRPr lang="en-US" altLang="ko-KR" sz="2800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altLang="ko-KR" sz="28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(for</a:t>
            </a:r>
            <a:r>
              <a:rPr lang="ko-KR" altLang="en-US" sz="28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문</a:t>
            </a:r>
            <a:r>
              <a:rPr lang="en-US" altLang="ko-KR" sz="28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+if</a:t>
            </a:r>
            <a:r>
              <a:rPr lang="ko-KR" altLang="en-US" sz="2800" dirty="0" err="1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문이용</a:t>
            </a:r>
            <a:r>
              <a:rPr lang="en-US" altLang="ko-KR" sz="28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</a:t>
            </a:r>
          </a:p>
          <a:p>
            <a:pPr algn="ctr"/>
            <a:r>
              <a:rPr lang="en-US" altLang="ko-KR" sz="2800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*</a:t>
            </a:r>
            <a:r>
              <a:rPr lang="ko-KR" altLang="en-US" sz="2800" dirty="0" err="1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하기전에</a:t>
            </a:r>
            <a:r>
              <a:rPr lang="ko-KR" altLang="en-US" sz="28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altLang="ko-KR" sz="28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.slider-container </a:t>
            </a:r>
            <a:r>
              <a:rPr lang="ko-KR" altLang="en-US" sz="28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의 높이 제거하기</a:t>
            </a:r>
            <a:endParaRPr lang="en-US" altLang="ko-KR" sz="2800" b="0" cap="none" spc="0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4589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0456" y="1209884"/>
            <a:ext cx="559308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err="1" smtClean="0">
                <a:effectLst/>
              </a:rPr>
              <a:t>offsetWidth</a:t>
            </a:r>
            <a:r>
              <a:rPr lang="en-US" altLang="ko-KR" sz="3200" b="1" smtClean="0">
                <a:effectLst/>
              </a:rPr>
              <a:t>, </a:t>
            </a:r>
            <a:r>
              <a:rPr lang="en-US" altLang="ko-KR" sz="3200" b="1" err="1" smtClean="0">
                <a:effectLst/>
              </a:rPr>
              <a:t>offsetHeight</a:t>
            </a:r>
            <a:endParaRPr lang="ko-KR" altLang="en-US" sz="3200" smtClean="0">
              <a:effectLst/>
            </a:endParaRPr>
          </a:p>
          <a:p>
            <a:r>
              <a:rPr lang="ko-KR" altLang="en-US" smtClean="0">
                <a:effectLst/>
              </a:rPr>
              <a:t/>
            </a:r>
            <a:br>
              <a:rPr lang="ko-KR" altLang="en-US" smtClean="0">
                <a:effectLst/>
              </a:rPr>
            </a:br>
            <a:endParaRPr lang="ko-KR" altLang="en-US" smtClean="0">
              <a:effectLst/>
            </a:endParaRPr>
          </a:p>
          <a:p>
            <a:r>
              <a:rPr lang="ko-KR" altLang="en-US" smtClean="0">
                <a:effectLst/>
              </a:rPr>
              <a:t>일반적으로 엘리먼트의 전체 크기를 알고 싶다면</a:t>
            </a:r>
            <a:r>
              <a:rPr lang="en-US" altLang="ko-KR" smtClean="0">
                <a:effectLst/>
              </a:rPr>
              <a:t>, `</a:t>
            </a:r>
            <a:r>
              <a:rPr lang="en-US" altLang="ko-KR" err="1" smtClean="0">
                <a:effectLst/>
              </a:rPr>
              <a:t>offsetWidth</a:t>
            </a:r>
            <a:r>
              <a:rPr lang="en-US" altLang="ko-KR" smtClean="0">
                <a:effectLst/>
              </a:rPr>
              <a:t>`</a:t>
            </a:r>
            <a:r>
              <a:rPr lang="ko-KR" altLang="en-US" smtClean="0">
                <a:effectLst/>
              </a:rPr>
              <a:t>와 </a:t>
            </a:r>
            <a:r>
              <a:rPr lang="en-US" altLang="ko-KR" smtClean="0">
                <a:effectLst/>
              </a:rPr>
              <a:t>`</a:t>
            </a:r>
            <a:r>
              <a:rPr lang="en-US" altLang="ko-KR" err="1" smtClean="0">
                <a:effectLst/>
              </a:rPr>
              <a:t>offsetHeight</a:t>
            </a:r>
            <a:r>
              <a:rPr lang="en-US" altLang="ko-KR" smtClean="0">
                <a:effectLst/>
              </a:rPr>
              <a:t>` </a:t>
            </a:r>
            <a:r>
              <a:rPr lang="ko-KR" altLang="en-US" smtClean="0">
                <a:effectLst/>
              </a:rPr>
              <a:t>속성을 가져오면 된다</a:t>
            </a:r>
            <a:r>
              <a:rPr lang="en-US" altLang="ko-KR" smtClean="0">
                <a:effectLst/>
              </a:rPr>
              <a:t>.</a:t>
            </a:r>
          </a:p>
          <a:p>
            <a:endParaRPr lang="en-US" altLang="ko-KR"/>
          </a:p>
          <a:p>
            <a:endParaRPr lang="en-US" altLang="ko-KR" smtClean="0">
              <a:effectLst/>
            </a:endParaRPr>
          </a:p>
          <a:p>
            <a:r>
              <a:rPr lang="ko-KR" altLang="en-US" smtClean="0">
                <a:effectLst/>
              </a:rPr>
              <a:t>이 속성은 엘리먼트의 패딩과 보더</a:t>
            </a:r>
            <a:r>
              <a:rPr lang="en-US" altLang="ko-KR" smtClean="0">
                <a:effectLst/>
              </a:rPr>
              <a:t>, </a:t>
            </a:r>
            <a:r>
              <a:rPr lang="ko-KR" altLang="en-US" smtClean="0">
                <a:effectLst/>
              </a:rPr>
              <a:t>스크롤바의 사이즈를 포함한 값을 리턴한다</a:t>
            </a:r>
            <a:r>
              <a:rPr lang="en-US" altLang="ko-KR" smtClean="0">
                <a:effectLst/>
              </a:rPr>
              <a:t>.</a:t>
            </a:r>
          </a:p>
          <a:p>
            <a:r>
              <a:rPr lang="en-US" altLang="ko-KR" smtClean="0">
                <a:effectLst/>
              </a:rPr>
              <a:t/>
            </a:r>
            <a:br>
              <a:rPr lang="en-US" altLang="ko-KR" smtClean="0">
                <a:effectLst/>
              </a:rPr>
            </a:br>
            <a:endParaRPr lang="ko-KR" altLang="en-US"/>
          </a:p>
        </p:txBody>
      </p:sp>
      <p:pic>
        <p:nvPicPr>
          <p:cNvPr id="1026" name="Picture 2" descr="https://t1.daumcdn.net/cfile/tistory/273E0D40554DADB3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496" y="1990025"/>
            <a:ext cx="441960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88511" y="4379983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err="1">
                <a:solidFill>
                  <a:srgbClr val="7F848E"/>
                </a:solidFill>
                <a:latin typeface="Consolas" panose="020B0609020204030204" pitchFamily="49" charset="0"/>
              </a:rPr>
              <a:t>topHeight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 = slides[0].</a:t>
            </a:r>
            <a:r>
              <a:rPr lang="en-US" altLang="ko-KR" i="1" err="1">
                <a:solidFill>
                  <a:srgbClr val="7F848E"/>
                </a:solidFill>
                <a:latin typeface="Consolas" panose="020B0609020204030204" pitchFamily="49" charset="0"/>
              </a:rPr>
              <a:t>offsetHeight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2816" y="5078492"/>
            <a:ext cx="11207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>
                <a:solidFill>
                  <a:srgbClr val="FF0000"/>
                </a:solidFill>
                <a:latin typeface="Consolas" panose="020B0609020204030204" pitchFamily="49" charset="0"/>
              </a:rPr>
              <a:t>슬라이드 높이 변경용도</a:t>
            </a:r>
            <a:r>
              <a:rPr lang="en-US" altLang="ko-KR" b="1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en-US" altLang="ko-KR">
              <a:solidFill>
                <a:srgbClr val="C678DD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slideWrapper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'container'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);  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클래스명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container</a:t>
            </a:r>
            <a:endParaRPr lang="en-US" altLang="ko-KR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topHeight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높이</a:t>
            </a:r>
            <a:endParaRPr lang="en-US" altLang="ko-KR" i="1">
              <a:solidFill>
                <a:srgbClr val="7F848E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67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1144" y="1325880"/>
            <a:ext cx="106862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err="1">
                <a:solidFill>
                  <a:srgbClr val="61AFEF"/>
                </a:solidFill>
                <a:latin typeface="Consolas" panose="020B0609020204030204" pitchFamily="49" charset="0"/>
              </a:rPr>
              <a:t>calculateTallestSlide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40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sz="2400" err="1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slideCount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; 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2400" smtClean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smtClean="0">
                <a:solidFill>
                  <a:srgbClr val="E06C75"/>
                </a:solidFill>
                <a:latin typeface="Consolas" panose="020B0609020204030204" pitchFamily="49" charset="0"/>
              </a:rPr>
              <a:t>slides</a:t>
            </a:r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400" smtClean="0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offsetHeight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smtClean="0">
                <a:solidFill>
                  <a:srgbClr val="E06C75"/>
                </a:solidFill>
                <a:latin typeface="Consolas" panose="020B0609020204030204" pitchFamily="49" charset="0"/>
              </a:rPr>
              <a:t>topHeight</a:t>
            </a:r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	{</a:t>
            </a:r>
            <a:r>
              <a:rPr lang="en-US" altLang="ko-KR" sz="2400" smtClean="0">
                <a:solidFill>
                  <a:srgbClr val="E06C75"/>
                </a:solidFill>
                <a:latin typeface="Consolas" panose="020B0609020204030204" pitchFamily="49" charset="0"/>
              </a:rPr>
              <a:t>topHeight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slides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offsetHeight</a:t>
            </a:r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;}}</a:t>
            </a:r>
            <a:endParaRPr lang="en-US" altLang="ko-KR" sz="240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slideWrapper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40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240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topHeight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400" err="1">
                <a:solidFill>
                  <a:srgbClr val="98C379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slideContainer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40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240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topHeight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400" err="1">
                <a:solidFill>
                  <a:srgbClr val="98C379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2400" smtClean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ko-KR" sz="240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2400" err="1">
                <a:solidFill>
                  <a:srgbClr val="61AFEF"/>
                </a:solidFill>
                <a:latin typeface="Consolas" panose="020B0609020204030204" pitchFamily="49" charset="0"/>
              </a:rPr>
              <a:t>calculateTallestSlide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</a:br>
            <a:endParaRPr lang="en-US" altLang="ko-KR" sz="2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1512" y="656582"/>
            <a:ext cx="6886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smtClean="0">
                <a:solidFill>
                  <a:srgbClr val="7F848E"/>
                </a:solidFill>
                <a:latin typeface="Consolas" panose="020B0609020204030204" pitchFamily="49" charset="0"/>
              </a:rPr>
              <a:t>// (</a:t>
            </a:r>
            <a:r>
              <a:rPr lang="ko-KR" altLang="en-US" i="1" smtClean="0">
                <a:solidFill>
                  <a:srgbClr val="7F848E"/>
                </a:solidFill>
                <a:latin typeface="Consolas" panose="020B0609020204030204" pitchFamily="49" charset="0"/>
              </a:rPr>
              <a:t>추가</a:t>
            </a:r>
            <a:r>
              <a:rPr lang="en-US" altLang="ko-KR" i="1" smtClean="0">
                <a:solidFill>
                  <a:srgbClr val="7F848E"/>
                </a:solidFill>
                <a:latin typeface="Consolas" panose="020B0609020204030204" pitchFamily="49" charset="0"/>
              </a:rPr>
              <a:t>) </a:t>
            </a:r>
            <a:r>
              <a:rPr lang="ko-KR" altLang="en-US" i="1" smtClean="0">
                <a:solidFill>
                  <a:srgbClr val="7F848E"/>
                </a:solidFill>
                <a:latin typeface="Consolas" panose="020B0609020204030204" pitchFamily="49" charset="0"/>
              </a:rPr>
              <a:t>슬라이드의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 높이 확인하여 부모의 높이로 지정하기</a:t>
            </a:r>
            <a:endParaRPr lang="ko-KR" altLang="en-US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789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76180" y="2250458"/>
            <a:ext cx="842089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0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끝에서 끝으로 이동하기</a:t>
            </a:r>
            <a:endParaRPr lang="en-US" altLang="ko-KR" sz="6000" b="0" cap="none" spc="0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32164" y="3370300"/>
            <a:ext cx="9308960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0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버튼 사라지게 </a:t>
            </a:r>
            <a:r>
              <a:rPr lang="ko-KR" altLang="en-US" sz="2800" b="0" cap="none" spc="0" dirty="0" err="1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했던거</a:t>
            </a:r>
            <a:r>
              <a:rPr lang="ko-KR" altLang="en-US" sz="2800" b="0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지우고</a:t>
            </a:r>
            <a:endParaRPr lang="en-US" altLang="ko-KR" sz="2800" b="0" cap="none" spc="0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ko-KR" altLang="en-US" sz="28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처음슬라이드에서 </a:t>
            </a:r>
            <a:r>
              <a:rPr lang="ko-KR" altLang="en-US" sz="2800" dirty="0" err="1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뒤로가기</a:t>
            </a:r>
            <a:r>
              <a:rPr lang="ko-KR" altLang="en-US" sz="28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누르면 맨 뒤 슬라이드로</a:t>
            </a:r>
            <a:r>
              <a:rPr lang="en-US" altLang="ko-KR" sz="28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altLang="ko-KR" sz="28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ko-KR" altLang="en-US" sz="2800" dirty="0" err="1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마지막슬라이드에서</a:t>
            </a:r>
            <a:r>
              <a:rPr lang="ko-KR" altLang="en-US" sz="28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ko-KR" altLang="en-US" sz="2800" dirty="0" err="1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앞으로가기</a:t>
            </a:r>
            <a:r>
              <a:rPr lang="ko-KR" altLang="en-US" sz="28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누르면 </a:t>
            </a:r>
            <a:r>
              <a:rPr lang="ko-KR" altLang="en-US" sz="2800" dirty="0" err="1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맨앞</a:t>
            </a:r>
            <a:r>
              <a:rPr lang="ko-KR" altLang="en-US" sz="28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슬라이드로</a:t>
            </a:r>
            <a:endParaRPr lang="en-US" altLang="ko-KR" sz="2800" b="0" cap="none" spc="0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4403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0160" y="1712804"/>
            <a:ext cx="94457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버튼을 클릭하면 슬라이드 이동시키기</a:t>
            </a:r>
            <a:endParaRPr lang="ko-KR" altLang="en-US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ko-KR" altLang="en-US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navPrev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'click'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preventDefault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//goToSlide(currentIndex-1);</a:t>
            </a:r>
            <a:endParaRPr lang="en-US" altLang="ko-KR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goToSlide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slideCount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-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)}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goToSlide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-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);}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마지막으로 가기</a:t>
            </a:r>
            <a:endParaRPr lang="ko-KR" altLang="en-US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navNext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'click'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preventDefault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//goToSlide(currentIndex+1);</a:t>
            </a:r>
            <a:endParaRPr lang="en-US" altLang="ko-KR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slideCount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-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goToSlide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)}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goToSlide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+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);}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처음으로 가기</a:t>
            </a:r>
            <a:endParaRPr lang="ko-KR" altLang="en-US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});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39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368" y="232364"/>
            <a:ext cx="1191463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dirty="0" smtClean="0">
              <a:solidFill>
                <a:srgbClr val="C678DD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슬라이드 </a:t>
            </a:r>
            <a:r>
              <a:rPr lang="ko-KR" alt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이동용도</a:t>
            </a:r>
            <a:r>
              <a:rPr lang="en-US" altLang="ko-KR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en-US" altLang="ko-KR" sz="1600" dirty="0">
              <a:solidFill>
                <a:srgbClr val="C678DD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 smtClean="0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E06C75"/>
                </a:solidFill>
                <a:latin typeface="Consolas" panose="020B0609020204030204" pitchFamily="49" charset="0"/>
              </a:rPr>
              <a:t>slideContainer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E06C75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61AFEF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8C379"/>
                </a:solidFill>
                <a:latin typeface="Consolas" panose="020B0609020204030204" pitchFamily="49" charset="0"/>
              </a:rPr>
              <a:t>'slider-container'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);  </a:t>
            </a:r>
            <a:r>
              <a:rPr lang="en-US" altLang="ko-KR" sz="1600" i="1" dirty="0">
                <a:solidFill>
                  <a:srgbClr val="7F848E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클래스명</a:t>
            </a:r>
            <a:r>
              <a:rPr lang="ko-KR" altLang="en-US" sz="1600" i="1" dirty="0">
                <a:solidFill>
                  <a:srgbClr val="7F848E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i="1" dirty="0" smtClean="0">
                <a:solidFill>
                  <a:srgbClr val="7F848E"/>
                </a:solidFill>
                <a:latin typeface="Consolas" panose="020B0609020204030204" pitchFamily="49" charset="0"/>
              </a:rPr>
              <a:t>slider-container</a:t>
            </a:r>
          </a:p>
          <a:p>
            <a:endParaRPr lang="en-US" altLang="ko-KR" sz="1600" i="1" dirty="0" smtClean="0">
              <a:solidFill>
                <a:srgbClr val="7F848E"/>
              </a:solidFill>
              <a:latin typeface="Consolas" panose="020B0609020204030204" pitchFamily="49" charset="0"/>
            </a:endParaRPr>
          </a:p>
          <a:p>
            <a:endParaRPr lang="en-US" altLang="ko-KR" sz="1600" i="1" dirty="0">
              <a:solidFill>
                <a:srgbClr val="7F848E"/>
              </a:solidFill>
              <a:latin typeface="Consolas" panose="020B0609020204030204" pitchFamily="49" charset="0"/>
            </a:endParaRPr>
          </a:p>
          <a:p>
            <a:endParaRPr lang="en-US" altLang="ko-KR" sz="1600" i="1" dirty="0" smtClean="0">
              <a:solidFill>
                <a:srgbClr val="7F848E"/>
              </a:solidFill>
              <a:latin typeface="Consolas" panose="020B0609020204030204" pitchFamily="49" charset="0"/>
            </a:endParaRPr>
          </a:p>
          <a:p>
            <a:endParaRPr lang="en-US" altLang="ko-KR" sz="1600" i="1" dirty="0">
              <a:solidFill>
                <a:srgbClr val="7F848E"/>
              </a:solidFill>
              <a:latin typeface="Consolas" panose="020B0609020204030204" pitchFamily="49" charset="0"/>
            </a:endParaRPr>
          </a:p>
          <a:p>
            <a:endParaRPr lang="en-US" altLang="ko-KR" sz="1600" i="1" dirty="0">
              <a:solidFill>
                <a:srgbClr val="7F848E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버튼용</a:t>
            </a:r>
            <a:r>
              <a:rPr lang="en-US" altLang="ko-KR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 err="1" smtClean="0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1600" i="1" dirty="0" smtClean="0">
                <a:solidFill>
                  <a:srgbClr val="7F848E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i="1" dirty="0" smtClean="0">
                <a:solidFill>
                  <a:srgbClr val="7F848E"/>
                </a:solidFill>
                <a:latin typeface="Consolas" panose="020B0609020204030204" pitchFamily="49" charset="0"/>
              </a:rPr>
              <a:t>현재 </a:t>
            </a:r>
            <a:r>
              <a:rPr lang="ko-KR" altLang="en-US" sz="1600" i="1" dirty="0" err="1" smtClean="0">
                <a:solidFill>
                  <a:srgbClr val="7F848E"/>
                </a:solidFill>
                <a:latin typeface="Consolas" panose="020B0609020204030204" pitchFamily="49" charset="0"/>
              </a:rPr>
              <a:t>위치값</a:t>
            </a:r>
            <a:r>
              <a:rPr lang="ko-KR" altLang="en-US" sz="1600" i="1" dirty="0" smtClean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endParaRPr lang="en-US" altLang="ko-KR" sz="1600" i="1" dirty="0" smtClean="0">
              <a:solidFill>
                <a:srgbClr val="7F848E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 smtClean="0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E06C75"/>
                </a:solidFill>
                <a:latin typeface="Consolas" panose="020B0609020204030204" pitchFamily="49" charset="0"/>
              </a:rPr>
              <a:t>navPrev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E06C75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61AF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 err="1">
                <a:solidFill>
                  <a:srgbClr val="98C379"/>
                </a:solidFill>
                <a:latin typeface="Consolas" panose="020B0609020204030204" pitchFamily="49" charset="0"/>
              </a:rPr>
              <a:t>prev</a:t>
            </a:r>
            <a:r>
              <a:rPr lang="en-US" altLang="ko-KR" sz="16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); </a:t>
            </a:r>
            <a:r>
              <a:rPr lang="en-US" altLang="ko-KR" sz="16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600" i="1" dirty="0">
                <a:solidFill>
                  <a:srgbClr val="7F848E"/>
                </a:solidFill>
                <a:latin typeface="Consolas" panose="020B0609020204030204" pitchFamily="49" charset="0"/>
              </a:rPr>
              <a:t>아이디 </a:t>
            </a:r>
            <a:r>
              <a:rPr lang="en-US" altLang="ko-KR" sz="1600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prev</a:t>
            </a:r>
            <a:endParaRPr lang="en-US" altLang="ko-KR" sz="16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E06C75"/>
                </a:solidFill>
                <a:latin typeface="Consolas" panose="020B0609020204030204" pitchFamily="49" charset="0"/>
              </a:rPr>
              <a:t>navNext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E06C75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61AF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8C379"/>
                </a:solidFill>
                <a:latin typeface="Consolas" panose="020B0609020204030204" pitchFamily="49" charset="0"/>
              </a:rPr>
              <a:t>'next'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); </a:t>
            </a:r>
            <a:r>
              <a:rPr lang="en-US" altLang="ko-KR" sz="16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600" i="1" dirty="0">
                <a:solidFill>
                  <a:srgbClr val="7F848E"/>
                </a:solidFill>
                <a:latin typeface="Consolas" panose="020B0609020204030204" pitchFamily="49" charset="0"/>
              </a:rPr>
              <a:t>아이디 </a:t>
            </a:r>
            <a:r>
              <a:rPr lang="en-US" altLang="ko-KR" sz="1600" i="1" dirty="0" smtClean="0">
                <a:solidFill>
                  <a:srgbClr val="7F848E"/>
                </a:solidFill>
                <a:latin typeface="Consolas" panose="020B0609020204030204" pitchFamily="49" charset="0"/>
              </a:rPr>
              <a:t>next</a:t>
            </a:r>
          </a:p>
          <a:p>
            <a:endParaRPr lang="en-US" altLang="ko-KR" sz="1600" b="0" i="1" dirty="0">
              <a:solidFill>
                <a:srgbClr val="7F848E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10"/>
          <p:cNvGrpSpPr/>
          <p:nvPr/>
        </p:nvGrpSpPr>
        <p:grpSpPr>
          <a:xfrm>
            <a:off x="277368" y="4138188"/>
            <a:ext cx="9341019" cy="590703"/>
            <a:chOff x="823912" y="2829158"/>
            <a:chExt cx="9341019" cy="590703"/>
          </a:xfrm>
        </p:grpSpPr>
        <p:sp>
          <p:nvSpPr>
            <p:cNvPr id="5" name="Rectangle 6"/>
            <p:cNvSpPr/>
            <p:nvPr/>
          </p:nvSpPr>
          <p:spPr>
            <a:xfrm>
              <a:off x="5286184" y="3158251"/>
              <a:ext cx="4667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smtClean="0">
                  <a:solidFill>
                    <a:srgbClr val="98C379"/>
                  </a:solidFill>
                  <a:latin typeface="Consolas" panose="020B0609020204030204" pitchFamily="49" charset="0"/>
                </a:rPr>
                <a:t>클릭</a:t>
              </a:r>
              <a:endParaRPr lang="en-US" altLang="ko-KR" sz="1100">
                <a:solidFill>
                  <a:srgbClr val="ABB2B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Rectangle 7"/>
            <p:cNvSpPr/>
            <p:nvPr/>
          </p:nvSpPr>
          <p:spPr>
            <a:xfrm>
              <a:off x="823912" y="3158251"/>
              <a:ext cx="198329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50" smtClean="0">
                  <a:solidFill>
                    <a:srgbClr val="E06C75"/>
                  </a:solidFill>
                  <a:latin typeface="Consolas" panose="020B0609020204030204" pitchFamily="49" charset="0"/>
                </a:rPr>
                <a:t>왼쪽버튼</a:t>
              </a:r>
              <a:r>
                <a:rPr lang="en-US" altLang="ko-KR" sz="1050" smtClean="0">
                  <a:solidFill>
                    <a:srgbClr val="E06C75"/>
                  </a:solidFill>
                  <a:latin typeface="Consolas" panose="020B0609020204030204" pitchFamily="49" charset="0"/>
                </a:rPr>
                <a:t>, </a:t>
              </a:r>
              <a:r>
                <a:rPr lang="ko-KR" altLang="en-US" sz="1050" smtClean="0">
                  <a:solidFill>
                    <a:srgbClr val="E06C75"/>
                  </a:solidFill>
                  <a:latin typeface="Consolas" panose="020B0609020204030204" pitchFamily="49" charset="0"/>
                </a:rPr>
                <a:t>오른쪽버튼</a:t>
              </a:r>
              <a:endParaRPr lang="en-US" altLang="ko-KR" sz="1050">
                <a:solidFill>
                  <a:srgbClr val="ABB2B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ectangle 8"/>
            <p:cNvSpPr/>
            <p:nvPr/>
          </p:nvSpPr>
          <p:spPr>
            <a:xfrm>
              <a:off x="823912" y="2829158"/>
              <a:ext cx="934101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dirty="0" err="1" smtClean="0">
                  <a:solidFill>
                    <a:srgbClr val="E06C75"/>
                  </a:solidFill>
                  <a:latin typeface="Consolas" panose="020B0609020204030204" pitchFamily="49" charset="0"/>
                </a:rPr>
                <a:t>실행시킬변수</a:t>
              </a:r>
              <a:r>
                <a:rPr lang="en-US" altLang="ko-KR" sz="2000" dirty="0" smtClean="0">
                  <a:solidFill>
                    <a:srgbClr val="ABB2BF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ko-KR" sz="2000" dirty="0" err="1">
                  <a:solidFill>
                    <a:srgbClr val="61AFEF"/>
                  </a:solidFill>
                  <a:latin typeface="Consolas" panose="020B0609020204030204" pitchFamily="49" charset="0"/>
                </a:rPr>
                <a:t>addEventListener</a:t>
              </a:r>
              <a:r>
                <a:rPr lang="en-US" altLang="ko-KR" sz="2000" dirty="0" smtClean="0">
                  <a:solidFill>
                    <a:srgbClr val="ABB2BF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2000" dirty="0" smtClean="0">
                  <a:solidFill>
                    <a:srgbClr val="98C379"/>
                  </a:solidFill>
                  <a:latin typeface="Consolas" panose="020B0609020204030204" pitchFamily="49" charset="0"/>
                </a:rPr>
                <a:t>＇</a:t>
              </a:r>
              <a:r>
                <a:rPr lang="ko-KR" altLang="en-US" sz="2000" dirty="0" smtClean="0">
                  <a:solidFill>
                    <a:srgbClr val="98C379"/>
                  </a:solidFill>
                  <a:latin typeface="Consolas" panose="020B0609020204030204" pitchFamily="49" charset="0"/>
                </a:rPr>
                <a:t>이벤트</a:t>
              </a:r>
              <a:r>
                <a:rPr lang="en-US" altLang="ko-KR" sz="2000" dirty="0" smtClean="0">
                  <a:solidFill>
                    <a:srgbClr val="98C37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ko-KR" sz="2000" dirty="0" smtClean="0">
                  <a:solidFill>
                    <a:srgbClr val="ABB2BF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ko-KR" sz="2000" dirty="0" smtClean="0">
                  <a:solidFill>
                    <a:srgbClr val="C678DD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ko-KR" sz="2000" dirty="0" smtClean="0">
                  <a:solidFill>
                    <a:srgbClr val="ABB2BF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2000" dirty="0">
                  <a:solidFill>
                    <a:srgbClr val="E06C75"/>
                  </a:solidFill>
                  <a:latin typeface="Consolas" panose="020B0609020204030204" pitchFamily="49" charset="0"/>
                </a:rPr>
                <a:t>e</a:t>
              </a:r>
              <a:r>
                <a:rPr lang="en-US" altLang="ko-KR" sz="2000" dirty="0" smtClean="0">
                  <a:solidFill>
                    <a:srgbClr val="ABB2BF"/>
                  </a:solidFill>
                  <a:latin typeface="Consolas" panose="020B0609020204030204" pitchFamily="49" charset="0"/>
                </a:rPr>
                <a:t>){</a:t>
              </a:r>
              <a:r>
                <a:rPr lang="ko-KR" altLang="en-US" sz="2000" dirty="0" err="1" smtClean="0">
                  <a:solidFill>
                    <a:srgbClr val="ABB2BF"/>
                  </a:solidFill>
                  <a:latin typeface="Consolas" panose="020B0609020204030204" pitchFamily="49" charset="0"/>
                </a:rPr>
                <a:t>실행시킬내용</a:t>
              </a:r>
              <a:r>
                <a:rPr lang="en-US" altLang="ko-KR" sz="2000" dirty="0" smtClean="0">
                  <a:solidFill>
                    <a:srgbClr val="ABB2BF"/>
                  </a:solidFill>
                  <a:latin typeface="Consolas" panose="020B0609020204030204" pitchFamily="49" charset="0"/>
                </a:rPr>
                <a:t>});</a:t>
              </a:r>
              <a:endParaRPr lang="en-US" altLang="ko-KR" sz="2000" dirty="0">
                <a:solidFill>
                  <a:srgbClr val="ABB2BF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" name="Rectangle 9"/>
          <p:cNvSpPr/>
          <p:nvPr/>
        </p:nvSpPr>
        <p:spPr>
          <a:xfrm>
            <a:off x="277368" y="5533275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preventDefault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Rectangle 11"/>
          <p:cNvSpPr/>
          <p:nvPr/>
        </p:nvSpPr>
        <p:spPr>
          <a:xfrm>
            <a:off x="2956940" y="5533275"/>
            <a:ext cx="3565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61AFEF"/>
                </a:solidFill>
                <a:latin typeface="Consolas" panose="020B0609020204030204" pitchFamily="49" charset="0"/>
              </a:rPr>
              <a:t>기존에 있던 이벤트들 실행방지</a:t>
            </a:r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56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27437" y="951471"/>
            <a:ext cx="3085071" cy="51362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4528" y="1095633"/>
            <a:ext cx="9069861" cy="2809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86929" y="1641389"/>
            <a:ext cx="2825579" cy="19811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64908" y="1641388"/>
            <a:ext cx="2825579" cy="19811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372864" y="1641387"/>
            <a:ext cx="2825579" cy="19811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68097" y="976184"/>
            <a:ext cx="667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/>
              <a:t>ul</a:t>
            </a:r>
            <a:endParaRPr lang="ko-KR" alt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69457" y="2339600"/>
            <a:ext cx="667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li</a:t>
            </a:r>
            <a:endParaRPr lang="ko-KR" alt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785652" y="2339600"/>
            <a:ext cx="667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li</a:t>
            </a:r>
            <a:endParaRPr lang="ko-KR" alt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631989" y="2339600"/>
            <a:ext cx="667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li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6750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8576" y="811798"/>
            <a:ext cx="82814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슬라이드 이동 함수 </a:t>
            </a:r>
            <a:endParaRPr lang="ko-KR" altLang="en-US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goToSlide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>
                <a:solidFill>
                  <a:srgbClr val="E06C75"/>
                </a:solidFill>
                <a:latin typeface="Consolas" panose="020B0609020204030204" pitchFamily="49" charset="0"/>
              </a:rPr>
              <a:t>idx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slideContainer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].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idx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*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-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+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'%'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idx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//updateNav();</a:t>
            </a:r>
            <a:endParaRPr lang="en-US" altLang="ko-KR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8576" y="335138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navPrev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'click'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preventDefault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goToSlide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-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mtClean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mtClean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r>
              <a:rPr lang="ko-KR" altLang="en-US"/>
              <a:t> 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)</a:t>
            </a:r>
            <a:r>
              <a:rPr lang="en-US" altLang="ko-KR"/>
              <a:t>;</a:t>
            </a:r>
          </a:p>
          <a:p>
            <a:endParaRPr lang="en-US" altLang="ko-KR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8576" y="484185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navNext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'click'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preventDefault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goToSlide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+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mtClean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)</a:t>
            </a:r>
            <a:r>
              <a:rPr lang="en-US" altLang="ko-KR" smtClean="0"/>
              <a:t>;</a:t>
            </a:r>
            <a:endParaRPr lang="en-US" altLang="ko-KR"/>
          </a:p>
          <a:p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3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45614" y="2058075"/>
            <a:ext cx="688201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000" b="0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버튼 사라지게 하기</a:t>
            </a:r>
            <a:endParaRPr lang="en-US" altLang="ko-KR" sz="6000" b="0" cap="none" spc="0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50292" y="3370300"/>
            <a:ext cx="7872668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0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첫 슬라이드에서는 </a:t>
            </a:r>
            <a:r>
              <a:rPr lang="ko-KR" altLang="en-US" sz="2800" b="0" cap="none" spc="0" dirty="0" err="1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뒤로가기</a:t>
            </a:r>
            <a:r>
              <a:rPr lang="ko-KR" altLang="en-US" sz="2800" b="0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버튼이 없게</a:t>
            </a:r>
            <a:r>
              <a:rPr lang="en-US" altLang="ko-KR" sz="2800" b="0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altLang="ko-KR" sz="2800" b="0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ko-KR" altLang="en-US" sz="2800" b="0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마지막 슬라이드에서는 </a:t>
            </a:r>
            <a:r>
              <a:rPr lang="ko-KR" altLang="en-US" sz="2800" b="0" cap="none" spc="0" dirty="0" err="1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앞으로가기</a:t>
            </a:r>
            <a:r>
              <a:rPr lang="ko-KR" altLang="en-US" sz="2800" b="0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버튼이 없게</a:t>
            </a:r>
            <a:r>
              <a:rPr lang="en-US" altLang="ko-KR" sz="2800" b="0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altLang="ko-KR" sz="2800" b="0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altLang="ko-KR" sz="2800" b="0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</a:t>
            </a:r>
            <a:r>
              <a:rPr lang="en-US" altLang="ko-KR" sz="28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if</a:t>
            </a:r>
            <a:r>
              <a:rPr lang="ko-KR" altLang="en-US" sz="28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문 이용</a:t>
            </a:r>
            <a:r>
              <a:rPr lang="en-US" altLang="ko-KR" sz="28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</a:t>
            </a:r>
            <a:endParaRPr lang="en-US" altLang="ko-KR" sz="2800" b="0" cap="none" spc="0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71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247" t="17767" r="18011" b="7792"/>
          <a:stretch/>
        </p:blipFill>
        <p:spPr>
          <a:xfrm>
            <a:off x="5609402" y="1015746"/>
            <a:ext cx="5096453" cy="48079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5389" y="1179695"/>
            <a:ext cx="1051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err="1" smtClean="0"/>
              <a:t>ClassList</a:t>
            </a:r>
            <a:endParaRPr lang="ko-KR" altLang="en-US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26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2584" y="1297537"/>
            <a:ext cx="80528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ko-KR" altLang="en-US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버튼 사라지게 하기</a:t>
            </a:r>
            <a:endParaRPr lang="ko-KR" altLang="en-US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ko-KR" altLang="en-US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updateNav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navPrev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classList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add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'disabled'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}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{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navPrev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classList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remove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'disabled'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);}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slideCount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-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navNext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classList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add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'disabled'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);}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navNext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classList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remove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'disabled'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576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65790" y="2250458"/>
            <a:ext cx="584166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000" dirty="0" err="1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컨텐츠</a:t>
            </a:r>
            <a:r>
              <a:rPr lang="ko-KR" altLang="en-US" sz="60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가로배열</a:t>
            </a:r>
            <a:endParaRPr lang="en-US" altLang="ko-KR" sz="6000" b="0" cap="none" spc="0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59065" y="3370300"/>
            <a:ext cx="7055136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0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기존에 </a:t>
            </a:r>
            <a:r>
              <a:rPr lang="en-US" altLang="ko-KR" sz="2800" b="0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CSS</a:t>
            </a:r>
            <a:r>
              <a:rPr lang="ko-KR" altLang="en-US" sz="2800" b="0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로 만들어놓은 가로배열 지우고</a:t>
            </a:r>
            <a:endParaRPr lang="en-US" altLang="ko-KR" sz="2800" b="0" cap="none" spc="0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ko-KR" altLang="en-US" sz="28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스크립트로 짜기 </a:t>
            </a:r>
            <a:r>
              <a:rPr lang="en-US" altLang="ko-KR" sz="28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(for</a:t>
            </a:r>
            <a:r>
              <a:rPr lang="ko-KR" altLang="en-US" sz="2800" dirty="0" err="1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문이용</a:t>
            </a:r>
            <a:r>
              <a:rPr lang="en-US" altLang="ko-KR" sz="28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</a:t>
            </a:r>
            <a:endParaRPr lang="en-US" altLang="ko-KR" sz="2800" b="0" cap="none" spc="0" dirty="0" smtClean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464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9240" y="3420517"/>
            <a:ext cx="629716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 (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추가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) 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슬라이드가 있으면 가로로 배열하기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240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sz="2400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slideCount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smtClean="0">
                <a:solidFill>
                  <a:srgbClr val="56B6C2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2400" smtClean="0">
                <a:solidFill>
                  <a:srgbClr val="E06C75"/>
                </a:solidFill>
                <a:latin typeface="Consolas" panose="020B0609020204030204" pitchFamily="49" charset="0"/>
              </a:rPr>
              <a:t>slides</a:t>
            </a:r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400" smtClean="0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240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smtClean="0">
                <a:solidFill>
                  <a:srgbClr val="98C379"/>
                </a:solidFill>
                <a:latin typeface="Consolas" panose="020B0609020204030204" pitchFamily="49" charset="0"/>
              </a:rPr>
              <a:t>'%'</a:t>
            </a:r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;}</a:t>
            </a:r>
            <a:endParaRPr lang="en-US" altLang="ko-KR" sz="240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</a:br>
            <a:endParaRPr lang="en-US" altLang="ko-KR" sz="2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39240" y="1714607"/>
            <a:ext cx="9406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슬라이드 가로배열용도</a:t>
            </a:r>
            <a:r>
              <a:rPr lang="en-US" altLang="ko-KR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 smtClean="0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slides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'slide'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);  </a:t>
            </a:r>
            <a:r>
              <a:rPr lang="en-US" altLang="ko-KR" i="1" dirty="0">
                <a:solidFill>
                  <a:srgbClr val="7F848E"/>
                </a:solidFill>
                <a:latin typeface="Consolas" panose="020B0609020204030204" pitchFamily="49" charset="0"/>
              </a:rPr>
              <a:t>//</a:t>
            </a:r>
            <a:r>
              <a:rPr lang="ko-KR" altLang="en-U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클래스명</a:t>
            </a:r>
            <a:r>
              <a:rPr lang="ko-KR" altLang="en-US" i="1" dirty="0">
                <a:solidFill>
                  <a:srgbClr val="7F848E"/>
                </a:solidFill>
                <a:latin typeface="Consolas" panose="020B0609020204030204" pitchFamily="49" charset="0"/>
              </a:rPr>
              <a:t> </a:t>
            </a:r>
            <a:r>
              <a:rPr lang="en-US" altLang="ko-KR" i="1" dirty="0" smtClean="0">
                <a:solidFill>
                  <a:srgbClr val="7F848E"/>
                </a:solidFill>
                <a:latin typeface="Consolas" panose="020B0609020204030204" pitchFamily="49" charset="0"/>
              </a:rPr>
              <a:t>slide</a:t>
            </a:r>
          </a:p>
          <a:p>
            <a:r>
              <a:rPr lang="en-US" altLang="ko-KR" dirty="0" err="1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slideCount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slides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;  </a:t>
            </a:r>
            <a:r>
              <a:rPr lang="en-US" altLang="ko-KR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i="1" dirty="0">
                <a:solidFill>
                  <a:srgbClr val="7F848E"/>
                </a:solidFill>
                <a:latin typeface="Consolas" panose="020B0609020204030204" pitchFamily="49" charset="0"/>
              </a:rPr>
              <a:t>슬라이드 개수</a:t>
            </a:r>
            <a:endParaRPr lang="ko-KR" altLang="en-U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endParaRPr lang="en-US" altLang="ko-KR" i="1" dirty="0">
              <a:solidFill>
                <a:srgbClr val="7F848E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689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130</Words>
  <Application>Microsoft Office PowerPoint</Application>
  <PresentationFormat>사용자 지정</PresentationFormat>
  <Paragraphs>102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Lee-New</dc:creator>
  <cp:lastModifiedBy>Windows 사용자</cp:lastModifiedBy>
  <cp:revision>70</cp:revision>
  <dcterms:created xsi:type="dcterms:W3CDTF">2020-02-02T05:45:59Z</dcterms:created>
  <dcterms:modified xsi:type="dcterms:W3CDTF">2020-02-07T11:01:03Z</dcterms:modified>
</cp:coreProperties>
</file>