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61" r:id="rId4"/>
    <p:sldId id="264" r:id="rId5"/>
    <p:sldId id="270" r:id="rId6"/>
    <p:sldId id="257" r:id="rId7"/>
    <p:sldId id="265" r:id="rId8"/>
    <p:sldId id="271" r:id="rId9"/>
    <p:sldId id="272" r:id="rId10"/>
    <p:sldId id="262" r:id="rId11"/>
    <p:sldId id="273" r:id="rId12"/>
    <p:sldId id="256" r:id="rId13"/>
    <p:sldId id="260" r:id="rId14"/>
    <p:sldId id="27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버튼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664" y="2414677"/>
            <a:ext cx="62971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(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슬라이드가 있으면 가로로 배열하기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smtClean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높이부여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모든 슬라이드 중에서 가장 </a:t>
            </a:r>
            <a:r>
              <a:rPr lang="en-US" altLang="ko-KR" smtClean="0"/>
              <a:t>height</a:t>
            </a:r>
            <a:r>
              <a:rPr lang="ko-KR" altLang="en-US" smtClean="0"/>
              <a:t>가 높은 슬라이드를 찾아</a:t>
            </a:r>
            <a:endParaRPr lang="en-US" altLang="ko-KR" smtClean="0"/>
          </a:p>
          <a:p>
            <a:r>
              <a:rPr lang="ko-KR" altLang="en-US" smtClean="0"/>
              <a:t>그 </a:t>
            </a:r>
            <a:r>
              <a:rPr lang="en-US" altLang="ko-KR" smtClean="0"/>
              <a:t>height</a:t>
            </a:r>
            <a:r>
              <a:rPr lang="ko-KR" altLang="en-US" smtClean="0"/>
              <a:t>값을 부모에게 부여</a:t>
            </a:r>
            <a:endParaRPr lang="en-US" altLang="ko-KR" smtClean="0"/>
          </a:p>
          <a:p>
            <a:r>
              <a:rPr lang="en-US" altLang="ko-KR" smtClean="0"/>
              <a:t>(for</a:t>
            </a:r>
            <a:r>
              <a:rPr lang="ko-KR" altLang="en-US" smtClean="0"/>
              <a:t>문</a:t>
            </a:r>
            <a:r>
              <a:rPr lang="en-US" altLang="ko-KR" smtClean="0"/>
              <a:t>+if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456" y="1209884"/>
            <a:ext cx="55930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effectLst/>
              </a:rPr>
              <a:t>offsetWidth</a:t>
            </a:r>
            <a:r>
              <a:rPr lang="en-US" altLang="ko-KR" sz="3200" b="1" dirty="0" smtClean="0">
                <a:effectLst/>
              </a:rPr>
              <a:t>, </a:t>
            </a:r>
            <a:r>
              <a:rPr lang="en-US" altLang="ko-KR" sz="3200" b="1" dirty="0" err="1" smtClean="0">
                <a:effectLst/>
              </a:rPr>
              <a:t>offsetHeight</a:t>
            </a:r>
            <a:endParaRPr lang="ko-KR" altLang="en-US" sz="3200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일반적으로 엘리먼트의 전체 크기를 알고 싶다면</a:t>
            </a:r>
            <a:r>
              <a:rPr lang="en-US" altLang="ko-KR" dirty="0" smtClean="0">
                <a:effectLst/>
              </a:rPr>
              <a:t>, `</a:t>
            </a:r>
            <a:r>
              <a:rPr lang="en-US" altLang="ko-KR" dirty="0" err="1" smtClean="0">
                <a:effectLst/>
              </a:rPr>
              <a:t>offsetWidth</a:t>
            </a:r>
            <a:r>
              <a:rPr lang="en-US" altLang="ko-KR" dirty="0" smtClean="0">
                <a:effectLst/>
              </a:rPr>
              <a:t>`</a:t>
            </a:r>
            <a:r>
              <a:rPr lang="ko-KR" altLang="en-US" dirty="0" smtClean="0">
                <a:effectLst/>
              </a:rPr>
              <a:t>와 </a:t>
            </a:r>
            <a:r>
              <a:rPr lang="en-US" altLang="ko-KR" dirty="0" smtClean="0">
                <a:effectLst/>
              </a:rPr>
              <a:t>`</a:t>
            </a:r>
            <a:r>
              <a:rPr lang="en-US" altLang="ko-KR" dirty="0" err="1" smtClean="0">
                <a:effectLst/>
              </a:rPr>
              <a:t>offsetHeight</a:t>
            </a:r>
            <a:r>
              <a:rPr lang="en-US" altLang="ko-KR" dirty="0" smtClean="0">
                <a:effectLst/>
              </a:rPr>
              <a:t>` </a:t>
            </a:r>
            <a:r>
              <a:rPr lang="ko-KR" altLang="en-US" dirty="0" smtClean="0">
                <a:effectLst/>
              </a:rPr>
              <a:t>속성을 가져오면 된다</a:t>
            </a:r>
            <a:r>
              <a:rPr lang="en-US" altLang="ko-KR" dirty="0" smtClean="0">
                <a:effectLst/>
              </a:rPr>
              <a:t>.</a:t>
            </a:r>
          </a:p>
          <a:p>
            <a:endParaRPr lang="en-US" altLang="ko-KR" dirty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이 속성은 엘리먼트의 패딩과 보더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스크롤바의 사이즈를 포함한 값을 리턴한다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lang="ko-KR" altLang="en-US" dirty="0"/>
          </a:p>
        </p:txBody>
      </p:sp>
      <p:pic>
        <p:nvPicPr>
          <p:cNvPr id="1026" name="Picture 2" descr="https://t1.daumcdn.net/cfile/tistory/273E0D40554DADB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96" y="1990025"/>
            <a:ext cx="44196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8511" y="437998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slides[j].</a:t>
            </a:r>
            <a:r>
              <a:rPr lang="en-US" altLang="ko-KR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16" y="5078492"/>
            <a:ext cx="11207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슬라이드 높이 변경용도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container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높이</a:t>
            </a:r>
            <a:endParaRPr lang="en-US" altLang="ko-KR" i="1" dirty="0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6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144" y="1325880"/>
            <a:ext cx="10686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;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{</a:t>
            </a:r>
            <a:r>
              <a:rPr lang="en-US" altLang="ko-KR" sz="2400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;}}</a:t>
            </a:r>
            <a:endParaRPr lang="en-US" altLang="ko-KR" sz="2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512" y="656582"/>
            <a:ext cx="688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// (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) 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슬라이드의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 높이 확인하여 부모의 높이로 지정하기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이동 추가편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 슬라이드에서 뒤로가기를 누르면 마지막 슬라이드로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마지막슬라이드에서 앞으로 가기를 누르면 처음 슬라이드로 이동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712804"/>
            <a:ext cx="9445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버튼을 클릭하면 슬라이드 이동시키기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//goToSlide(currentIndex-1);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마지막으로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//goToSlide(currentIndex+1);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처음으로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176" y="859536"/>
            <a:ext cx="3383280" cy="5184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560576" y="1011936"/>
            <a:ext cx="9595104" cy="2270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2976" y="1164336"/>
            <a:ext cx="2785872" cy="2270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li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363" y="612571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ul</a:t>
            </a:r>
            <a:endParaRPr lang="ko-KR" altLang="en-US" sz="3600"/>
          </a:p>
        </p:txBody>
      </p:sp>
      <p:sp>
        <p:nvSpPr>
          <p:cNvPr id="8" name="Rectangle 7"/>
          <p:cNvSpPr/>
          <p:nvPr/>
        </p:nvSpPr>
        <p:spPr>
          <a:xfrm>
            <a:off x="4803648" y="1147572"/>
            <a:ext cx="2785872" cy="2270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li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9664" y="1164336"/>
            <a:ext cx="2785872" cy="2270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li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368" y="290358"/>
            <a:ext cx="11914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슬라이드 </a:t>
            </a: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이동용도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'slider-container'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sz="1600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slider-container</a:t>
            </a:r>
          </a:p>
          <a:p>
            <a:endParaRPr lang="en-US" altLang="ko-KR" sz="16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368" y="1138309"/>
            <a:ext cx="878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버튼용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첫번째랑 마지막 체크용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prev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'next'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next</a:t>
            </a:r>
          </a:p>
          <a:p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7368" y="3149883"/>
            <a:ext cx="9341019" cy="590703"/>
            <a:chOff x="823912" y="2829158"/>
            <a:chExt cx="9341019" cy="590703"/>
          </a:xfrm>
        </p:grpSpPr>
        <p:sp>
          <p:nvSpPr>
            <p:cNvPr id="6" name="Rectangle 5"/>
            <p:cNvSpPr/>
            <p:nvPr/>
          </p:nvSpPr>
          <p:spPr>
            <a:xfrm>
              <a:off x="5286184" y="3158251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클릭</a:t>
              </a:r>
              <a:endParaRPr lang="en-US" altLang="ko-KR" sz="11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3912" y="3158251"/>
              <a:ext cx="19832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왼쪽버튼</a:t>
              </a:r>
              <a:r>
                <a:rPr lang="en-US" altLang="ko-KR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오른쪽버튼</a:t>
              </a:r>
              <a:endParaRPr lang="en-US" altLang="ko-KR" sz="105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12" y="2829158"/>
              <a:ext cx="93410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실행시킬변수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2000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addEventListener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dirty="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＇</a:t>
              </a:r>
              <a:r>
                <a:rPr lang="ko-KR" altLang="en-US" sz="2000" dirty="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이벤트</a:t>
              </a:r>
              <a:r>
                <a:rPr lang="en-US" altLang="ko-KR" sz="2000" dirty="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sz="2000" dirty="0" smtClean="0">
                  <a:solidFill>
                    <a:srgbClr val="C678D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dirty="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){</a:t>
              </a:r>
              <a:r>
                <a:rPr lang="ko-KR" altLang="en-US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실행시킬내용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});</a:t>
              </a:r>
              <a:endPara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91221" y="5419496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dirty="0" smtClean="0">
                <a:solidFill>
                  <a:srgbClr val="E06C75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style.font</a:t>
            </a:r>
            <a:r>
              <a:rPr lang="en-US" altLang="ko-KR" dirty="0" smtClean="0">
                <a:solidFill>
                  <a:srgbClr val="E06C75"/>
                </a:solidFill>
                <a:latin typeface="Consolas" panose="020B0609020204030204" pitchFamily="49" charset="0"/>
              </a:rPr>
              <a:t>-size=30px;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6940" y="4178525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기존에 있던 이벤트들 실행방지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299" y="417852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11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576" y="811798"/>
            <a:ext cx="828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이동 함수 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//updateNav();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576" y="30835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click'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);//</a:t>
            </a:r>
          </a:p>
          <a:p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문 짜짠</a:t>
            </a:r>
            <a:endParaRPr lang="en-US" altLang="ko-KR" dirty="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ko-KR" altLang="en-US" dirty="0"/>
              <a:t> 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576" y="4841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 smtClean="0"/>
              <a:t>;</a:t>
            </a:r>
            <a:endParaRPr lang="en-US" altLang="ko-KR"/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버튼 사라지게 하기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처음슬라이드에서는 뒤로가기 버튼이 사라지고</a:t>
            </a:r>
            <a:endParaRPr lang="en-US" altLang="ko-KR" smtClean="0"/>
          </a:p>
          <a:p>
            <a:r>
              <a:rPr lang="ko-KR" altLang="en-US" smtClean="0"/>
              <a:t>마지막슬라이드에서는 앞으로가기 버튼이 사라지게</a:t>
            </a:r>
            <a:endParaRPr lang="en-US" altLang="ko-KR" smtClean="0"/>
          </a:p>
          <a:p>
            <a:r>
              <a:rPr lang="en-US" altLang="ko-KR" smtClean="0"/>
              <a:t>(if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47" t="17767" r="18011" b="7792"/>
          <a:stretch/>
        </p:blipFill>
        <p:spPr>
          <a:xfrm>
            <a:off x="5860635" y="300132"/>
            <a:ext cx="5961724" cy="5624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9931" y="748621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ClassList</a:t>
            </a:r>
            <a:endParaRPr lang="ko-KR" altLang="en-US" dirty="0" smtClean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39" y="6109065"/>
            <a:ext cx="524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slideCount</a:t>
            </a:r>
            <a:r>
              <a:rPr lang="en-US" altLang="ko-KR" dirty="0"/>
              <a:t> = </a:t>
            </a:r>
            <a:r>
              <a:rPr lang="en-US" altLang="ko-KR" dirty="0" err="1"/>
              <a:t>slides.length</a:t>
            </a:r>
            <a:r>
              <a:rPr lang="en-US" altLang="ko-KR" dirty="0"/>
              <a:t>;  </a:t>
            </a:r>
            <a:r>
              <a:rPr lang="en-US" altLang="ko-KR" i="1" dirty="0"/>
              <a:t>// </a:t>
            </a:r>
            <a:r>
              <a:rPr lang="ko-KR" altLang="en-US" i="1" dirty="0"/>
              <a:t>슬라이드 개수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" y="5739733"/>
            <a:ext cx="60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 slides = </a:t>
            </a:r>
            <a:r>
              <a:rPr lang="en-US" altLang="ko-KR" dirty="0" err="1"/>
              <a:t>document.getElementsByClassName</a:t>
            </a:r>
            <a:r>
              <a:rPr lang="en-US" altLang="ko-KR" dirty="0"/>
              <a:t>('slide');</a:t>
            </a:r>
          </a:p>
        </p:txBody>
      </p:sp>
    </p:spTree>
    <p:extLst>
      <p:ext uri="{BB962C8B-B14F-4D97-AF65-F5344CB8AC3E}">
        <p14:creationId xmlns:p14="http://schemas.microsoft.com/office/powerpoint/2010/main" val="386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4064" y="1395508"/>
            <a:ext cx="8052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버튼 사라지게 하기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updateNav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{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가로배열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에 있는 슬라이드 가로정렬 없에고</a:t>
            </a:r>
            <a:endParaRPr lang="en-US" altLang="ko-KR" dirty="0" smtClean="0"/>
          </a:p>
          <a:p>
            <a:r>
              <a:rPr lang="ko-KR" altLang="en-US" dirty="0" smtClean="0"/>
              <a:t>자바스크립트로 슬라이드 가로배열 짜기</a:t>
            </a:r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슬라이드 갯수가 추가되어도 자동으로 가로배열되는 방법</a:t>
            </a:r>
            <a:endParaRPr lang="en-US" altLang="ko-KR" dirty="0" smtClean="0"/>
          </a:p>
          <a:p>
            <a:r>
              <a:rPr lang="en-US" altLang="ko-KR" dirty="0" smtClean="0"/>
              <a:t>(for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28" y="2793599"/>
            <a:ext cx="940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슬라이드 가로배열용도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'slide'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slide</a:t>
            </a: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슬라이드 개수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9665" y="4670296"/>
            <a:ext cx="9406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For(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ko-KR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</a:t>
            </a:r>
            <a:r>
              <a:rPr lang="ko-KR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의 갯수만큼까지 할것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left</a:t>
            </a:r>
            <a:r>
              <a:rPr lang="ko-KR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값이 변경될것</a:t>
            </a:r>
            <a:endParaRPr lang="en-US" altLang="ko-KR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ko-KR" i="1" dirty="0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188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Theme</vt:lpstr>
      <vt:lpstr>슬라이드 버튼 만들기</vt:lpstr>
      <vt:lpstr>PowerPoint Presentation</vt:lpstr>
      <vt:lpstr>PowerPoint Presentation</vt:lpstr>
      <vt:lpstr>PowerPoint Presentation</vt:lpstr>
      <vt:lpstr>버튼 사라지게 하기</vt:lpstr>
      <vt:lpstr>PowerPoint Presentation</vt:lpstr>
      <vt:lpstr>PowerPoint Presentation</vt:lpstr>
      <vt:lpstr>슬라이드 가로배열</vt:lpstr>
      <vt:lpstr>PowerPoint Presentation</vt:lpstr>
      <vt:lpstr>PowerPoint Presentation</vt:lpstr>
      <vt:lpstr>슬라이드 높이부여</vt:lpstr>
      <vt:lpstr>PowerPoint Presentation</vt:lpstr>
      <vt:lpstr>PowerPoint Presentation</vt:lpstr>
      <vt:lpstr>슬라이드 이동 추가편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Lee SeungHyun</cp:lastModifiedBy>
  <cp:revision>60</cp:revision>
  <dcterms:created xsi:type="dcterms:W3CDTF">2020-02-02T05:45:59Z</dcterms:created>
  <dcterms:modified xsi:type="dcterms:W3CDTF">2020-02-08T08:32:24Z</dcterms:modified>
</cp:coreProperties>
</file>