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7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6663-B5F2-49BA-8731-0027ABE24434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stainable-dev.tistory.com/3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b="1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805" y="35095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805" y="4714091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806" y="2968866"/>
            <a:ext cx="11678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=&gt; (</a:t>
            </a: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화살표함수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ko-KR" altLang="en-US" sz="2000" b="1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</a:t>
            </a:r>
            <a:r>
              <a:rPr lang="en-US" altLang="ko-KR" sz="2000" b="1" i="1" dirty="0" err="1" smtClean="0">
                <a:latin typeface="Consolas" panose="020B0609020204030204" pitchFamily="49" charset="0"/>
              </a:rPr>
              <a:t>map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2. Give us an array of the inventor first and last names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latin typeface="Consolas" panose="020B0609020204030204" pitchFamily="49" charset="0"/>
              </a:rPr>
              <a:t>  (</a:t>
            </a:r>
            <a:r>
              <a:rPr lang="ko-KR" altLang="en-US" sz="2000" b="1" i="1" dirty="0">
                <a:latin typeface="Consolas" panose="020B0609020204030204" pitchFamily="49" charset="0"/>
              </a:rPr>
              <a:t>모든 초대자의 </a:t>
            </a:r>
            <a:r>
              <a:rPr lang="en-US" altLang="ko-KR" sz="2000" b="1" i="1" dirty="0">
                <a:latin typeface="Consolas" panose="020B0609020204030204" pitchFamily="49" charset="0"/>
              </a:rPr>
              <a:t>first name</a:t>
            </a:r>
            <a:r>
              <a:rPr lang="ko-KR" altLang="en-US" sz="2000" b="1" i="1" dirty="0">
                <a:latin typeface="Consolas" panose="020B0609020204030204" pitchFamily="49" charset="0"/>
              </a:rPr>
              <a:t>과 </a:t>
            </a:r>
            <a:r>
              <a:rPr lang="en-US" altLang="ko-KR" sz="2000" b="1" i="1" dirty="0">
                <a:latin typeface="Consolas" panose="020B0609020204030204" pitchFamily="49" charset="0"/>
              </a:rPr>
              <a:t>last name</a:t>
            </a:r>
            <a:r>
              <a:rPr lang="ko-KR" altLang="en-US" sz="2000" b="1" i="1" dirty="0">
                <a:latin typeface="Consolas" panose="020B0609020204030204" pitchFamily="49" charset="0"/>
              </a:rPr>
              <a:t>을 출력하시오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2408" y="1456927"/>
            <a:ext cx="76815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map() 메서드는 배열 내의 모든 요소 각각에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대하여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주어진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함수를 호출한 결과를 모아 새로운 배열을 반환합니다.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805" y="2413338"/>
            <a:ext cx="8630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latin typeface="Consolas" panose="020B0609020204030204" pitchFamily="49" charset="0"/>
              </a:rPr>
              <a:t>map(callback)</a:t>
            </a:r>
            <a:endParaRPr lang="ko-KR" altLang="en-US" sz="2000" b="1" i="1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arr.map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어떠한 배열에 </a:t>
            </a:r>
            <a:r>
              <a:rPr lang="ko-KR" altLang="en-US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특정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규칙을 적용시켜 새로운 배열을 만든다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920" y="3769859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`${value}`</a:t>
            </a:r>
            <a:b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리터럴의 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${}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표현식 은 처리된 값을 문자열로 반환한다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9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latin typeface="Consolas" panose="020B0609020204030204" pitchFamily="49" charset="0"/>
              </a:rPr>
              <a:t>Array.prototype.sort</a:t>
            </a:r>
            <a:r>
              <a:rPr lang="en-US" altLang="ko-KR" sz="20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i="1" dirty="0" smtClean="0">
                <a:latin typeface="Consolas" panose="020B0609020204030204" pitchFamily="49" charset="0"/>
              </a:rPr>
              <a:t>3</a:t>
            </a:r>
            <a:r>
              <a:rPr lang="en-US" altLang="ko-KR" sz="2000" b="1" i="1" dirty="0">
                <a:latin typeface="Consolas" panose="020B0609020204030204" pitchFamily="49" charset="0"/>
              </a:rPr>
              <a:t>. Sort the inventors by birthdate, oldest to youngest</a:t>
            </a: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  (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생년</a:t>
            </a:r>
            <a:r>
              <a:rPr lang="ko-KR" altLang="en-US" sz="2000" b="1" i="1" dirty="0">
                <a:latin typeface="Consolas" panose="020B0609020204030204" pitchFamily="49" charset="0"/>
              </a:rPr>
              <a:t>순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으로</a:t>
            </a:r>
            <a:r>
              <a:rPr lang="ko-KR" altLang="en-US" sz="2000" b="1" i="1" dirty="0">
                <a:latin typeface="Consolas" panose="020B0609020204030204" pitchFamily="49" charset="0"/>
              </a:rPr>
              <a:t> 나열하시오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3805" y="1594586"/>
            <a:ext cx="9925794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Array.prototype.sort(compareFunction(a, b))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인자로 받는 함수는 직접적으로 정렬 순서를 결정하는데 사용되는 함수이다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이를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생략하면 유니코드 순으로 정렬된다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compare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function을 넣어준다면, 다음과 같은 원리로 정렬 순서가 결정된다.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0보다 작은 경우 a를 b보다 낮은 색인으로 정렬한다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a가 먼저온다.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0을 반환하면 a와 b의 순서를 변경하지 않는다.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0보다 큰 경우, b를 a보다 낮은 색인으로 정렬한다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b가 먼저온다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3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hlinkClick r:id="rId2"/>
              </a:rPr>
              <a:t>https://sustainable-dev.tistory.com/38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Consolas" panose="020B0609020204030204" pitchFamily="49" charset="0"/>
              </a:rPr>
              <a:t>Array.prototype.reduce</a:t>
            </a:r>
            <a:r>
              <a:rPr lang="en-US" altLang="ko-KR" sz="20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4. How many years did all the inventors live?</a:t>
            </a:r>
          </a:p>
          <a:p>
            <a:r>
              <a:rPr lang="ko-KR" altLang="en-US" sz="2000" b="1" i="1" dirty="0">
                <a:latin typeface="Consolas" panose="020B0609020204030204" pitchFamily="49" charset="0"/>
              </a:rPr>
              <a:t>모든 참가자들이 몇년간 살았는지 출력하시오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 (</a:t>
            </a:r>
            <a:r>
              <a:rPr lang="ko-KR" altLang="en-US" sz="2000" b="1" i="1" dirty="0">
                <a:latin typeface="Consolas" panose="020B0609020204030204" pitchFamily="49" charset="0"/>
              </a:rPr>
              <a:t>합쳐서</a:t>
            </a:r>
            <a:r>
              <a:rPr lang="en-US" altLang="ko-KR" sz="2000" b="1" i="1" dirty="0">
                <a:latin typeface="Consolas" panose="020B0609020204030204" pitchFamily="49" charset="0"/>
              </a:rPr>
              <a:t>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9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7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531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30</cp:revision>
  <dcterms:created xsi:type="dcterms:W3CDTF">2020-03-15T05:57:33Z</dcterms:created>
  <dcterms:modified xsi:type="dcterms:W3CDTF">2020-03-15T13:54:27Z</dcterms:modified>
</cp:coreProperties>
</file>