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1350D-900B-46BF-AED0-F4D91C46F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7C434-4AC5-435F-8FF4-5D66746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AEDF9-A813-4FC2-9760-CFED4751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26D8E-98F3-400F-B223-1579089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471E9-5F0F-4543-8240-7CFD32F0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6AD0E-7BED-4947-AFCF-09DE2050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DFA21-C3D4-41FF-AAB4-63A50B2C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8675F-6EA1-446B-98C3-32120B3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EF4C2-81AF-47CC-85E4-617F6418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5016D-B230-4A9A-A1EC-19CD6E23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24891D-6C06-48EF-9278-235B35DC0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EFB68-6295-4544-9B60-053769EA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35297-ADFC-47B1-9667-0BD63BC3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873C1-C0BC-420D-B073-C9B28047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3D697-8517-4779-AAB5-0931F0A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5E271-D23A-43DD-B437-409DAA7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450A-BA6B-43C5-B595-108C9E1B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F7204-BAF0-495E-88E9-53444D7C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09868-0327-4990-986D-40BD2599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DA491-03B0-4E7A-B46A-7BE3AA02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3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6D018-F7F1-424A-9680-E82A61E7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54B3B-16CD-4CF8-B6F2-16178C83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8521A-36A6-47CB-B04A-650EC84F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47994-C781-4E7A-884A-96CE8AB6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E7454-7ED8-47D5-82B1-8FD661FE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262D1-F98C-4B66-8EF6-4C6878B9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06A9F-E61B-4670-9ADD-9725251C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72E36-A190-47A9-AEA6-D7FEAAFC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BD069-148C-44CA-B976-EAB2DF06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6C550-1FC0-4C15-8A59-5967B554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D2141-04A1-4385-AA31-72864C80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30E15-7287-4E36-933C-110D755D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B223D-6ABF-404E-8241-5E15672F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0659F-3C1E-4A32-9838-045C1152A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AFBF4-20D8-4FA4-AEBA-E0E92594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30A439-4DB2-427E-8B05-A49FD392C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175528-636F-49CF-ACA7-E34B7658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D0DD3C-C21B-45A5-BC26-17E3713A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2240BC-D660-4DF5-857E-A13A701B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0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04616-58A2-47CE-A839-0DC2F657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94C14-8588-445A-8CFF-0F996CB2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5B090-4BEE-4C5A-BAC2-14D66FCD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61722-A667-407A-85F5-AA55F77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1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19D400-884F-4969-B7A7-ACFD3A4A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2CD216-AC3B-453F-898A-553843E4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968C5-7F4C-4DA4-A3E1-5F8663EC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8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71E74-FF9F-4CA5-8D88-BA03A12A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4216-6881-4CE7-9F1D-9B66B122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C35C9-A7F5-41FA-922E-8641CE02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DDABE-4CC9-417A-B9E3-ED8D8D62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F4A86-1E27-4B59-8E83-A771AF3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D1100-AC71-4AFB-A726-ACD6D225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1BDF-E629-4E44-BE61-C6325BA3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711C1-11CF-4D5D-85E7-E2CA0301E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D8F5AA-CE5B-4B4D-ADDA-07EFBFC8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B12B8-8C98-42BF-9735-436A58A8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1DC1D-B090-451F-A60E-E1839C09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2DE8D-4FAA-40E5-9AAD-D9C2A6CF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D38C05-FE2F-4326-A6C4-D4952220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D27DB-F366-4E16-B3A9-2BA2C9BB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056A-B6B3-4220-9244-637D9A251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C59A-14CB-4835-BC16-25D179378DDE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F010E-FBDC-491E-9946-65DEFE99E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5DF7F-D1AD-4364-89F4-419BBED3E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7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668142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3748242" y="3977710"/>
            <a:ext cx="492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some()</a:t>
            </a:r>
          </a:p>
          <a:p>
            <a:pPr marL="342900" indent="-342900">
              <a:buAutoNum type="arabicPeriod"/>
            </a:pPr>
            <a:r>
              <a:rPr lang="en-US" altLang="ko-KR"/>
              <a:t>every()</a:t>
            </a:r>
          </a:p>
          <a:p>
            <a:pPr marL="342900" indent="-342900">
              <a:buAutoNum type="arabicPeriod"/>
            </a:pPr>
            <a:r>
              <a:rPr lang="en-US" altLang="ko-KR"/>
              <a:t>find()</a:t>
            </a:r>
          </a:p>
          <a:p>
            <a:pPr marL="342900" indent="-342900">
              <a:buAutoNum type="arabicPeriod"/>
            </a:pPr>
            <a:r>
              <a:rPr lang="en-US" altLang="ko-KR"/>
              <a:t>findIndex(), slice()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ko-KR" altLang="en-US"/>
              <a:t>위 </a:t>
            </a:r>
            <a:r>
              <a:rPr lang="en-US" altLang="ko-KR"/>
              <a:t>4</a:t>
            </a:r>
            <a:r>
              <a:rPr lang="ko-KR" altLang="en-US"/>
              <a:t>가지 메소드를 이용하여 문제를 풀어보자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5830714" y="1510467"/>
            <a:ext cx="4685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// People</a:t>
            </a:r>
            <a:r>
              <a:rPr lang="ko-KR" altLang="en-US" sz="1600" dirty="0"/>
              <a:t>배열에 </a:t>
            </a:r>
            <a:r>
              <a:rPr lang="en-US" altLang="ko-KR" sz="1600" b="1" dirty="0"/>
              <a:t>19</a:t>
            </a:r>
            <a:r>
              <a:rPr lang="ko-KR" altLang="en-US" sz="1600" b="1" dirty="0"/>
              <a:t>살 이상이 한 명 이상</a:t>
            </a:r>
            <a:r>
              <a:rPr lang="ko-KR" altLang="en-US" sz="1600" dirty="0"/>
              <a:t> 있는가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11ACC-E97D-4F90-829F-E54608E3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9" y="4913972"/>
            <a:ext cx="660082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BADD-B1B6-409E-BA44-01AA36F194FB}"/>
              </a:ext>
            </a:extLst>
          </p:cNvPr>
          <p:cNvSpPr txBox="1"/>
          <p:nvPr/>
        </p:nvSpPr>
        <p:spPr>
          <a:xfrm>
            <a:off x="1293854" y="3242997"/>
            <a:ext cx="7352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some()</a:t>
            </a:r>
            <a:r>
              <a:rPr lang="ko-KR" altLang="en-US" sz="1200" dirty="0"/>
              <a:t>은 앞의 배열의 내용 중 조건에 맞는 것 이 하나라도 있다면 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, </a:t>
            </a:r>
            <a:r>
              <a:rPr lang="ko-KR" altLang="en-US" sz="1200" dirty="0"/>
              <a:t>없다면 </a:t>
            </a:r>
            <a:r>
              <a:rPr lang="en-US" altLang="ko-KR" sz="1200" b="1" dirty="0"/>
              <a:t>false</a:t>
            </a:r>
            <a:r>
              <a:rPr lang="ko-KR" altLang="en-US" sz="1200" dirty="0"/>
              <a:t>를 반환하는 메소드</a:t>
            </a: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858385-53C5-4387-A4DD-7E83C86E2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9" y="3281485"/>
            <a:ext cx="109537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157915-14CF-46DD-B351-11AD4388DF35}"/>
              </a:ext>
            </a:extLst>
          </p:cNvPr>
          <p:cNvSpPr txBox="1"/>
          <p:nvPr/>
        </p:nvSpPr>
        <p:spPr>
          <a:xfrm>
            <a:off x="2160753" y="3623009"/>
            <a:ext cx="4763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new Date().</a:t>
            </a:r>
            <a:r>
              <a:rPr lang="en-US" altLang="ko-KR" sz="1200" b="1" dirty="0" err="1"/>
              <a:t>getFullYear</a:t>
            </a:r>
            <a:r>
              <a:rPr lang="en-US" altLang="ko-KR" sz="1200" b="1" dirty="0"/>
              <a:t>()</a:t>
            </a:r>
            <a:r>
              <a:rPr lang="ko-KR" altLang="en-US" sz="1200" dirty="0"/>
              <a:t>은 현재 년도를 </a:t>
            </a:r>
            <a:r>
              <a:rPr lang="en-US" altLang="ko-KR" sz="1200" dirty="0"/>
              <a:t>4</a:t>
            </a:r>
            <a:r>
              <a:rPr lang="ko-KR" altLang="en-US" sz="1200" dirty="0"/>
              <a:t>자리로 반환하는 메소드</a:t>
            </a:r>
            <a:endParaRPr lang="en-US" altLang="ko-KR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DCD2D5-5BD9-4220-B631-BE5DA5A8A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9" y="3661495"/>
            <a:ext cx="1914525" cy="200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5F6969-CF5B-401A-922C-6066916BA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4041505"/>
            <a:ext cx="923925" cy="16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46EFED-087D-4359-8DCB-7CA0FB7332D9}"/>
              </a:ext>
            </a:extLst>
          </p:cNvPr>
          <p:cNvSpPr txBox="1"/>
          <p:nvPr/>
        </p:nvSpPr>
        <p:spPr>
          <a:xfrm>
            <a:off x="1155741" y="3983967"/>
            <a:ext cx="4733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person.year</a:t>
            </a:r>
            <a:r>
              <a:rPr lang="ko-KR" altLang="en-US" sz="1200" dirty="0"/>
              <a:t>은 해당 객체가 가진 년도를 </a:t>
            </a:r>
            <a:r>
              <a:rPr lang="en-US" altLang="ko-KR" sz="1200" dirty="0"/>
              <a:t>4</a:t>
            </a:r>
            <a:r>
              <a:rPr lang="ko-KR" altLang="en-US" sz="1200" dirty="0"/>
              <a:t>자리로 반환하는 메소드</a:t>
            </a:r>
            <a:endParaRPr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334B5D4-530A-4A69-A526-6137F595A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79" y="5687491"/>
            <a:ext cx="3752850" cy="2095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E6AAE1-335F-47FB-B8B9-A223AAFA4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112" y="5677966"/>
            <a:ext cx="1266825" cy="219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8277C9-4A96-4B3C-9C16-2986AE7CA0FC}"/>
              </a:ext>
            </a:extLst>
          </p:cNvPr>
          <p:cNvSpPr txBox="1"/>
          <p:nvPr/>
        </p:nvSpPr>
        <p:spPr>
          <a:xfrm>
            <a:off x="198479" y="6014265"/>
            <a:ext cx="9071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some()</a:t>
            </a:r>
            <a:r>
              <a:rPr lang="ko-KR" altLang="en-US" sz="1200" b="1"/>
              <a:t> </a:t>
            </a:r>
            <a:r>
              <a:rPr lang="ko-KR" altLang="en-US" sz="1200"/>
              <a:t>메소드 괄호 안의 내용은 </a:t>
            </a:r>
            <a:r>
              <a:rPr lang="en-US" altLang="ko-KR" sz="1200"/>
              <a:t>4</a:t>
            </a:r>
            <a:r>
              <a:rPr lang="ko-KR" altLang="en-US" sz="1200"/>
              <a:t>자리의 현재 연도를 얻어 낸 뒤 각각 </a:t>
            </a:r>
            <a:r>
              <a:rPr lang="en-US" altLang="ko-KR" sz="1200"/>
              <a:t>pseron</a:t>
            </a:r>
            <a:r>
              <a:rPr lang="ko-KR" altLang="en-US" sz="1200"/>
              <a:t>의 년도를 뺀 값이 </a:t>
            </a:r>
            <a:r>
              <a:rPr lang="en-US" altLang="ko-KR" sz="1200"/>
              <a:t>19</a:t>
            </a:r>
            <a:r>
              <a:rPr lang="ko-KR" altLang="en-US" sz="1200"/>
              <a:t>이상이 있는지 확인하는 코드</a:t>
            </a:r>
            <a:endParaRPr lang="en-US" altLang="ko-KR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6EE60A-A135-443F-8791-0110DF1F5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6641" y="1160254"/>
            <a:ext cx="41338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871E5E-DBD1-4119-A63A-86BAFF816B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127" y="4913972"/>
            <a:ext cx="41338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9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6349284" y="1457852"/>
            <a:ext cx="3648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// People</a:t>
            </a:r>
            <a:r>
              <a:rPr lang="ko-KR" altLang="en-US" sz="1600" dirty="0"/>
              <a:t>배열에 </a:t>
            </a:r>
            <a:r>
              <a:rPr lang="en-US" altLang="ko-KR" sz="1600" b="1" dirty="0"/>
              <a:t>19</a:t>
            </a:r>
            <a:r>
              <a:rPr lang="ko-KR" altLang="en-US" sz="1600" b="1" dirty="0"/>
              <a:t>살 이상만 </a:t>
            </a:r>
            <a:r>
              <a:rPr lang="ko-KR" altLang="en-US" sz="1600" dirty="0"/>
              <a:t>있는가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1BADD-B1B6-409E-BA44-01AA36F194FB}"/>
              </a:ext>
            </a:extLst>
          </p:cNvPr>
          <p:cNvSpPr txBox="1"/>
          <p:nvPr/>
        </p:nvSpPr>
        <p:spPr>
          <a:xfrm>
            <a:off x="1379579" y="3248803"/>
            <a:ext cx="642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every()</a:t>
            </a:r>
            <a:r>
              <a:rPr lang="ko-KR" altLang="en-US" sz="1200"/>
              <a:t>은 앞의 배열의 내용이 모두 조건에 맞다면 </a:t>
            </a:r>
            <a:r>
              <a:rPr lang="en-US" altLang="ko-KR" sz="1200" b="1"/>
              <a:t>true</a:t>
            </a:r>
            <a:r>
              <a:rPr lang="en-US" altLang="ko-KR" sz="1200"/>
              <a:t>, </a:t>
            </a:r>
            <a:r>
              <a:rPr lang="ko-KR" altLang="en-US" sz="1200"/>
              <a:t>아니라면 </a:t>
            </a:r>
            <a:r>
              <a:rPr lang="en-US" altLang="ko-KR" sz="1200" b="1"/>
              <a:t>false</a:t>
            </a:r>
            <a:r>
              <a:rPr lang="ko-KR" altLang="en-US" sz="1200"/>
              <a:t>를 반환하는 메소드</a:t>
            </a:r>
            <a:endParaRPr lang="en-US" altLang="ko-K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57915-14CF-46DD-B351-11AD4388DF35}"/>
              </a:ext>
            </a:extLst>
          </p:cNvPr>
          <p:cNvSpPr txBox="1"/>
          <p:nvPr/>
        </p:nvSpPr>
        <p:spPr>
          <a:xfrm>
            <a:off x="2160753" y="3623009"/>
            <a:ext cx="4763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new Date().getFullYear()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DCD2D5-5BD9-4220-B631-BE5DA5A8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9" y="3661495"/>
            <a:ext cx="1914525" cy="200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5F6969-CF5B-401A-922C-6066916B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9" y="4041505"/>
            <a:ext cx="923925" cy="16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46EFED-087D-4359-8DCB-7CA0FB7332D9}"/>
              </a:ext>
            </a:extLst>
          </p:cNvPr>
          <p:cNvSpPr txBox="1"/>
          <p:nvPr/>
        </p:nvSpPr>
        <p:spPr>
          <a:xfrm>
            <a:off x="1155741" y="3983967"/>
            <a:ext cx="3615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person.year</a:t>
            </a:r>
            <a:r>
              <a:rPr lang="ko-KR" altLang="en-US" sz="1200" dirty="0"/>
              <a:t>은 해당 객체가 가진 </a:t>
            </a:r>
            <a:r>
              <a:rPr lang="ko-KR" altLang="en-US" sz="1200"/>
              <a:t>년도를 가져온다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B90090E-7862-4BA6-A3C6-6AE325C4D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591" y="1100137"/>
            <a:ext cx="3409950" cy="2286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C3710A8-199B-4BCA-A9CA-CB9E507EE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3287291"/>
            <a:ext cx="11811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5101257" y="1510467"/>
            <a:ext cx="6144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// comments</a:t>
            </a:r>
            <a:r>
              <a:rPr lang="ko-KR" altLang="en-US" sz="1600" dirty="0"/>
              <a:t>배열에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823423</a:t>
            </a:r>
            <a:r>
              <a:rPr lang="ko-KR" altLang="en-US" sz="1600" b="1" dirty="0"/>
              <a:t>인 값</a:t>
            </a:r>
            <a:r>
              <a:rPr lang="ko-KR" altLang="en-US" sz="1600" dirty="0"/>
              <a:t>을 가진 객체가 누구인가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1BADD-B1B6-409E-BA44-01AA36F194FB}"/>
              </a:ext>
            </a:extLst>
          </p:cNvPr>
          <p:cNvSpPr txBox="1"/>
          <p:nvPr/>
        </p:nvSpPr>
        <p:spPr>
          <a:xfrm>
            <a:off x="132670" y="3520236"/>
            <a:ext cx="643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find()</a:t>
            </a:r>
            <a:r>
              <a:rPr lang="ko-KR" altLang="en-US" sz="1200" b="1"/>
              <a:t>는</a:t>
            </a:r>
            <a:r>
              <a:rPr lang="ko-KR" altLang="en-US" sz="1200"/>
              <a:t> 해당 객체의 </a:t>
            </a:r>
            <a:r>
              <a:rPr lang="en-US" altLang="ko-KR" sz="1200"/>
              <a:t>key</a:t>
            </a:r>
            <a:r>
              <a:rPr lang="ko-KR" altLang="en-US" sz="1200"/>
              <a:t>값을 제시한 값과 비교하여 해당 </a:t>
            </a:r>
            <a:r>
              <a:rPr lang="en-US" altLang="ko-KR" sz="1200"/>
              <a:t>key</a:t>
            </a:r>
            <a:r>
              <a:rPr lang="ko-KR" altLang="en-US" sz="1200"/>
              <a:t>값을 가진 객체를 가져온다</a:t>
            </a:r>
            <a:r>
              <a:rPr lang="en-US" altLang="ko-KR" sz="120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277C9-4A96-4B3C-9C16-2986AE7CA0FC}"/>
              </a:ext>
            </a:extLst>
          </p:cNvPr>
          <p:cNvSpPr txBox="1"/>
          <p:nvPr/>
        </p:nvSpPr>
        <p:spPr>
          <a:xfrm>
            <a:off x="198479" y="5844841"/>
            <a:ext cx="551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find()</a:t>
            </a:r>
            <a:r>
              <a:rPr lang="ko-KR" altLang="en-US" sz="1200" b="1"/>
              <a:t> </a:t>
            </a:r>
            <a:r>
              <a:rPr lang="ko-KR" altLang="en-US" sz="1200"/>
              <a:t>메소드 괄호 안의 내용을 비교하여 해당 </a:t>
            </a:r>
            <a:r>
              <a:rPr lang="en-US" altLang="ko-KR" sz="1200"/>
              <a:t>key</a:t>
            </a:r>
            <a:r>
              <a:rPr lang="ko-KR" altLang="en-US" sz="1200"/>
              <a:t>값을 가진 객체를 가져온다</a:t>
            </a:r>
            <a:r>
              <a:rPr lang="en-US" altLang="ko-KR" sz="120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D97F4B-53E8-4051-9BEE-D6C6838C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28" y="736160"/>
            <a:ext cx="5705475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55314-D235-438E-A4E1-8371B937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61" y="4880431"/>
            <a:ext cx="2562225" cy="666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E23ECF-78A3-4579-98C5-E874CBD5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9" y="4732794"/>
            <a:ext cx="5676900" cy="962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4311EC-4D52-4D12-A7C0-DDFECF8E6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3337764"/>
            <a:ext cx="47529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7236"/>
            <a:ext cx="57340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3954185" y="619125"/>
            <a:ext cx="6875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// comments</a:t>
            </a:r>
            <a:r>
              <a:rPr lang="ko-KR" altLang="en-US" sz="1600" dirty="0"/>
              <a:t>배열에 </a:t>
            </a:r>
            <a:r>
              <a:rPr lang="en-US" altLang="ko-KR" sz="1600" b="1" dirty="0"/>
              <a:t>id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823423</a:t>
            </a:r>
            <a:r>
              <a:rPr lang="ko-KR" altLang="en-US" sz="1600" b="1" dirty="0"/>
              <a:t>인 값</a:t>
            </a:r>
            <a:r>
              <a:rPr lang="ko-KR" altLang="en-US" sz="1600" dirty="0"/>
              <a:t>을 가진 객체의 </a:t>
            </a:r>
            <a:r>
              <a:rPr lang="en-US" altLang="ko-KR" sz="1600" dirty="0"/>
              <a:t>index</a:t>
            </a:r>
            <a:r>
              <a:rPr lang="ko-KR" altLang="en-US" sz="1600" dirty="0"/>
              <a:t>값이 몇인가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1BADD-B1B6-409E-BA44-01AA36F194FB}"/>
              </a:ext>
            </a:extLst>
          </p:cNvPr>
          <p:cNvSpPr txBox="1"/>
          <p:nvPr/>
        </p:nvSpPr>
        <p:spPr>
          <a:xfrm>
            <a:off x="4033533" y="1237547"/>
            <a:ext cx="7439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findIndex</a:t>
            </a:r>
            <a:r>
              <a:rPr lang="en-US" altLang="ko-KR" sz="1200" b="1" dirty="0"/>
              <a:t>()</a:t>
            </a:r>
            <a:r>
              <a:rPr lang="ko-KR" altLang="en-US" sz="1200" b="1" dirty="0"/>
              <a:t>는</a:t>
            </a:r>
            <a:r>
              <a:rPr lang="ko-KR" altLang="en-US" sz="1200" dirty="0"/>
              <a:t> 해당 객체의 </a:t>
            </a:r>
            <a:r>
              <a:rPr lang="en-US" altLang="ko-KR" sz="1200" dirty="0"/>
              <a:t>key</a:t>
            </a:r>
            <a:r>
              <a:rPr lang="ko-KR" altLang="en-US" sz="1200" dirty="0"/>
              <a:t>값을 제시한 값과 비교하여 해당 </a:t>
            </a:r>
            <a:r>
              <a:rPr lang="en-US" altLang="ko-KR" sz="1200" dirty="0"/>
              <a:t>key</a:t>
            </a:r>
            <a:r>
              <a:rPr lang="ko-KR" altLang="en-US" sz="1200" dirty="0"/>
              <a:t>값을 가진 객체의 </a:t>
            </a:r>
            <a:r>
              <a:rPr lang="en-US" altLang="ko-KR" sz="1200" dirty="0"/>
              <a:t>index</a:t>
            </a:r>
            <a:r>
              <a:rPr lang="ko-KR" altLang="en-US" sz="1200" dirty="0"/>
              <a:t>값을 가져온다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277C9-4A96-4B3C-9C16-2986AE7CA0FC}"/>
              </a:ext>
            </a:extLst>
          </p:cNvPr>
          <p:cNvSpPr txBox="1"/>
          <p:nvPr/>
        </p:nvSpPr>
        <p:spPr>
          <a:xfrm>
            <a:off x="-1" y="5621200"/>
            <a:ext cx="663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findIndex</a:t>
            </a:r>
            <a:r>
              <a:rPr lang="en-US" altLang="ko-KR" sz="1200" b="1" dirty="0"/>
              <a:t>()</a:t>
            </a:r>
            <a:r>
              <a:rPr lang="ko-KR" altLang="en-US" sz="1200" b="1" dirty="0"/>
              <a:t>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괄호 안의 내용을 비교하여 해당 </a:t>
            </a:r>
            <a:r>
              <a:rPr lang="en-US" altLang="ko-KR" sz="1200" dirty="0"/>
              <a:t>key</a:t>
            </a:r>
            <a:r>
              <a:rPr lang="ko-KR" altLang="en-US" sz="1200" dirty="0"/>
              <a:t>값을 가진 객체의 </a:t>
            </a:r>
            <a:r>
              <a:rPr lang="en-US" altLang="ko-KR" sz="1200" dirty="0"/>
              <a:t>index</a:t>
            </a:r>
            <a:r>
              <a:rPr lang="ko-KR" altLang="en-US" sz="1200" dirty="0"/>
              <a:t>값을 가져온다</a:t>
            </a:r>
            <a:r>
              <a:rPr lang="en-US" altLang="ko-KR" sz="1200" dirty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33" y="0"/>
            <a:ext cx="32861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33" y="1056572"/>
            <a:ext cx="4991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70" y="3299211"/>
            <a:ext cx="6191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8277C9-4A96-4B3C-9C16-2986AE7CA0FC}"/>
              </a:ext>
            </a:extLst>
          </p:cNvPr>
          <p:cNvSpPr txBox="1"/>
          <p:nvPr/>
        </p:nvSpPr>
        <p:spPr>
          <a:xfrm>
            <a:off x="5971307" y="2737236"/>
            <a:ext cx="55018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배열안에</a:t>
            </a:r>
            <a:r>
              <a:rPr lang="ko-KR" altLang="en-US" sz="1200" dirty="0"/>
              <a:t> </a:t>
            </a:r>
            <a:r>
              <a:rPr lang="en-US" altLang="ko-KR" sz="1200" dirty="0"/>
              <a:t>...</a:t>
            </a:r>
            <a:r>
              <a:rPr lang="ko-KR" altLang="en-US" sz="1200" dirty="0"/>
              <a:t>을 사용해 새로운 배열 </a:t>
            </a:r>
            <a:r>
              <a:rPr lang="en-US" altLang="ko-KR" sz="1200" dirty="0" err="1"/>
              <a:t>newComments</a:t>
            </a:r>
            <a:r>
              <a:rPr lang="ko-KR" altLang="en-US" sz="1200" dirty="0"/>
              <a:t>안에</a:t>
            </a:r>
            <a:endParaRPr lang="en-US" altLang="ko-KR" sz="1200" dirty="0"/>
          </a:p>
          <a:p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823423</a:t>
            </a:r>
            <a:r>
              <a:rPr lang="ko-KR" altLang="en-US" sz="1200" dirty="0"/>
              <a:t>인 값을 뺀 나머지를 넣는 코드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Comments.splice</a:t>
            </a:r>
            <a:r>
              <a:rPr lang="en-US" altLang="ko-KR" sz="1200" dirty="0"/>
              <a:t>(1, 1) // comments</a:t>
            </a:r>
            <a:r>
              <a:rPr lang="ko-KR" altLang="en-US" sz="1200" dirty="0"/>
              <a:t>배열의 </a:t>
            </a:r>
            <a:r>
              <a:rPr lang="en-US" altLang="ko-KR" sz="1200" dirty="0"/>
              <a:t>1</a:t>
            </a:r>
            <a:r>
              <a:rPr lang="ko-KR" altLang="en-US" sz="1200" dirty="0"/>
              <a:t>번째 객체부터 </a:t>
            </a:r>
            <a:r>
              <a:rPr lang="en-US" altLang="ko-KR" sz="1200" dirty="0"/>
              <a:t>1</a:t>
            </a:r>
            <a:r>
              <a:rPr lang="ko-KR" altLang="en-US" sz="1200" dirty="0"/>
              <a:t>개 삭제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…</a:t>
            </a:r>
            <a:r>
              <a:rPr lang="en-US" altLang="ko-KR" sz="1200" dirty="0" err="1"/>
              <a:t>comments.slice</a:t>
            </a:r>
            <a:r>
              <a:rPr lang="en-US" altLang="ko-KR" sz="1200" dirty="0"/>
              <a:t>(0, 1) // comments</a:t>
            </a:r>
            <a:r>
              <a:rPr lang="ko-KR" altLang="en-US" sz="1200" dirty="0"/>
              <a:t>배열의 </a:t>
            </a:r>
            <a:r>
              <a:rPr lang="en-US" altLang="ko-KR" sz="1200" dirty="0"/>
              <a:t>0~1</a:t>
            </a:r>
            <a:r>
              <a:rPr lang="ko-KR" altLang="en-US" sz="1200" dirty="0"/>
              <a:t>번째 까지의 객체를 가져온다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…</a:t>
            </a:r>
            <a:r>
              <a:rPr lang="en-US" altLang="ko-KR" sz="1200" dirty="0" err="1"/>
              <a:t>comments.slice</a:t>
            </a:r>
            <a:r>
              <a:rPr lang="en-US" altLang="ko-KR" sz="1200" dirty="0"/>
              <a:t>(1+1) // comments</a:t>
            </a:r>
            <a:r>
              <a:rPr lang="ko-KR" altLang="en-US" sz="1200" dirty="0"/>
              <a:t>배열의 </a:t>
            </a:r>
            <a:r>
              <a:rPr lang="en-US" altLang="ko-KR" sz="1200" dirty="0"/>
              <a:t>2</a:t>
            </a:r>
            <a:r>
              <a:rPr lang="ko-KR" altLang="en-US" sz="1200" dirty="0"/>
              <a:t>번째 객체부터 가져온다</a:t>
            </a:r>
            <a:r>
              <a:rPr lang="en-US" altLang="ko-KR" sz="1200" dirty="0"/>
              <a:t>.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2" y="4285199"/>
            <a:ext cx="34575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2" y="5621200"/>
            <a:ext cx="34671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57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301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YUSU</dc:creator>
  <cp:lastModifiedBy>Yusu</cp:lastModifiedBy>
  <cp:revision>26</cp:revision>
  <dcterms:created xsi:type="dcterms:W3CDTF">2020-03-17T12:27:19Z</dcterms:created>
  <dcterms:modified xsi:type="dcterms:W3CDTF">2020-03-22T07:40:12Z</dcterms:modified>
</cp:coreProperties>
</file>