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298" y="15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7790-2CE3-4CC5-BDE9-F28CD839058E}" type="datetimeFigureOut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6E6F-4752-47E5-A591-8BAE6FBB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6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7790-2CE3-4CC5-BDE9-F28CD839058E}" type="datetimeFigureOut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6E6F-4752-47E5-A591-8BAE6FBB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37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7790-2CE3-4CC5-BDE9-F28CD839058E}" type="datetimeFigureOut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6E6F-4752-47E5-A591-8BAE6FBB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4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7790-2CE3-4CC5-BDE9-F28CD839058E}" type="datetimeFigureOut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6E6F-4752-47E5-A591-8BAE6FBB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82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7790-2CE3-4CC5-BDE9-F28CD839058E}" type="datetimeFigureOut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6E6F-4752-47E5-A591-8BAE6FBB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8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7790-2CE3-4CC5-BDE9-F28CD839058E}" type="datetimeFigureOut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6E6F-4752-47E5-A591-8BAE6FBB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4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7790-2CE3-4CC5-BDE9-F28CD839058E}" type="datetimeFigureOut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6E6F-4752-47E5-A591-8BAE6FBB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9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7790-2CE3-4CC5-BDE9-F28CD839058E}" type="datetimeFigureOut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6E6F-4752-47E5-A591-8BAE6FBB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65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7790-2CE3-4CC5-BDE9-F28CD839058E}" type="datetimeFigureOut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6E6F-4752-47E5-A591-8BAE6FBB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7790-2CE3-4CC5-BDE9-F28CD839058E}" type="datetimeFigureOut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6E6F-4752-47E5-A591-8BAE6FBB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1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7790-2CE3-4CC5-BDE9-F28CD839058E}" type="datetimeFigureOut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6E6F-4752-47E5-A591-8BAE6FBB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8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B7790-2CE3-4CC5-BDE9-F28CD839058E}" type="datetimeFigureOut">
              <a:rPr lang="ko-KR" altLang="en-US" smtClean="0"/>
              <a:t>2014-12-20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96E6F-4752-47E5-A591-8BAE6FBB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9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80941" y="982019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A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45449" y="982019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L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09957" y="982019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I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74465" y="982019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E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80941" y="2269181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Y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45449" y="2269181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O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09957" y="2269181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U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4465" y="2269181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M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0941" y="3556343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S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45449" y="3556343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T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09957" y="3556343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N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474465" y="3556343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R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0941" y="4843505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H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945449" y="4843505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D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09957" y="4843505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G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474465" y="4843505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K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80940" y="982012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9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45449" y="982013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/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09957" y="982013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12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474465" y="982013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4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80940" y="2269176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+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45449" y="2269177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11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09957" y="2269177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2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74465" y="2269177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X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80940" y="3556340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-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945449" y="3556341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6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09957" y="3556341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8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474465" y="3556341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1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80940" y="4843504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7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945449" y="4843505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3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09957" y="4843505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10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74465" y="4843505"/>
            <a:ext cx="1070919" cy="1070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5</a:t>
            </a:r>
            <a:endParaRPr lang="ko-KR" altLang="en-US" sz="36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5"/>
            <a:ext cx="12184382" cy="685371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546389" y="843766"/>
            <a:ext cx="5099222" cy="51704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err="1" smtClean="0">
                <a:solidFill>
                  <a:sysClr val="windowText" lastClr="000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숫자맞추기</a:t>
            </a:r>
            <a:endParaRPr lang="ko-KR" altLang="en-US" sz="5400" dirty="0">
              <a:solidFill>
                <a:sysClr val="windowText" lastClr="000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23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7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5" fill="hold">
                      <p:stCondLst>
                        <p:cond delay="0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33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a가을소풍B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8</cp:revision>
  <dcterms:created xsi:type="dcterms:W3CDTF">2014-12-18T14:13:37Z</dcterms:created>
  <dcterms:modified xsi:type="dcterms:W3CDTF">2014-12-20T14:41:14Z</dcterms:modified>
</cp:coreProperties>
</file>