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9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0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9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5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157B-56A7-413B-A367-A4891B87D68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2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Global_attribu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927" y="607311"/>
            <a:ext cx="1377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1842" y="1814399"/>
            <a:ext cx="979595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contenteditable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D7E9A"/>
                </a:solidFill>
                <a:effectLst/>
                <a:cs typeface="Arial" panose="020B0604020202020204" pitchFamily="34" charset="0"/>
                <a:hlinkClick r:id="rId2"/>
              </a:rPr>
              <a:t>전역 특성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은 사용자가 요소를 편집할 수 있는지 나타내는 열거형 특성입니다.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2768" y="2403460"/>
            <a:ext cx="5993628" cy="1415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endParaRPr lang="ko-KR" altLang="ko-KR" sz="2800" dirty="0"/>
          </a:p>
          <a:p>
            <a:pPr lvl="0" latinLnBrk="0">
              <a:buFontTx/>
              <a:buChar char="•"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ko-KR" altLang="ko-KR" dirty="0">
                <a:solidFill>
                  <a:srgbClr val="333333"/>
                </a:solidFill>
                <a:cs typeface="Arial" panose="020B0604020202020204" pitchFamily="34" charset="0"/>
              </a:rPr>
              <a:t> 또는 빈 문자열은 요소가 편집 가능함을 나타냅니다.</a:t>
            </a:r>
          </a:p>
          <a:p>
            <a:pPr lvl="0" latinLnBrk="0">
              <a:buFontTx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ko-KR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alse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333333"/>
                </a:solidFill>
                <a:cs typeface="Arial" panose="020B0604020202020204" pitchFamily="34" charset="0"/>
              </a:rPr>
              <a:t>는 </a:t>
            </a:r>
            <a:r>
              <a:rPr lang="ko-KR" altLang="ko-KR" dirty="0">
                <a:solidFill>
                  <a:srgbClr val="333333"/>
                </a:solidFill>
                <a:cs typeface="Arial" panose="020B0604020202020204" pitchFamily="34" charset="0"/>
              </a:rPr>
              <a:t>요소가 편집 불가능함을 나타냅니다.</a:t>
            </a:r>
          </a:p>
          <a:p>
            <a:pPr lvl="0" latinLnBrk="0"/>
            <a:endParaRPr lang="ko-KR" altLang="ko-KR" sz="2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1842" y="3880343"/>
            <a:ext cx="931884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200000"/>
              </a:lnSpc>
            </a:pPr>
            <a:r>
              <a:rPr lang="ko-KR" altLang="ko-KR" dirty="0"/>
              <a:t>값 없이, &lt;label contenteditable&gt;예제&lt;/label&gt;처럼 사용할 경우 빈 문자열 값으로 간주합니다.</a:t>
            </a:r>
          </a:p>
          <a:p>
            <a:pPr latinLnBrk="0">
              <a:lnSpc>
                <a:spcPct val="200000"/>
              </a:lnSpc>
            </a:pPr>
            <a:r>
              <a:rPr lang="ko-KR" altLang="ko-KR" dirty="0"/>
              <a:t>특성이 없거나, </a:t>
            </a:r>
            <a:r>
              <a:rPr lang="ko-KR" altLang="en-US" dirty="0" smtClean="0"/>
              <a:t>값</a:t>
            </a:r>
            <a:r>
              <a:rPr lang="ko-KR" altLang="ko-KR" dirty="0" smtClean="0"/>
              <a:t>이 </a:t>
            </a:r>
            <a:r>
              <a:rPr lang="ko-KR" altLang="ko-KR" dirty="0"/>
              <a:t>유효하지 않은 경우 부모 요소로부터 상속합니다. </a:t>
            </a:r>
            <a:endParaRPr lang="en-US" altLang="ko-KR" dirty="0" smtClean="0"/>
          </a:p>
          <a:p>
            <a:pPr latinLnBrk="0">
              <a:lnSpc>
                <a:spcPct val="200000"/>
              </a:lnSpc>
            </a:pPr>
            <a:r>
              <a:rPr lang="ko-KR" altLang="ko-KR" dirty="0" smtClean="0"/>
              <a:t>즉</a:t>
            </a:r>
            <a:r>
              <a:rPr lang="ko-KR" altLang="ko-KR" dirty="0"/>
              <a:t>, 부모 요소를 편집 가능한 경우 자신도 편집 가능합니다.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89054"/>
              </p:ext>
            </p:extLst>
          </p:nvPr>
        </p:nvGraphicFramePr>
        <p:xfrm>
          <a:off x="852768" y="5603447"/>
          <a:ext cx="8572500" cy="873760"/>
        </p:xfrm>
        <a:graphic>
          <a:graphicData uri="http://schemas.openxmlformats.org/drawingml/2006/table">
            <a:tbl>
              <a:tblPr/>
              <a:tblGrid>
                <a:gridCol w="8572500">
                  <a:extLst>
                    <a:ext uri="{9D8B030D-6E8A-4147-A177-3AD203B41FA5}">
                      <a16:colId xmlns:a16="http://schemas.microsoft.com/office/drawing/2014/main" val="69695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 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  </a:t>
                      </a:r>
                      <a:r>
                        <a:rPr lang="en-US" altLang="ko-KR" sz="1800" dirty="0" err="1">
                          <a:solidFill>
                            <a:srgbClr val="FF33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contenteditable</a:t>
                      </a:r>
                      <a:r>
                        <a:rPr lang="en-US" altLang="ko-KR" sz="1800" dirty="0">
                          <a:solidFill>
                            <a:srgbClr val="FF33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 넣어주면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 </a:t>
                      </a:r>
                      <a:r>
                        <a:rPr lang="en-US" altLang="ko-KR" sz="1800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textarea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태그와 마찬가지로 편집이 가능하게 된다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36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150" y="652530"/>
            <a:ext cx="8612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2150" y="1565476"/>
            <a:ext cx="8612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width = 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hero.offsetWidth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height = 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hero.offsetHeight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e.offset</a:t>
            </a:r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, y =</a:t>
            </a:r>
            <a:r>
              <a:rPr lang="en-US" altLang="ko-KR" dirty="0" err="1" smtClean="0">
                <a:solidFill>
                  <a:srgbClr val="ABB2BF"/>
                </a:solidFill>
                <a:latin typeface="Consolas" panose="020B0609020204030204" pitchFamily="49" charset="0"/>
              </a:rPr>
              <a:t>e.offset</a:t>
            </a:r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150" y="33393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offsetLeft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offsetTop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2410" y="4739967"/>
            <a:ext cx="9056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hero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가 아닌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text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상에서 마우스가 움직일 경우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x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와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y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값이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h1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안에서의 상대값이 되는 문제가 있다</a:t>
            </a:r>
            <a:r>
              <a:rPr lang="en-US" altLang="ko-KR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 이때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, this !== </a:t>
            </a:r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e.target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이벤트를 받는 주체인 </a:t>
            </a:r>
            <a:r>
              <a:rPr lang="en-US" altLang="ko-KR" dirty="0">
                <a:solidFill>
                  <a:srgbClr val="FF33CC"/>
                </a:solidFill>
                <a:latin typeface="맑은 고딕" panose="020B0503020000020004" pitchFamily="50" charset="-127"/>
              </a:rPr>
              <a:t>hero </a:t>
            </a:r>
            <a:r>
              <a:rPr lang="en-US" altLang="ko-KR" dirty="0" smtClean="0">
                <a:solidFill>
                  <a:srgbClr val="FF33CC"/>
                </a:solidFill>
                <a:latin typeface="맑은 고딕" panose="020B0503020000020004" pitchFamily="50" charset="-127"/>
              </a:rPr>
              <a:t>== </a:t>
            </a:r>
            <a:r>
              <a:rPr lang="en-US" altLang="ko-KR" dirty="0">
                <a:solidFill>
                  <a:srgbClr val="FF33CC"/>
                </a:solidFill>
                <a:latin typeface="맑은 고딕" panose="020B0503020000020004" pitchFamily="50" charset="-127"/>
              </a:rPr>
              <a:t>text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인 </a:t>
            </a:r>
            <a:r>
              <a:rPr lang="ko-KR" altLang="en-US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경우에</a:t>
            </a:r>
            <a:r>
              <a:rPr lang="en-US" altLang="ko-KR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x, y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값을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hero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입장의 절대값으로 바꿔준다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03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Script) CSS와 관련된 자바스크립트 - style, getComputedStyl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2" y="1079862"/>
            <a:ext cx="6301931" cy="48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nvas get X and Y pointer position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83" y="1403576"/>
            <a:ext cx="5310418" cy="41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1977" y="1306286"/>
            <a:ext cx="6949440" cy="430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11977" y="2004713"/>
            <a:ext cx="6949440" cy="3309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68055" y="163538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hero.offsetWidth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0883" y="1315758"/>
            <a:ext cx="0" cy="4292562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77467" y="332094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hero.offsetHeight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05946" y="1315758"/>
            <a:ext cx="0" cy="17670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10195" y="3100254"/>
            <a:ext cx="179575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05945" y="2318803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effectLst/>
                <a:latin typeface="Consolas" panose="020B0609020204030204" pitchFamily="49" charset="0"/>
              </a:rPr>
              <a:t>e.offsetTop</a:t>
            </a:r>
            <a:endParaRPr lang="ko-KR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05945" y="3044954"/>
            <a:ext cx="3474718" cy="1152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56236" y="1099802"/>
            <a:ext cx="1946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div class = ‘hero’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50903" y="2835426"/>
            <a:ext cx="57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83876" y="264019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effectLst/>
                <a:latin typeface="Consolas" panose="020B0609020204030204" pitchFamily="49" charset="0"/>
              </a:rPr>
              <a:t>e.offsetLeft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13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3702" y="1870893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6913" y="3482816"/>
            <a:ext cx="8725989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200000"/>
              </a:lnSpc>
            </a:pP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- x / width, y / height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는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0 to 1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의 값이 된다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pPr marL="342900">
              <a:lnSpc>
                <a:spcPct val="200000"/>
              </a:lnSpc>
            </a:pP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-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여기에 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walk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를 곱해주면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에서 최대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walk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까지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x, y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값이 떨어질 수 있고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,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pPr marL="342900">
              <a:lnSpc>
                <a:spcPct val="200000"/>
              </a:lnSpc>
            </a:pP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-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글자가 벗어나지 않도록 적당히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(walk / 2)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만큼을 빼주었다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6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4993" y="822181"/>
            <a:ext cx="8325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textShadow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(255,0,255,0.7),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(0,255,255,0.7), 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(0,255,0,0.7), 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(0,0,255,0.7)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`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25</cp:revision>
  <dcterms:created xsi:type="dcterms:W3CDTF">2020-03-28T09:08:51Z</dcterms:created>
  <dcterms:modified xsi:type="dcterms:W3CDTF">2020-03-28T11:25:04Z</dcterms:modified>
</cp:coreProperties>
</file>