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113F-4061-43D2-873D-BBC35935E4D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732-8F22-4734-8EB6-B675E365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99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113F-4061-43D2-873D-BBC35935E4D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732-8F22-4734-8EB6-B675E365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3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113F-4061-43D2-873D-BBC35935E4D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732-8F22-4734-8EB6-B675E365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45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113F-4061-43D2-873D-BBC35935E4D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732-8F22-4734-8EB6-B675E365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1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113F-4061-43D2-873D-BBC35935E4D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732-8F22-4734-8EB6-B675E365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40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113F-4061-43D2-873D-BBC35935E4D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732-8F22-4734-8EB6-B675E365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5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113F-4061-43D2-873D-BBC35935E4D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732-8F22-4734-8EB6-B675E365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9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113F-4061-43D2-873D-BBC35935E4D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732-8F22-4734-8EB6-B675E365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72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113F-4061-43D2-873D-BBC35935E4D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732-8F22-4734-8EB6-B675E365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84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113F-4061-43D2-873D-BBC35935E4D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732-8F22-4734-8EB6-B675E365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09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113F-4061-43D2-873D-BBC35935E4D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732-8F22-4734-8EB6-B675E365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7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113F-4061-43D2-873D-BBC35935E4D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C732-8F22-4734-8EB6-B675E365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2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23292" y="398977"/>
            <a:ext cx="9580828" cy="1173344"/>
            <a:chOff x="779324" y="667725"/>
            <a:chExt cx="9580828" cy="1173344"/>
          </a:xfrm>
        </p:grpSpPr>
        <p:sp>
          <p:nvSpPr>
            <p:cNvPr id="5" name="Rectangle 4"/>
            <p:cNvSpPr/>
            <p:nvPr/>
          </p:nvSpPr>
          <p:spPr>
            <a:xfrm>
              <a:off x="779324" y="667725"/>
              <a:ext cx="9169348" cy="10156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600" b="1" smtClean="0"/>
                <a:t>함수</a:t>
              </a:r>
              <a:r>
                <a:rPr lang="en-US" altLang="ko-KR" sz="6000" b="1" smtClean="0"/>
                <a:t>1</a:t>
              </a:r>
              <a:r>
                <a:rPr lang="en-US" altLang="ko-KR" sz="6000" smtClean="0"/>
                <a:t>.  </a:t>
              </a:r>
              <a:endParaRPr lang="ko-KR" altLang="en-US" sz="240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42490" y="825406"/>
              <a:ext cx="79176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제목</a:t>
              </a:r>
              <a:r>
                <a:rPr lang="en-US" altLang="ko-KR" smtClean="0"/>
                <a:t>(panel-heading</a:t>
              </a:r>
              <a:r>
                <a:rPr lang="en-US" altLang="ko-KR"/>
                <a:t>)</a:t>
              </a:r>
              <a:r>
                <a:rPr lang="ko-KR" altLang="en-US"/>
                <a:t>을 </a:t>
              </a:r>
              <a:r>
                <a:rPr lang="ko-KR" altLang="en-US" b="1"/>
                <a:t>클릭</a:t>
              </a:r>
              <a:r>
                <a:rPr lang="ko-KR" altLang="en-US"/>
                <a:t>하면 </a:t>
              </a:r>
              <a:endParaRPr lang="en-US" altLang="ko-KR"/>
            </a:p>
            <a:p>
              <a:r>
                <a:rPr lang="ko-KR" altLang="en-US" smtClean="0"/>
                <a:t>클릭한 </a:t>
              </a:r>
              <a:r>
                <a:rPr lang="ko-KR" altLang="en-US"/>
                <a:t>대상의 </a:t>
              </a:r>
              <a:r>
                <a:rPr lang="ko-KR" altLang="en-US"/>
                <a:t>부모</a:t>
              </a:r>
              <a:r>
                <a:rPr lang="en-US" altLang="ko-KR" smtClean="0"/>
                <a:t>(panel-question</a:t>
              </a:r>
              <a:r>
                <a:rPr lang="en-US" altLang="ko-KR"/>
                <a:t>)</a:t>
              </a:r>
              <a:r>
                <a:rPr lang="ko-KR" altLang="en-US"/>
                <a:t>의 클래스명에 </a:t>
              </a:r>
              <a:r>
                <a:rPr lang="en-US" altLang="ko-KR" sz="2400" b="1"/>
                <a:t>”active”</a:t>
              </a:r>
              <a:r>
                <a:rPr lang="en-US" altLang="ko-KR"/>
                <a:t> </a:t>
              </a:r>
              <a:r>
                <a:rPr lang="ko-KR" altLang="en-US"/>
                <a:t>추가하기</a:t>
              </a:r>
            </a:p>
            <a:p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3292" y="2719883"/>
            <a:ext cx="10659820" cy="1358010"/>
            <a:chOff x="779324" y="667725"/>
            <a:chExt cx="10659820" cy="1358010"/>
          </a:xfrm>
        </p:grpSpPr>
        <p:sp>
          <p:nvSpPr>
            <p:cNvPr id="14" name="Rectangle 13"/>
            <p:cNvSpPr/>
            <p:nvPr/>
          </p:nvSpPr>
          <p:spPr>
            <a:xfrm>
              <a:off x="779324" y="667725"/>
              <a:ext cx="9169348" cy="10156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600" b="1" smtClean="0"/>
                <a:t>함수</a:t>
              </a:r>
              <a:r>
                <a:rPr lang="en-US" altLang="ko-KR" sz="6000" b="1" smtClean="0"/>
                <a:t>2</a:t>
              </a:r>
              <a:r>
                <a:rPr lang="en-US" altLang="ko-KR" sz="6000" smtClean="0"/>
                <a:t>.  </a:t>
              </a:r>
              <a:endParaRPr lang="ko-KR" altLang="en-US" sz="240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42490" y="825406"/>
              <a:ext cx="89966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제목</a:t>
              </a:r>
              <a:r>
                <a:rPr lang="en-US" altLang="ko-KR" smtClean="0"/>
                <a:t>(panel-heading)</a:t>
              </a:r>
              <a:r>
                <a:rPr lang="ko-KR" altLang="en-US" smtClean="0"/>
                <a:t>을 </a:t>
              </a:r>
              <a:r>
                <a:rPr lang="ko-KR" altLang="en-US" b="1" smtClean="0"/>
                <a:t>클릭</a:t>
              </a:r>
              <a:r>
                <a:rPr lang="ko-KR" altLang="en-US" smtClean="0"/>
                <a:t>하면 </a:t>
              </a:r>
              <a:endParaRPr lang="en-US" altLang="ko-KR" smtClean="0"/>
            </a:p>
            <a:p>
              <a:r>
                <a:rPr lang="ko-KR" altLang="en-US" smtClean="0"/>
                <a:t>모든 본문</a:t>
              </a:r>
              <a:r>
                <a:rPr lang="en-US" altLang="ko-KR" smtClean="0"/>
                <a:t>(panel-body)</a:t>
              </a:r>
              <a:r>
                <a:rPr lang="ko-KR" altLang="en-US" smtClean="0"/>
                <a:t>의 </a:t>
              </a:r>
              <a:r>
                <a:rPr lang="en-US" altLang="ko-KR" b="1" smtClean="0"/>
                <a:t>style </a:t>
              </a:r>
              <a:r>
                <a:rPr lang="ko-KR" altLang="en-US" b="1" smtClean="0"/>
                <a:t>에 </a:t>
              </a:r>
              <a:r>
                <a:rPr lang="en-US" altLang="ko-KR" b="1" smtClean="0"/>
                <a:t>display=none</a:t>
              </a:r>
              <a:r>
                <a:rPr lang="ko-KR" altLang="en-US" b="1" smtClean="0"/>
                <a:t>으로 변경</a:t>
              </a:r>
              <a:r>
                <a:rPr lang="ko-KR" altLang="en-US" smtClean="0"/>
                <a:t>한 뒤</a:t>
              </a:r>
              <a:r>
                <a:rPr lang="en-US" altLang="ko-KR" smtClean="0"/>
                <a:t>,</a:t>
              </a:r>
            </a:p>
            <a:p>
              <a:r>
                <a:rPr lang="ko-KR" altLang="en-US" smtClean="0"/>
                <a:t>클릭한대상의 부모 안에 있는 본문</a:t>
              </a:r>
              <a:r>
                <a:rPr lang="en-US" altLang="ko-KR" smtClean="0"/>
                <a:t>(panel-body)</a:t>
              </a:r>
              <a:r>
                <a:rPr lang="ko-KR" altLang="en-US" smtClean="0"/>
                <a:t>의 </a:t>
              </a:r>
              <a:r>
                <a:rPr lang="en-US" altLang="ko-KR" b="1" smtClean="0"/>
                <a:t>style</a:t>
              </a:r>
              <a:r>
                <a:rPr lang="ko-KR" altLang="en-US" b="1" smtClean="0"/>
                <a:t>을  </a:t>
              </a:r>
              <a:r>
                <a:rPr lang="en-US" altLang="ko-KR" b="1" smtClean="0"/>
                <a:t>display=block</a:t>
              </a:r>
              <a:r>
                <a:rPr lang="ko-KR" altLang="en-US" b="1" smtClean="0"/>
                <a:t>으로 변경</a:t>
              </a:r>
              <a:endParaRPr lang="en-US" altLang="ko-KR" b="1" smtClean="0"/>
            </a:p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186458" y="1514992"/>
            <a:ext cx="715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부모에 추가하는 방법 </a:t>
            </a:r>
            <a:r>
              <a:rPr lang="en-US" altLang="ko-KR"/>
              <a:t>: </a:t>
            </a:r>
            <a:r>
              <a:rPr lang="ko-KR" altLang="en-US"/>
              <a:t>실행인자</a:t>
            </a:r>
            <a:r>
              <a:rPr lang="en-US" altLang="ko-KR"/>
              <a:t>.</a:t>
            </a:r>
            <a:r>
              <a:rPr lang="en-US" altLang="ko-KR" smtClean="0"/>
              <a:t>target.parentNode.classList…</a:t>
            </a:r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23292" y="4572424"/>
            <a:ext cx="10659820" cy="1015663"/>
            <a:chOff x="779324" y="667725"/>
            <a:chExt cx="10659820" cy="1015663"/>
          </a:xfrm>
        </p:grpSpPr>
        <p:sp>
          <p:nvSpPr>
            <p:cNvPr id="18" name="Rectangle 17"/>
            <p:cNvSpPr/>
            <p:nvPr/>
          </p:nvSpPr>
          <p:spPr>
            <a:xfrm>
              <a:off x="779324" y="667725"/>
              <a:ext cx="9169348" cy="10156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600" b="1" smtClean="0"/>
                <a:t>함수</a:t>
              </a:r>
              <a:r>
                <a:rPr lang="en-US" altLang="ko-KR" sz="6000" b="1" smtClean="0"/>
                <a:t>3</a:t>
              </a:r>
              <a:r>
                <a:rPr lang="en-US" altLang="ko-KR" sz="6000" smtClean="0"/>
                <a:t>.  </a:t>
              </a:r>
              <a:endParaRPr lang="ko-KR" altLang="en-US" sz="240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42490" y="825406"/>
              <a:ext cx="89966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버튼</a:t>
              </a:r>
              <a:r>
                <a:rPr lang="en-US" altLang="ko-KR" smtClean="0"/>
                <a:t>(btn-collapse)</a:t>
              </a:r>
              <a:r>
                <a:rPr lang="ko-KR" altLang="en-US" smtClean="0"/>
                <a:t>을 </a:t>
              </a:r>
              <a:r>
                <a:rPr lang="ko-KR" altLang="en-US" b="1" smtClean="0"/>
                <a:t>클릭</a:t>
              </a:r>
              <a:r>
                <a:rPr lang="ko-KR" altLang="en-US" smtClean="0"/>
                <a:t>하면 </a:t>
              </a:r>
              <a:endParaRPr lang="en-US" altLang="ko-KR" smtClean="0"/>
            </a:p>
            <a:p>
              <a:r>
                <a:rPr lang="ko-KR" altLang="en-US" smtClean="0"/>
                <a:t>모든 본문</a:t>
              </a:r>
              <a:r>
                <a:rPr lang="en-US" altLang="ko-KR" smtClean="0"/>
                <a:t>(panel-body)</a:t>
              </a:r>
              <a:r>
                <a:rPr lang="ko-KR" altLang="en-US" smtClean="0"/>
                <a:t>의 </a:t>
              </a:r>
              <a:r>
                <a:rPr lang="en-US" altLang="ko-KR" b="1" smtClean="0"/>
                <a:t>style </a:t>
              </a:r>
              <a:r>
                <a:rPr lang="ko-KR" altLang="en-US" b="1" smtClean="0"/>
                <a:t>에 </a:t>
              </a:r>
              <a:r>
                <a:rPr lang="en-US" altLang="ko-KR" b="1" smtClean="0"/>
                <a:t>display=none</a:t>
              </a:r>
              <a:r>
                <a:rPr lang="ko-KR" altLang="en-US" b="1" smtClean="0"/>
                <a:t>으로 변경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352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Lee-New</dc:creator>
  <cp:lastModifiedBy>Lee-New</cp:lastModifiedBy>
  <cp:revision>11</cp:revision>
  <dcterms:created xsi:type="dcterms:W3CDTF">2020-02-21T23:51:35Z</dcterms:created>
  <dcterms:modified xsi:type="dcterms:W3CDTF">2020-02-22T01:40:51Z</dcterms:modified>
</cp:coreProperties>
</file>