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7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1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6C44-BAC4-4BD9-8F20-FC21DC629CFB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77D4-60DC-4A37-8D99-F5E2B7BD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672" y="645909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r>
              <a:rPr lang="ko-KR" altLang="en-US" smtClean="0"/>
              <a:t>태그에 접근 </a:t>
            </a:r>
            <a:r>
              <a:rPr lang="en-US" altLang="ko-KR" smtClean="0"/>
              <a:t>(.tab-menu</a:t>
            </a:r>
            <a:r>
              <a:rPr lang="en-US" altLang="ko-KR"/>
              <a:t> </a:t>
            </a:r>
            <a:r>
              <a:rPr lang="en-US" altLang="ko-KR" smtClean="0"/>
              <a:t>a)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04672" y="1082120"/>
            <a:ext cx="6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Tab-content</a:t>
            </a:r>
            <a:r>
              <a:rPr lang="ko-KR" altLang="en-US" smtClean="0"/>
              <a:t>안에 있는 모든 </a:t>
            </a:r>
            <a:r>
              <a:rPr lang="en-US" altLang="ko-KR" smtClean="0"/>
              <a:t>div</a:t>
            </a:r>
            <a:r>
              <a:rPr lang="ko-KR" altLang="en-US" smtClean="0"/>
              <a:t>에 접근 </a:t>
            </a:r>
            <a:r>
              <a:rPr lang="en-US" altLang="ko-KR" smtClean="0"/>
              <a:t>(#tab-content</a:t>
            </a:r>
            <a:r>
              <a:rPr lang="en-US" altLang="ko-KR"/>
              <a:t> &gt; </a:t>
            </a:r>
            <a:r>
              <a:rPr lang="en-US" altLang="ko-KR" smtClean="0"/>
              <a:t>div)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90032" y="166105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필요한 변수</a:t>
            </a:r>
            <a:endParaRPr lang="en-US" altLang="ko-KR" sz="2400" b="1"/>
          </a:p>
        </p:txBody>
      </p:sp>
      <p:grpSp>
        <p:nvGrpSpPr>
          <p:cNvPr id="9" name="Group 8"/>
          <p:cNvGrpSpPr/>
          <p:nvPr/>
        </p:nvGrpSpPr>
        <p:grpSpPr>
          <a:xfrm>
            <a:off x="371856" y="3506843"/>
            <a:ext cx="7988808" cy="584775"/>
            <a:chOff x="371856" y="1900910"/>
            <a:chExt cx="7988808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786384" y="2008632"/>
              <a:ext cx="7574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클릭하면 </a:t>
              </a:r>
              <a:r>
                <a:rPr lang="en-US" altLang="ko-KR" smtClean="0"/>
                <a:t>a</a:t>
              </a:r>
              <a:r>
                <a:rPr lang="ko-KR" altLang="en-US" smtClean="0"/>
                <a:t>링크 모든 효과 제거</a:t>
              </a:r>
              <a:r>
                <a:rPr lang="en-US" altLang="ko-KR" smtClean="0"/>
                <a:t>(for</a:t>
              </a:r>
              <a:r>
                <a:rPr lang="ko-KR" altLang="en-US" smtClean="0"/>
                <a:t>문</a:t>
              </a:r>
              <a:r>
                <a:rPr lang="en-US" altLang="ko-KR" smtClean="0"/>
                <a:t>)</a:t>
              </a:r>
              <a:endParaRPr lang="en-US" altLang="ko-K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856" y="1900910"/>
              <a:ext cx="597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2.</a:t>
              </a:r>
              <a:endParaRPr lang="en-US" altLang="ko-KR" sz="3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7784" y="4125146"/>
            <a:ext cx="9784080" cy="584775"/>
            <a:chOff x="371856" y="1900910"/>
            <a:chExt cx="8266948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1064524" y="2008632"/>
              <a:ext cx="7574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클릭된 </a:t>
              </a:r>
              <a:r>
                <a:rPr lang="en-US" altLang="ko-KR" smtClean="0"/>
                <a:t>a</a:t>
              </a:r>
              <a:r>
                <a:rPr lang="ko-KR" altLang="en-US" smtClean="0"/>
                <a:t>링크의 </a:t>
              </a:r>
              <a:r>
                <a:rPr lang="en-US" altLang="ko-KR" smtClean="0"/>
                <a:t>href</a:t>
              </a:r>
              <a:r>
                <a:rPr lang="ko-KR" altLang="en-US" smtClean="0"/>
                <a:t>의 값을 얻어 온 뒤</a:t>
              </a:r>
              <a:r>
                <a:rPr lang="en-US" altLang="ko-KR" smtClean="0"/>
                <a:t>, #</a:t>
              </a:r>
              <a:r>
                <a:rPr lang="ko-KR" altLang="en-US" smtClean="0"/>
                <a:t>을 제거한다</a:t>
              </a:r>
              <a:r>
                <a:rPr lang="en-US" altLang="ko-KR" smtClean="0"/>
                <a:t>(getAttribute(), replace() )</a:t>
              </a:r>
              <a:endParaRPr lang="en-US" altLang="ko-K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856" y="1900910"/>
              <a:ext cx="8747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2-1.</a:t>
              </a:r>
              <a:endParaRPr lang="en-US" altLang="ko-KR" sz="3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1856" y="2814346"/>
            <a:ext cx="7988808" cy="584775"/>
            <a:chOff x="371856" y="1900910"/>
            <a:chExt cx="7988808" cy="584775"/>
          </a:xfrm>
        </p:grpSpPr>
        <p:sp>
          <p:nvSpPr>
            <p:cNvPr id="20" name="TextBox 19"/>
            <p:cNvSpPr txBox="1"/>
            <p:nvPr/>
          </p:nvSpPr>
          <p:spPr>
            <a:xfrm>
              <a:off x="786384" y="2008632"/>
              <a:ext cx="7574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tabs-1</a:t>
              </a:r>
              <a:r>
                <a:rPr lang="ko-KR" altLang="en-US" smtClean="0"/>
                <a:t>에 접근해서 </a:t>
              </a:r>
              <a:r>
                <a:rPr lang="en-US" altLang="ko-KR" smtClean="0"/>
                <a:t>display</a:t>
              </a:r>
              <a:r>
                <a:rPr lang="ko-KR" altLang="en-US" smtClean="0"/>
                <a:t>를 </a:t>
              </a:r>
              <a:r>
                <a:rPr lang="en-US" altLang="ko-KR" smtClean="0"/>
                <a:t>block</a:t>
              </a:r>
              <a:r>
                <a:rPr lang="ko-KR" altLang="en-US" smtClean="0"/>
                <a:t>으로 지정 </a:t>
              </a:r>
              <a:r>
                <a:rPr lang="en-US" altLang="ko-KR" smtClean="0"/>
                <a:t>(</a:t>
              </a:r>
              <a:r>
                <a:rPr lang="ko-KR" altLang="en-US" smtClean="0"/>
                <a:t>기본으로 보여지게 설정</a:t>
              </a:r>
              <a:r>
                <a:rPr lang="en-US" altLang="ko-KR" smtClean="0"/>
                <a:t>)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856" y="1900910"/>
              <a:ext cx="597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1.</a:t>
              </a:r>
              <a:endParaRPr lang="en-US" altLang="ko-KR" sz="32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04672" y="1518331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smtClean="0"/>
              <a:t>태그에 있는 </a:t>
            </a:r>
            <a:r>
              <a:rPr lang="en-US" altLang="ko-KR" smtClean="0"/>
              <a:t>href</a:t>
            </a:r>
            <a:r>
              <a:rPr lang="ko-KR" altLang="en-US" smtClean="0"/>
              <a:t>의 값에 접근</a:t>
            </a: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804672" y="1954543"/>
            <a:ext cx="45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href</a:t>
            </a:r>
            <a:r>
              <a:rPr lang="ko-KR" altLang="en-US" smtClean="0"/>
              <a:t>의 값에 있는 </a:t>
            </a:r>
            <a:r>
              <a:rPr lang="en-US" altLang="ko-KR" smtClean="0"/>
              <a:t>#</a:t>
            </a:r>
            <a:r>
              <a:rPr lang="ko-KR" altLang="en-US" smtClean="0"/>
              <a:t>을 제거한 값 저장</a:t>
            </a:r>
            <a:endParaRPr lang="en-US" altLang="ko-KR"/>
          </a:p>
        </p:txBody>
      </p:sp>
      <p:grpSp>
        <p:nvGrpSpPr>
          <p:cNvPr id="30" name="Group 29"/>
          <p:cNvGrpSpPr/>
          <p:nvPr/>
        </p:nvGrpSpPr>
        <p:grpSpPr>
          <a:xfrm>
            <a:off x="557784" y="4851170"/>
            <a:ext cx="9960362" cy="704105"/>
            <a:chOff x="371856" y="1900910"/>
            <a:chExt cx="8253591" cy="704105"/>
          </a:xfrm>
        </p:grpSpPr>
        <p:sp>
          <p:nvSpPr>
            <p:cNvPr id="31" name="TextBox 30"/>
            <p:cNvSpPr txBox="1"/>
            <p:nvPr/>
          </p:nvSpPr>
          <p:spPr>
            <a:xfrm>
              <a:off x="1051166" y="1958684"/>
              <a:ext cx="757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tab-content</a:t>
              </a:r>
              <a:r>
                <a:rPr lang="ko-KR" altLang="en-US" smtClean="0"/>
                <a:t>안에 있는 모든 </a:t>
              </a:r>
              <a:r>
                <a:rPr lang="en-US" altLang="ko-KR" smtClean="0"/>
                <a:t>div</a:t>
              </a:r>
              <a:r>
                <a:rPr lang="ko-KR" altLang="en-US" smtClean="0"/>
                <a:t>의 </a:t>
              </a:r>
              <a:r>
                <a:rPr lang="en-US" altLang="ko-KR" smtClean="0"/>
                <a:t>display</a:t>
              </a:r>
              <a:r>
                <a:rPr lang="ko-KR" altLang="en-US" smtClean="0"/>
                <a:t>를 </a:t>
              </a:r>
              <a:r>
                <a:rPr lang="en-US" altLang="ko-KR" smtClean="0"/>
                <a:t>none</a:t>
              </a:r>
              <a:r>
                <a:rPr lang="ko-KR" altLang="en-US" smtClean="0"/>
                <a:t>으로 저장하고</a:t>
              </a:r>
              <a:r>
                <a:rPr lang="en-US" altLang="ko-KR" smtClean="0"/>
                <a:t>, (for</a:t>
              </a:r>
              <a:r>
                <a:rPr lang="ko-KR" altLang="en-US" smtClean="0"/>
                <a:t>문</a:t>
              </a:r>
              <a:r>
                <a:rPr lang="en-US" altLang="ko-KR" smtClean="0"/>
                <a:t>) </a:t>
              </a:r>
              <a:br>
                <a:rPr lang="en-US" altLang="ko-KR" smtClean="0"/>
              </a:br>
              <a:r>
                <a:rPr lang="en-US" altLang="ko-KR" smtClean="0"/>
                <a:t>“#</a:t>
              </a:r>
              <a:r>
                <a:rPr lang="ko-KR" altLang="en-US" smtClean="0"/>
                <a:t>이 제거된 </a:t>
              </a:r>
              <a:r>
                <a:rPr lang="en-US" altLang="ko-KR" smtClean="0"/>
                <a:t>href</a:t>
              </a:r>
              <a:r>
                <a:rPr lang="ko-KR" altLang="en-US" smtClean="0"/>
                <a:t>의값과 이름이 일치하는</a:t>
              </a:r>
              <a:r>
                <a:rPr lang="en-US" altLang="ko-KR" smtClean="0"/>
                <a:t>” div</a:t>
              </a:r>
              <a:r>
                <a:rPr lang="ko-KR" altLang="en-US" smtClean="0"/>
                <a:t>의 </a:t>
              </a:r>
              <a:r>
                <a:rPr lang="en-US" altLang="ko-KR" smtClean="0"/>
                <a:t>display</a:t>
              </a:r>
              <a:r>
                <a:rPr lang="ko-KR" altLang="en-US" smtClean="0"/>
                <a:t>를 </a:t>
              </a:r>
              <a:r>
                <a:rPr lang="en-US" altLang="ko-KR" smtClean="0"/>
                <a:t>block</a:t>
              </a:r>
              <a:r>
                <a:rPr lang="ko-KR" altLang="en-US" smtClean="0"/>
                <a:t>으로 저장 </a:t>
              </a:r>
              <a:endParaRPr lang="en-US" altLang="ko-K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856" y="1900910"/>
              <a:ext cx="780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2-2.</a:t>
              </a:r>
              <a:endParaRPr lang="en-US" altLang="ko-KR" sz="32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0032" y="2500038"/>
            <a:ext cx="26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JS</a:t>
            </a:r>
            <a:r>
              <a:rPr lang="ko-KR" altLang="en-US" sz="2400" b="1" smtClean="0"/>
              <a:t>코드</a:t>
            </a:r>
            <a:endParaRPr lang="en-US" altLang="ko-KR" sz="2400" b="1"/>
          </a:p>
        </p:txBody>
      </p:sp>
      <p:grpSp>
        <p:nvGrpSpPr>
          <p:cNvPr id="37" name="Group 36"/>
          <p:cNvGrpSpPr/>
          <p:nvPr/>
        </p:nvGrpSpPr>
        <p:grpSpPr>
          <a:xfrm>
            <a:off x="557784" y="5629953"/>
            <a:ext cx="9960361" cy="704105"/>
            <a:chOff x="371856" y="1900910"/>
            <a:chExt cx="8253590" cy="704105"/>
          </a:xfrm>
        </p:grpSpPr>
        <p:sp>
          <p:nvSpPr>
            <p:cNvPr id="38" name="TextBox 37"/>
            <p:cNvSpPr txBox="1"/>
            <p:nvPr/>
          </p:nvSpPr>
          <p:spPr>
            <a:xfrm>
              <a:off x="1051166" y="1958684"/>
              <a:ext cx="7574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모든 </a:t>
              </a:r>
              <a:r>
                <a:rPr lang="en-US" altLang="ko-KR" smtClean="0"/>
                <a:t>a</a:t>
              </a:r>
              <a:r>
                <a:rPr lang="ko-KR" altLang="en-US" smtClean="0"/>
                <a:t>태그에 </a:t>
              </a:r>
              <a:r>
                <a:rPr lang="en-US" altLang="ko-KR" smtClean="0"/>
                <a:t>‘active’ </a:t>
              </a:r>
              <a:r>
                <a:rPr lang="ko-KR" altLang="en-US" smtClean="0"/>
                <a:t>클래스값을 제거한 뒤</a:t>
              </a:r>
              <a:r>
                <a:rPr lang="en-US" altLang="ko-KR" smtClean="0"/>
                <a:t>, (for</a:t>
              </a:r>
              <a:r>
                <a:rPr lang="ko-KR" altLang="en-US" smtClean="0"/>
                <a:t>문</a:t>
              </a:r>
              <a:r>
                <a:rPr lang="en-US" altLang="ko-KR" smtClean="0"/>
                <a:t>)</a:t>
              </a:r>
              <a:r>
                <a:rPr lang="en-US" altLang="ko-KR" smtClean="0"/>
                <a:t/>
              </a:r>
              <a:br>
                <a:rPr lang="en-US" altLang="ko-KR" smtClean="0"/>
              </a:br>
              <a:r>
                <a:rPr lang="ko-KR" altLang="en-US" smtClean="0"/>
                <a:t>클릭된 </a:t>
              </a:r>
              <a:r>
                <a:rPr lang="en-US" altLang="ko-KR" smtClean="0"/>
                <a:t>a</a:t>
              </a:r>
              <a:r>
                <a:rPr lang="ko-KR" altLang="en-US" smtClean="0"/>
                <a:t>링크에만 </a:t>
              </a:r>
              <a:r>
                <a:rPr lang="en-US" altLang="ko-KR" smtClean="0"/>
                <a:t>‘active’</a:t>
              </a:r>
              <a:r>
                <a:rPr lang="ko-KR" altLang="en-US" smtClean="0"/>
                <a:t>클래스값을 추가</a:t>
              </a:r>
              <a:endParaRPr lang="en-US" altLang="ko-KR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856" y="1900910"/>
              <a:ext cx="780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2-3.</a:t>
              </a:r>
              <a:endParaRPr lang="en-US" altLang="ko-KR" sz="3200"/>
            </a:p>
          </p:txBody>
        </p:sp>
      </p:grpSp>
    </p:spTree>
    <p:extLst>
      <p:ext uri="{BB962C8B-B14F-4D97-AF65-F5344CB8AC3E}">
        <p14:creationId xmlns:p14="http://schemas.microsoft.com/office/powerpoint/2010/main" val="859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Lee-New</cp:lastModifiedBy>
  <cp:revision>14</cp:revision>
  <dcterms:created xsi:type="dcterms:W3CDTF">2020-02-22T07:06:51Z</dcterms:created>
  <dcterms:modified xsi:type="dcterms:W3CDTF">2020-02-22T08:25:19Z</dcterms:modified>
</cp:coreProperties>
</file>