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61" r:id="rId4"/>
    <p:sldId id="264" r:id="rId5"/>
    <p:sldId id="270" r:id="rId6"/>
    <p:sldId id="257" r:id="rId7"/>
    <p:sldId id="265" r:id="rId8"/>
    <p:sldId id="271" r:id="rId9"/>
    <p:sldId id="272" r:id="rId10"/>
    <p:sldId id="262" r:id="rId11"/>
    <p:sldId id="273" r:id="rId12"/>
    <p:sldId id="256" r:id="rId13"/>
    <p:sldId id="260" r:id="rId14"/>
    <p:sldId id="274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2455-9918-459E-9339-B115AB968DE2}" type="datetimeFigureOut">
              <a:rPr lang="ko-KR" altLang="en-US" smtClean="0"/>
              <a:t>2020-02-08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082F-803C-41FC-BB8A-74BB97863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버튼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664" y="2414677"/>
            <a:ext cx="62971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(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슬라이드가 있으면 가로로 배열하기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smtClean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높이부여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모든 슬라이드 중에서 가장 </a:t>
            </a:r>
            <a:r>
              <a:rPr lang="en-US" altLang="ko-KR" smtClean="0"/>
              <a:t>height</a:t>
            </a:r>
            <a:r>
              <a:rPr lang="ko-KR" altLang="en-US" smtClean="0"/>
              <a:t>가 높은 슬라이드를 찾아</a:t>
            </a:r>
            <a:endParaRPr lang="en-US" altLang="ko-KR" smtClean="0"/>
          </a:p>
          <a:p>
            <a:r>
              <a:rPr lang="ko-KR" altLang="en-US" smtClean="0"/>
              <a:t>그 </a:t>
            </a:r>
            <a:r>
              <a:rPr lang="en-US" altLang="ko-KR" smtClean="0"/>
              <a:t>height</a:t>
            </a:r>
            <a:r>
              <a:rPr lang="ko-KR" altLang="en-US" smtClean="0"/>
              <a:t>값을 부모에게 부여</a:t>
            </a:r>
            <a:endParaRPr lang="en-US" altLang="ko-KR" smtClean="0"/>
          </a:p>
          <a:p>
            <a:r>
              <a:rPr lang="en-US" altLang="ko-KR" smtClean="0"/>
              <a:t>(for</a:t>
            </a:r>
            <a:r>
              <a:rPr lang="ko-KR" altLang="en-US" smtClean="0"/>
              <a:t>문</a:t>
            </a:r>
            <a:r>
              <a:rPr lang="en-US" altLang="ko-KR" smtClean="0"/>
              <a:t>+if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456" y="1209884"/>
            <a:ext cx="559308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err="1" smtClean="0">
                <a:effectLst/>
              </a:rPr>
              <a:t>offsetWidth</a:t>
            </a:r>
            <a:r>
              <a:rPr lang="en-US" altLang="ko-KR" sz="3200" b="1" smtClean="0">
                <a:effectLst/>
              </a:rPr>
              <a:t>, </a:t>
            </a:r>
            <a:r>
              <a:rPr lang="en-US" altLang="ko-KR" sz="3200" b="1" err="1" smtClean="0">
                <a:effectLst/>
              </a:rPr>
              <a:t>offsetHeight</a:t>
            </a:r>
            <a:endParaRPr lang="ko-KR" altLang="en-US" sz="3200" smtClean="0">
              <a:effectLst/>
            </a:endParaRPr>
          </a:p>
          <a:p>
            <a:r>
              <a:rPr lang="ko-KR" altLang="en-US" smtClean="0">
                <a:effectLst/>
              </a:rPr>
              <a:t/>
            </a:r>
            <a:br>
              <a:rPr lang="ko-KR" altLang="en-US" smtClean="0">
                <a:effectLst/>
              </a:rPr>
            </a:br>
            <a:endParaRPr lang="ko-KR" altLang="en-US" smtClean="0">
              <a:effectLst/>
            </a:endParaRPr>
          </a:p>
          <a:p>
            <a:r>
              <a:rPr lang="ko-KR" altLang="en-US" smtClean="0">
                <a:effectLst/>
              </a:rPr>
              <a:t>일반적으로 엘리먼트의 전체 크기를 알고 싶다면</a:t>
            </a:r>
            <a:r>
              <a:rPr lang="en-US" altLang="ko-KR" smtClean="0">
                <a:effectLst/>
              </a:rPr>
              <a:t>, `</a:t>
            </a:r>
            <a:r>
              <a:rPr lang="en-US" altLang="ko-KR" err="1" smtClean="0">
                <a:effectLst/>
              </a:rPr>
              <a:t>offsetWidth</a:t>
            </a:r>
            <a:r>
              <a:rPr lang="en-US" altLang="ko-KR" smtClean="0">
                <a:effectLst/>
              </a:rPr>
              <a:t>`</a:t>
            </a:r>
            <a:r>
              <a:rPr lang="ko-KR" altLang="en-US" smtClean="0">
                <a:effectLst/>
              </a:rPr>
              <a:t>와 </a:t>
            </a:r>
            <a:r>
              <a:rPr lang="en-US" altLang="ko-KR" smtClean="0">
                <a:effectLst/>
              </a:rPr>
              <a:t>`</a:t>
            </a:r>
            <a:r>
              <a:rPr lang="en-US" altLang="ko-KR" err="1" smtClean="0">
                <a:effectLst/>
              </a:rPr>
              <a:t>offsetHeight</a:t>
            </a:r>
            <a:r>
              <a:rPr lang="en-US" altLang="ko-KR" smtClean="0">
                <a:effectLst/>
              </a:rPr>
              <a:t>` </a:t>
            </a:r>
            <a:r>
              <a:rPr lang="ko-KR" altLang="en-US" smtClean="0">
                <a:effectLst/>
              </a:rPr>
              <a:t>속성을 가져오면 된다</a:t>
            </a:r>
            <a:r>
              <a:rPr lang="en-US" altLang="ko-KR" smtClean="0">
                <a:effectLst/>
              </a:rPr>
              <a:t>.</a:t>
            </a:r>
          </a:p>
          <a:p>
            <a:endParaRPr lang="en-US" altLang="ko-KR"/>
          </a:p>
          <a:p>
            <a:endParaRPr lang="en-US" altLang="ko-KR" smtClean="0">
              <a:effectLst/>
            </a:endParaRPr>
          </a:p>
          <a:p>
            <a:r>
              <a:rPr lang="ko-KR" altLang="en-US" smtClean="0">
                <a:effectLst/>
              </a:rPr>
              <a:t>이 속성은 엘리먼트의 패딩과 보더</a:t>
            </a:r>
            <a:r>
              <a:rPr lang="en-US" altLang="ko-KR" smtClean="0">
                <a:effectLst/>
              </a:rPr>
              <a:t>, </a:t>
            </a:r>
            <a:r>
              <a:rPr lang="ko-KR" altLang="en-US" smtClean="0">
                <a:effectLst/>
              </a:rPr>
              <a:t>스크롤바의 사이즈를 포함한 값을 리턴한다</a:t>
            </a:r>
            <a:r>
              <a:rPr lang="en-US" altLang="ko-KR" smtClean="0">
                <a:effectLst/>
              </a:rPr>
              <a:t>.</a:t>
            </a:r>
          </a:p>
          <a:p>
            <a:r>
              <a:rPr lang="en-US" altLang="ko-KR" smtClean="0">
                <a:effectLst/>
              </a:rPr>
              <a:t/>
            </a:r>
            <a:br>
              <a:rPr lang="en-US" altLang="ko-KR" smtClean="0">
                <a:effectLst/>
              </a:rPr>
            </a:br>
            <a:endParaRPr lang="ko-KR" altLang="en-US"/>
          </a:p>
        </p:txBody>
      </p:sp>
      <p:pic>
        <p:nvPicPr>
          <p:cNvPr id="1026" name="Picture 2" descr="https://t1.daumcdn.net/cfile/tistory/273E0D40554DADB3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96" y="1990025"/>
            <a:ext cx="44196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8511" y="4379983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 = slides[0].</a:t>
            </a:r>
            <a:r>
              <a:rPr lang="en-US" altLang="ko-KR" i="1" err="1">
                <a:solidFill>
                  <a:srgbClr val="7F848E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816" y="5078492"/>
            <a:ext cx="11207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높이 변경용도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container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높이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6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144" y="1325880"/>
            <a:ext cx="10686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400" err="1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;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smtClean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	{</a:t>
            </a:r>
            <a:r>
              <a:rPr lang="en-US" altLang="ko-KR" sz="2400" smtClean="0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offsetHeight</a:t>
            </a:r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;}}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slideWrapper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240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err="1">
                <a:solidFill>
                  <a:srgbClr val="E06C75"/>
                </a:solidFill>
                <a:latin typeface="Consolas" panose="020B0609020204030204" pitchFamily="49" charset="0"/>
              </a:rPr>
              <a:t>topHeight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err="1">
                <a:solidFill>
                  <a:srgbClr val="98C379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2400" smtClean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sz="2400" err="1">
                <a:solidFill>
                  <a:srgbClr val="61AFEF"/>
                </a:solidFill>
                <a:latin typeface="Consolas" panose="020B0609020204030204" pitchFamily="49" charset="0"/>
              </a:rPr>
              <a:t>calculateTallestSlide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512" y="656582"/>
            <a:ext cx="688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// (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) </a:t>
            </a:r>
            <a:r>
              <a:rPr lang="ko-KR" altLang="en-US" i="1" smtClean="0">
                <a:solidFill>
                  <a:srgbClr val="7F848E"/>
                </a:solidFill>
                <a:latin typeface="Consolas" panose="020B0609020204030204" pitchFamily="49" charset="0"/>
              </a:rPr>
              <a:t>슬라이드의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 높이 확인하여 부모의 높이로 지정하기</a:t>
            </a:r>
            <a:endParaRPr lang="ko-KR" altLang="en-US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이동 추가편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처음 슬라이드에서 뒤로가기를 누르면 마지막 슬라이드로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마지막슬라이드에서 앞으로 가기를 누르면 처음 슬라이드로 이동</a:t>
            </a:r>
            <a:endParaRPr lang="en-US" altLang="ko-KR" smtClean="0"/>
          </a:p>
          <a:p>
            <a:r>
              <a:rPr lang="ko-KR" altLang="en-US" smtClean="0"/>
              <a:t> </a:t>
            </a:r>
            <a:r>
              <a:rPr lang="en-US" altLang="ko-KR" smtClean="0"/>
              <a:t>(if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0160" y="1712804"/>
            <a:ext cx="9445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버튼을 클릭하면 슬라이드 이동시키기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//goToSlide(currentIndex-1);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마지막으로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//goToSlide(currentIndex+1);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처음으로 가기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176" y="859536"/>
            <a:ext cx="3383280" cy="5184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560576" y="1011936"/>
            <a:ext cx="9595104" cy="2270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2976" y="1164336"/>
            <a:ext cx="2785872" cy="2270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li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363" y="612571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/>
              <a:t>ul</a:t>
            </a:r>
            <a:endParaRPr lang="ko-KR" altLang="en-US" sz="3600"/>
          </a:p>
        </p:txBody>
      </p:sp>
      <p:sp>
        <p:nvSpPr>
          <p:cNvPr id="8" name="Rectangle 7"/>
          <p:cNvSpPr/>
          <p:nvPr/>
        </p:nvSpPr>
        <p:spPr>
          <a:xfrm>
            <a:off x="4803648" y="1147572"/>
            <a:ext cx="2785872" cy="2270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li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9664" y="1164336"/>
            <a:ext cx="2785872" cy="2270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ysClr val="windowText" lastClr="000000"/>
                </a:solidFill>
              </a:rPr>
              <a:t>li</a:t>
            </a:r>
            <a:endParaRPr lang="ko-KR" altLang="en-US" sz="36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368" y="290358"/>
            <a:ext cx="11914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smtClean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슬라이드 </a:t>
            </a:r>
            <a:r>
              <a:rPr lang="ko-KR" altLang="en-US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이동용도</a:t>
            </a:r>
            <a:r>
              <a:rPr lang="en-US" altLang="ko-KR" sz="1600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sz="160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98C379"/>
                </a:solidFill>
                <a:latin typeface="Consolas" panose="020B0609020204030204" pitchFamily="49" charset="0"/>
              </a:rPr>
              <a:t>'slider-container'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sz="1600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sz="1600" i="1" smtClean="0">
                <a:solidFill>
                  <a:srgbClr val="7F848E"/>
                </a:solidFill>
                <a:latin typeface="Consolas" panose="020B0609020204030204" pitchFamily="49" charset="0"/>
              </a:rPr>
              <a:t>slider-container</a:t>
            </a:r>
          </a:p>
          <a:p>
            <a:endParaRPr lang="en-US" altLang="ko-KR" sz="1600" b="0" i="1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368" y="1138309"/>
            <a:ext cx="878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버튼용</a:t>
            </a:r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첫번째랑 마지막 체크용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'prev'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prev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'next'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아이디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next</a:t>
            </a:r>
          </a:p>
          <a:p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7368" y="3149883"/>
            <a:ext cx="9341019" cy="590703"/>
            <a:chOff x="823912" y="2829158"/>
            <a:chExt cx="9341019" cy="590703"/>
          </a:xfrm>
        </p:grpSpPr>
        <p:sp>
          <p:nvSpPr>
            <p:cNvPr id="6" name="Rectangle 5"/>
            <p:cNvSpPr/>
            <p:nvPr/>
          </p:nvSpPr>
          <p:spPr>
            <a:xfrm>
              <a:off x="5286184" y="3158251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클릭</a:t>
              </a:r>
              <a:endParaRPr lang="en-US" altLang="ko-KR" sz="11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3912" y="3158251"/>
              <a:ext cx="198329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왼쪽버튼</a:t>
              </a:r>
              <a:r>
                <a:rPr lang="en-US" altLang="ko-KR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05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오른쪽버튼</a:t>
              </a:r>
              <a:endParaRPr lang="en-US" altLang="ko-KR" sz="105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3912" y="2829158"/>
              <a:ext cx="93410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mtClean="0">
                  <a:solidFill>
                    <a:srgbClr val="E06C75"/>
                  </a:solidFill>
                  <a:latin typeface="Consolas" panose="020B0609020204030204" pitchFamily="49" charset="0"/>
                </a:rPr>
                <a:t>실행시킬변수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2000">
                  <a:solidFill>
                    <a:srgbClr val="61AFEF"/>
                  </a:solidFill>
                  <a:latin typeface="Consolas" panose="020B0609020204030204" pitchFamily="49" charset="0"/>
                </a:rPr>
                <a:t>addEventListener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＇</a:t>
              </a:r>
              <a:r>
                <a:rPr lang="ko-KR" altLang="en-US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이벤트</a:t>
              </a:r>
              <a:r>
                <a:rPr lang="en-US" altLang="ko-KR" sz="2000" smtClean="0">
                  <a:solidFill>
                    <a:srgbClr val="98C379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sz="2000" smtClean="0">
                  <a:solidFill>
                    <a:srgbClr val="C678D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2000">
                  <a:solidFill>
                    <a:srgbClr val="E06C75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){</a:t>
              </a:r>
              <a:r>
                <a:rPr lang="ko-KR" altLang="en-US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실행시킬내용</a:t>
              </a:r>
              <a:r>
                <a:rPr lang="en-US" altLang="ko-KR" sz="2000" smtClean="0">
                  <a:solidFill>
                    <a:srgbClr val="ABB2BF"/>
                  </a:solidFill>
                  <a:latin typeface="Consolas" panose="020B0609020204030204" pitchFamily="49" charset="0"/>
                </a:rPr>
                <a:t>});</a:t>
              </a:r>
              <a:endParaRPr lang="en-US" altLang="ko-KR" sz="2000">
                <a:solidFill>
                  <a:srgbClr val="ABB2B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77368" y="417852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56940" y="4178525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61AFEF"/>
                </a:solidFill>
                <a:latin typeface="Consolas" panose="020B0609020204030204" pitchFamily="49" charset="0"/>
              </a:rPr>
              <a:t>기존에 있던 이벤트들 실행방지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576" y="811798"/>
            <a:ext cx="8281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이동 함수 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slideContainer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].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'%'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idx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//updateNav();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576" y="33513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ko-KR" altLang="en-US"/>
              <a:t> 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/>
              <a:t>;</a:t>
            </a:r>
          </a:p>
          <a:p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576" y="48418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goToSlide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mtClean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)</a:t>
            </a:r>
            <a:r>
              <a:rPr lang="en-US" altLang="ko-KR" smtClean="0"/>
              <a:t>;</a:t>
            </a:r>
            <a:endParaRPr lang="en-US" altLang="ko-KR"/>
          </a:p>
          <a:p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버튼 사라지게 하기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처음슬라이드에서는 뒤로가기 버튼이 사라지고</a:t>
            </a:r>
            <a:endParaRPr lang="en-US" altLang="ko-KR" smtClean="0"/>
          </a:p>
          <a:p>
            <a:r>
              <a:rPr lang="ko-KR" altLang="en-US" smtClean="0"/>
              <a:t>마지막슬라이드에서는 앞으로가기 버튼이 사라지게</a:t>
            </a:r>
            <a:endParaRPr lang="en-US" altLang="ko-KR" smtClean="0"/>
          </a:p>
          <a:p>
            <a:r>
              <a:rPr lang="en-US" altLang="ko-KR" smtClean="0"/>
              <a:t>(if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4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47" t="17767" r="18011" b="7792"/>
          <a:stretch/>
        </p:blipFill>
        <p:spPr>
          <a:xfrm>
            <a:off x="5609402" y="1015746"/>
            <a:ext cx="5096453" cy="48079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389" y="1179695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 smtClean="0"/>
              <a:t>ClassList</a:t>
            </a:r>
            <a:endParaRPr lang="ko-KR" alt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26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584" y="1297537"/>
            <a:ext cx="8052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버튼 사라지게 하기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updateNav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navPrev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/>
            </a:r>
            <a:b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currentIndex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add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navNext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classList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'disabled'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7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슬라이드 가로배열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Css</a:t>
            </a:r>
            <a:r>
              <a:rPr lang="ko-KR" altLang="en-US" smtClean="0"/>
              <a:t>에 있는 슬라이드 가로정렬 없에고</a:t>
            </a:r>
            <a:endParaRPr lang="en-US" altLang="ko-KR" smtClean="0"/>
          </a:p>
          <a:p>
            <a:r>
              <a:rPr lang="ko-KR" altLang="en-US" smtClean="0"/>
              <a:t>자바스크립트로 슬라이드 가로배열 짜기</a:t>
            </a:r>
            <a:endParaRPr lang="en-US" altLang="ko-KR"/>
          </a:p>
          <a:p>
            <a:r>
              <a:rPr lang="en-US" altLang="ko-KR" smtClean="0"/>
              <a:t>= </a:t>
            </a:r>
            <a:r>
              <a:rPr lang="ko-KR" altLang="en-US" smtClean="0"/>
              <a:t>슬라이드 갯수가 추가되어도 자동으로 가로배열되는 방법</a:t>
            </a:r>
            <a:endParaRPr lang="en-US" altLang="ko-KR" smtClean="0"/>
          </a:p>
          <a:p>
            <a:r>
              <a:rPr lang="en-US" altLang="ko-KR" smtClean="0"/>
              <a:t>(for</a:t>
            </a:r>
            <a:r>
              <a:rPr lang="ko-KR" altLang="en-US" smtClean="0"/>
              <a:t>문 사용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28" y="2793599"/>
            <a:ext cx="9406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Consolas" panose="020B0609020204030204" pitchFamily="49" charset="0"/>
              </a:rPr>
              <a:t>슬라이드 가로배열용도</a:t>
            </a:r>
            <a:r>
              <a:rPr lang="en-US" altLang="ko-KR" b="1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61AFEF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'slide'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);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클래스명 </a:t>
            </a:r>
            <a:r>
              <a:rPr lang="en-US" altLang="ko-KR" i="1" smtClean="0">
                <a:solidFill>
                  <a:srgbClr val="7F848E"/>
                </a:solidFill>
                <a:latin typeface="Consolas" panose="020B0609020204030204" pitchFamily="49" charset="0"/>
              </a:rPr>
              <a:t>slide</a:t>
            </a:r>
          </a:p>
          <a:p>
            <a:r>
              <a:rPr lang="en-US" altLang="ko-KR">
                <a:solidFill>
                  <a:srgbClr val="C678D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slideCount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slides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;  </a:t>
            </a:r>
            <a:r>
              <a:rPr lang="en-US" altLang="ko-KR" i="1">
                <a:solidFill>
                  <a:srgbClr val="7F848E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i="1">
                <a:solidFill>
                  <a:srgbClr val="7F848E"/>
                </a:solidFill>
                <a:latin typeface="Consolas" panose="020B0609020204030204" pitchFamily="49" charset="0"/>
              </a:rPr>
              <a:t>슬라이드 개수</a:t>
            </a:r>
            <a:endParaRPr lang="ko-KR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ko-KR" i="1">
              <a:solidFill>
                <a:srgbClr val="7F848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161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Theme</vt:lpstr>
      <vt:lpstr>슬라이드 버튼 만들기</vt:lpstr>
      <vt:lpstr>PowerPoint Presentation</vt:lpstr>
      <vt:lpstr>PowerPoint Presentation</vt:lpstr>
      <vt:lpstr>PowerPoint Presentation</vt:lpstr>
      <vt:lpstr>버튼 사라지게 하기</vt:lpstr>
      <vt:lpstr>PowerPoint Presentation</vt:lpstr>
      <vt:lpstr>PowerPoint Presentation</vt:lpstr>
      <vt:lpstr>슬라이드 가로배열</vt:lpstr>
      <vt:lpstr>PowerPoint Presentation</vt:lpstr>
      <vt:lpstr>PowerPoint Presentation</vt:lpstr>
      <vt:lpstr>슬라이드 높이부여</vt:lpstr>
      <vt:lpstr>PowerPoint Presentation</vt:lpstr>
      <vt:lpstr>PowerPoint Presentation</vt:lpstr>
      <vt:lpstr>슬라이드 이동 추가편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Lee-New</dc:creator>
  <cp:lastModifiedBy>Lee-New</cp:lastModifiedBy>
  <cp:revision>52</cp:revision>
  <dcterms:created xsi:type="dcterms:W3CDTF">2020-02-02T05:45:59Z</dcterms:created>
  <dcterms:modified xsi:type="dcterms:W3CDTF">2020-02-08T00:54:34Z</dcterms:modified>
</cp:coreProperties>
</file>