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4" r:id="rId4"/>
    <p:sldId id="257" r:id="rId5"/>
    <p:sldId id="265" r:id="rId6"/>
    <p:sldId id="263" r:id="rId7"/>
    <p:sldId id="262" r:id="rId8"/>
    <p:sldId id="256" r:id="rId9"/>
    <p:sldId id="260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06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1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0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1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8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1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9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2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9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8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2455-9918-459E-9339-B115AB968DE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04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368" y="1533942"/>
            <a:ext cx="1191463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smtClean="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슬라이드 </a:t>
            </a:r>
            <a:r>
              <a:rPr lang="ko-KR" alt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이동용도</a:t>
            </a:r>
            <a:r>
              <a:rPr lang="en-US" altLang="ko-KR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ko-KR" sz="160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r>
              <a:rPr lang="en-US" altLang="ko-KR" sz="1600" smtClean="0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E06C75"/>
                </a:solidFill>
                <a:latin typeface="Consolas" panose="020B0609020204030204" pitchFamily="49" charset="0"/>
              </a:rPr>
              <a:t>slideContainer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61AFEF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98C379"/>
                </a:solidFill>
                <a:latin typeface="Consolas" panose="020B0609020204030204" pitchFamily="49" charset="0"/>
              </a:rPr>
              <a:t>'slider-container'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);  </a:t>
            </a:r>
            <a:r>
              <a:rPr lang="en-US" altLang="ko-KR" sz="1600" i="1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i="1">
                <a:solidFill>
                  <a:srgbClr val="7F848E"/>
                </a:solidFill>
                <a:latin typeface="Consolas" panose="020B0609020204030204" pitchFamily="49" charset="0"/>
              </a:rPr>
              <a:t>클래스명</a:t>
            </a:r>
            <a:r>
              <a:rPr lang="ko-KR" altLang="en-US" sz="1600" i="1">
                <a:solidFill>
                  <a:srgbClr val="7F848E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i="1" smtClean="0">
                <a:solidFill>
                  <a:srgbClr val="7F848E"/>
                </a:solidFill>
                <a:latin typeface="Consolas" panose="020B0609020204030204" pitchFamily="49" charset="0"/>
              </a:rPr>
              <a:t>slider-container</a:t>
            </a:r>
          </a:p>
          <a:p>
            <a:endParaRPr lang="en-US" altLang="ko-KR" sz="1600" i="1">
              <a:solidFill>
                <a:srgbClr val="7F848E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버튼용</a:t>
            </a:r>
            <a:r>
              <a:rPr lang="en-US" altLang="ko-KR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ko-KR" sz="16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E06C75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;  </a:t>
            </a:r>
            <a:r>
              <a:rPr lang="en-US" altLang="ko-KR" sz="1600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600" i="1">
                <a:solidFill>
                  <a:srgbClr val="7F848E"/>
                </a:solidFill>
                <a:latin typeface="Consolas" panose="020B0609020204030204" pitchFamily="49" charset="0"/>
              </a:rPr>
              <a:t>슬라이드</a:t>
            </a:r>
            <a:r>
              <a:rPr lang="ko-KR" altLang="en-US" sz="1600" i="1">
                <a:solidFill>
                  <a:srgbClr val="7F848E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600" i="1" smtClean="0">
                <a:solidFill>
                  <a:srgbClr val="7F848E"/>
                </a:solidFill>
                <a:latin typeface="Consolas" panose="020B0609020204030204" pitchFamily="49" charset="0"/>
              </a:rPr>
              <a:t>개수</a:t>
            </a:r>
            <a:endParaRPr lang="ko-KR" altLang="en-US" sz="16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600" i="1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i="1">
                <a:solidFill>
                  <a:srgbClr val="7F848E"/>
                </a:solidFill>
                <a:latin typeface="Consolas" panose="020B0609020204030204" pitchFamily="49" charset="0"/>
              </a:rPr>
              <a:t>첫번째랑 마지막</a:t>
            </a:r>
            <a:r>
              <a:rPr lang="ko-KR" altLang="en-US" sz="1600" i="1">
                <a:solidFill>
                  <a:srgbClr val="7F848E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600" i="1" smtClean="0">
                <a:solidFill>
                  <a:srgbClr val="7F848E"/>
                </a:solidFill>
                <a:latin typeface="Consolas" panose="020B0609020204030204" pitchFamily="49" charset="0"/>
              </a:rPr>
              <a:t>체크용</a:t>
            </a:r>
            <a:endParaRPr lang="ko-KR" altLang="en-US" sz="16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61AF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98C379"/>
                </a:solidFill>
                <a:latin typeface="Consolas" panose="020B0609020204030204" pitchFamily="49" charset="0"/>
              </a:rPr>
              <a:t>'prev'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sz="1600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600" i="1">
                <a:solidFill>
                  <a:srgbClr val="7F848E"/>
                </a:solidFill>
                <a:latin typeface="Consolas" panose="020B0609020204030204" pitchFamily="49" charset="0"/>
              </a:rPr>
              <a:t>아이디 </a:t>
            </a:r>
            <a:r>
              <a:rPr lang="en-US" altLang="ko-KR" sz="1600" i="1">
                <a:solidFill>
                  <a:srgbClr val="7F848E"/>
                </a:solidFill>
                <a:latin typeface="Consolas" panose="020B0609020204030204" pitchFamily="49" charset="0"/>
              </a:rPr>
              <a:t>prev</a:t>
            </a:r>
            <a:endParaRPr lang="en-US" altLang="ko-KR" sz="16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61AF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98C379"/>
                </a:solidFill>
                <a:latin typeface="Consolas" panose="020B0609020204030204" pitchFamily="49" charset="0"/>
              </a:rPr>
              <a:t>'next'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sz="1600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600" i="1">
                <a:solidFill>
                  <a:srgbClr val="7F848E"/>
                </a:solidFill>
                <a:latin typeface="Consolas" panose="020B0609020204030204" pitchFamily="49" charset="0"/>
              </a:rPr>
              <a:t>아이디</a:t>
            </a:r>
            <a:r>
              <a:rPr lang="ko-KR" altLang="en-US" sz="1600" i="1">
                <a:solidFill>
                  <a:srgbClr val="7F848E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i="1" smtClean="0">
                <a:solidFill>
                  <a:srgbClr val="7F848E"/>
                </a:solidFill>
                <a:latin typeface="Consolas" panose="020B0609020204030204" pitchFamily="49" charset="0"/>
              </a:rPr>
              <a:t>next</a:t>
            </a:r>
          </a:p>
          <a:p>
            <a:endParaRPr lang="en-US" altLang="ko-KR" sz="1600" b="0" i="1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66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0160" y="1712804"/>
            <a:ext cx="94457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버튼을 클릭하면 슬라이드 이동시키기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//goToSlide(currentIndex-1);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);}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마지막으로 가기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//goToSlide(currentIndex+1);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);}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처음으로 가기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});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39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823912" y="1896470"/>
            <a:ext cx="9341019" cy="590703"/>
            <a:chOff x="823912" y="2829158"/>
            <a:chExt cx="9341019" cy="590703"/>
          </a:xfrm>
        </p:grpSpPr>
        <p:sp>
          <p:nvSpPr>
            <p:cNvPr id="7" name="Rectangle 6"/>
            <p:cNvSpPr/>
            <p:nvPr/>
          </p:nvSpPr>
          <p:spPr>
            <a:xfrm>
              <a:off x="5286184" y="3158251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smtClean="0">
                  <a:solidFill>
                    <a:srgbClr val="98C379"/>
                  </a:solidFill>
                  <a:latin typeface="Consolas" panose="020B0609020204030204" pitchFamily="49" charset="0"/>
                </a:rPr>
                <a:t>클릭</a:t>
              </a:r>
              <a:endParaRPr lang="en-US" altLang="ko-KR" sz="1100">
                <a:solidFill>
                  <a:srgbClr val="ABB2B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3912" y="3158251"/>
              <a:ext cx="198329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50" smtClean="0">
                  <a:solidFill>
                    <a:srgbClr val="E06C75"/>
                  </a:solidFill>
                  <a:latin typeface="Consolas" panose="020B0609020204030204" pitchFamily="49" charset="0"/>
                </a:rPr>
                <a:t>왼쪽버튼</a:t>
              </a:r>
              <a:r>
                <a:rPr lang="en-US" altLang="ko-KR" sz="1050" smtClean="0">
                  <a:solidFill>
                    <a:srgbClr val="E06C75"/>
                  </a:solidFill>
                  <a:latin typeface="Consolas" panose="020B0609020204030204" pitchFamily="49" charset="0"/>
                </a:rPr>
                <a:t>, </a:t>
              </a:r>
              <a:r>
                <a:rPr lang="ko-KR" altLang="en-US" sz="1050" smtClean="0">
                  <a:solidFill>
                    <a:srgbClr val="E06C75"/>
                  </a:solidFill>
                  <a:latin typeface="Consolas" panose="020B0609020204030204" pitchFamily="49" charset="0"/>
                </a:rPr>
                <a:t>오른쪽버튼</a:t>
              </a:r>
              <a:endParaRPr lang="en-US" altLang="ko-KR" sz="1050">
                <a:solidFill>
                  <a:srgbClr val="ABB2B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23912" y="2829158"/>
              <a:ext cx="934101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mtClean="0">
                  <a:solidFill>
                    <a:srgbClr val="E06C75"/>
                  </a:solidFill>
                  <a:latin typeface="Consolas" panose="020B0609020204030204" pitchFamily="49" charset="0"/>
                </a:rPr>
                <a:t>실행시킬변수</a:t>
              </a:r>
              <a:r>
                <a:rPr lang="en-US" altLang="ko-KR" sz="200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2000">
                  <a:solidFill>
                    <a:srgbClr val="61AFEF"/>
                  </a:solidFill>
                  <a:latin typeface="Consolas" panose="020B0609020204030204" pitchFamily="49" charset="0"/>
                </a:rPr>
                <a:t>addEventListener</a:t>
              </a:r>
              <a:r>
                <a:rPr lang="en-US" altLang="ko-KR" sz="200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2000" smtClean="0">
                  <a:solidFill>
                    <a:srgbClr val="98C379"/>
                  </a:solidFill>
                  <a:latin typeface="Consolas" panose="020B0609020204030204" pitchFamily="49" charset="0"/>
                </a:rPr>
                <a:t>＇</a:t>
              </a:r>
              <a:r>
                <a:rPr lang="ko-KR" altLang="en-US" sz="2000" smtClean="0">
                  <a:solidFill>
                    <a:srgbClr val="98C379"/>
                  </a:solidFill>
                  <a:latin typeface="Consolas" panose="020B0609020204030204" pitchFamily="49" charset="0"/>
                </a:rPr>
                <a:t>이벤트</a:t>
              </a:r>
              <a:r>
                <a:rPr lang="en-US" altLang="ko-KR" sz="2000" smtClean="0">
                  <a:solidFill>
                    <a:srgbClr val="98C37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ko-KR" sz="200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ko-KR" sz="2000" smtClean="0">
                  <a:solidFill>
                    <a:srgbClr val="C678DD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ko-KR" sz="200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2000">
                  <a:solidFill>
                    <a:srgbClr val="E06C75"/>
                  </a:solidFill>
                  <a:latin typeface="Consolas" panose="020B0609020204030204" pitchFamily="49" charset="0"/>
                </a:rPr>
                <a:t>e</a:t>
              </a:r>
              <a:r>
                <a:rPr lang="en-US" altLang="ko-KR" sz="200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){</a:t>
              </a:r>
              <a:r>
                <a:rPr lang="ko-KR" altLang="en-US" sz="200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실행시킬내용</a:t>
              </a:r>
              <a:r>
                <a:rPr lang="en-US" altLang="ko-KR" sz="200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});</a:t>
              </a:r>
              <a:endParaRPr lang="en-US" altLang="ko-KR" sz="2000">
                <a:solidFill>
                  <a:srgbClr val="ABB2BF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23912" y="3291557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03484" y="3291557"/>
            <a:ext cx="3565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rgbClr val="61AFEF"/>
                </a:solidFill>
                <a:latin typeface="Consolas" panose="020B0609020204030204" pitchFamily="49" charset="0"/>
              </a:rPr>
              <a:t>기존에 있던 이벤트들 실행방지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20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8576" y="811798"/>
            <a:ext cx="8281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슬라이드 이동 함수 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idx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slideContainer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idx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'%'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idx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//updateNav();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8576" y="335138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r>
              <a:rPr lang="ko-KR" altLang="en-US"/>
              <a:t> 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)</a:t>
            </a:r>
            <a:r>
              <a:rPr lang="en-US" altLang="ko-KR"/>
              <a:t>;</a:t>
            </a:r>
          </a:p>
          <a:p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8576" y="48418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)</a:t>
            </a:r>
            <a:r>
              <a:rPr lang="en-US" altLang="ko-KR" smtClean="0"/>
              <a:t>;</a:t>
            </a:r>
            <a:endParaRPr lang="en-US" altLang="ko-KR"/>
          </a:p>
          <a:p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247" t="17767" r="18011" b="7792"/>
          <a:stretch/>
        </p:blipFill>
        <p:spPr>
          <a:xfrm>
            <a:off x="5609402" y="1015746"/>
            <a:ext cx="5096453" cy="48079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5389" y="1179695"/>
            <a:ext cx="105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err="1" smtClean="0"/>
              <a:t>ClassList</a:t>
            </a:r>
            <a:endParaRPr lang="ko-KR" alt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26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2584" y="1297537"/>
            <a:ext cx="8052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버튼 사라지게 하기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updateNav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'disabled'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}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'disabled'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'disabled'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'disabled'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7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(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추가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)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첫번째 슬라이드 먼저 보이도록 하기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4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240" y="3420517"/>
            <a:ext cx="62971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(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추가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)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슬라이드가 있으면 가로로 배열하기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smtClean="0">
                <a:solidFill>
                  <a:srgbClr val="56B6C2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smtClean="0">
                <a:solidFill>
                  <a:srgbClr val="98C379"/>
                </a:solidFill>
                <a:latin typeface="Consolas" panose="020B0609020204030204" pitchFamily="49" charset="0"/>
              </a:rPr>
              <a:t>'%'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;}</a:t>
            </a:r>
            <a:endParaRPr lang="en-US" altLang="ko-KR" sz="2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9240" y="1714607"/>
            <a:ext cx="9406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>
                <a:solidFill>
                  <a:srgbClr val="FF0000"/>
                </a:solidFill>
                <a:latin typeface="Consolas" panose="020B0609020204030204" pitchFamily="49" charset="0"/>
              </a:rPr>
              <a:t>슬라이드 가로배열용도</a:t>
            </a:r>
            <a:r>
              <a:rPr lang="en-US" altLang="ko-KR" b="1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ko-KR" i="1">
              <a:solidFill>
                <a:srgbClr val="7F848E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'slide'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클래스명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270468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0456" y="1209884"/>
            <a:ext cx="559308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err="1" smtClean="0">
                <a:effectLst/>
              </a:rPr>
              <a:t>offsetWidth</a:t>
            </a:r>
            <a:r>
              <a:rPr lang="en-US" altLang="ko-KR" sz="3200" b="1" smtClean="0">
                <a:effectLst/>
              </a:rPr>
              <a:t>, </a:t>
            </a:r>
            <a:r>
              <a:rPr lang="en-US" altLang="ko-KR" sz="3200" b="1" err="1" smtClean="0">
                <a:effectLst/>
              </a:rPr>
              <a:t>offsetHeight</a:t>
            </a:r>
            <a:endParaRPr lang="ko-KR" altLang="en-US" sz="3200" smtClean="0">
              <a:effectLst/>
            </a:endParaRPr>
          </a:p>
          <a:p>
            <a:r>
              <a:rPr lang="ko-KR" altLang="en-US" smtClean="0">
                <a:effectLst/>
              </a:rPr>
              <a:t/>
            </a:r>
            <a:br>
              <a:rPr lang="ko-KR" altLang="en-US" smtClean="0">
                <a:effectLst/>
              </a:rPr>
            </a:br>
            <a:endParaRPr lang="ko-KR" altLang="en-US" smtClean="0">
              <a:effectLst/>
            </a:endParaRPr>
          </a:p>
          <a:p>
            <a:r>
              <a:rPr lang="ko-KR" altLang="en-US" smtClean="0">
                <a:effectLst/>
              </a:rPr>
              <a:t>일반적으로 엘리먼트의 전체 크기를 알고 싶다면</a:t>
            </a:r>
            <a:r>
              <a:rPr lang="en-US" altLang="ko-KR" smtClean="0">
                <a:effectLst/>
              </a:rPr>
              <a:t>, `</a:t>
            </a:r>
            <a:r>
              <a:rPr lang="en-US" altLang="ko-KR" err="1" smtClean="0">
                <a:effectLst/>
              </a:rPr>
              <a:t>offsetWidth</a:t>
            </a:r>
            <a:r>
              <a:rPr lang="en-US" altLang="ko-KR" smtClean="0">
                <a:effectLst/>
              </a:rPr>
              <a:t>`</a:t>
            </a:r>
            <a:r>
              <a:rPr lang="ko-KR" altLang="en-US" smtClean="0">
                <a:effectLst/>
              </a:rPr>
              <a:t>와 </a:t>
            </a:r>
            <a:r>
              <a:rPr lang="en-US" altLang="ko-KR" smtClean="0">
                <a:effectLst/>
              </a:rPr>
              <a:t>`</a:t>
            </a:r>
            <a:r>
              <a:rPr lang="en-US" altLang="ko-KR" err="1" smtClean="0">
                <a:effectLst/>
              </a:rPr>
              <a:t>offsetHeight</a:t>
            </a:r>
            <a:r>
              <a:rPr lang="en-US" altLang="ko-KR" smtClean="0">
                <a:effectLst/>
              </a:rPr>
              <a:t>` </a:t>
            </a:r>
            <a:r>
              <a:rPr lang="ko-KR" altLang="en-US" smtClean="0">
                <a:effectLst/>
              </a:rPr>
              <a:t>속성을 가져오면 된다</a:t>
            </a:r>
            <a:r>
              <a:rPr lang="en-US" altLang="ko-KR" smtClean="0">
                <a:effectLst/>
              </a:rPr>
              <a:t>.</a:t>
            </a:r>
          </a:p>
          <a:p>
            <a:endParaRPr lang="en-US" altLang="ko-KR"/>
          </a:p>
          <a:p>
            <a:endParaRPr lang="en-US" altLang="ko-KR" smtClean="0">
              <a:effectLst/>
            </a:endParaRPr>
          </a:p>
          <a:p>
            <a:r>
              <a:rPr lang="ko-KR" altLang="en-US" smtClean="0">
                <a:effectLst/>
              </a:rPr>
              <a:t>이 속성은 엘리먼트의 패딩과 보더</a:t>
            </a:r>
            <a:r>
              <a:rPr lang="en-US" altLang="ko-KR" smtClean="0">
                <a:effectLst/>
              </a:rPr>
              <a:t>, </a:t>
            </a:r>
            <a:r>
              <a:rPr lang="ko-KR" altLang="en-US" smtClean="0">
                <a:effectLst/>
              </a:rPr>
              <a:t>스크롤바의 사이즈를 포함한 값을 리턴한다</a:t>
            </a:r>
            <a:r>
              <a:rPr lang="en-US" altLang="ko-KR" smtClean="0">
                <a:effectLst/>
              </a:rPr>
              <a:t>.</a:t>
            </a:r>
          </a:p>
          <a:p>
            <a:r>
              <a:rPr lang="en-US" altLang="ko-KR" smtClean="0">
                <a:effectLst/>
              </a:rPr>
              <a:t/>
            </a:r>
            <a:br>
              <a:rPr lang="en-US" altLang="ko-KR" smtClean="0">
                <a:effectLst/>
              </a:rPr>
            </a:br>
            <a:endParaRPr lang="ko-KR" altLang="en-US"/>
          </a:p>
        </p:txBody>
      </p:sp>
      <p:pic>
        <p:nvPicPr>
          <p:cNvPr id="1026" name="Picture 2" descr="https://t1.daumcdn.net/cfile/tistory/273E0D40554DADB3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496" y="1990025"/>
            <a:ext cx="44196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88511" y="4379983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err="1">
                <a:solidFill>
                  <a:srgbClr val="7F848E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 = slides[0].</a:t>
            </a:r>
            <a:r>
              <a:rPr lang="en-US" altLang="ko-KR" i="1" err="1">
                <a:solidFill>
                  <a:srgbClr val="7F848E"/>
                </a:solidFill>
                <a:latin typeface="Consolas" panose="020B0609020204030204" pitchFamily="49" charset="0"/>
              </a:rPr>
              <a:t>offsetHeight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816" y="5078492"/>
            <a:ext cx="11207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>
                <a:solidFill>
                  <a:srgbClr val="FF0000"/>
                </a:solidFill>
                <a:latin typeface="Consolas" panose="020B0609020204030204" pitchFamily="49" charset="0"/>
              </a:rPr>
              <a:t>슬라이드 높이 변경용도</a:t>
            </a:r>
            <a:r>
              <a:rPr lang="en-US" altLang="ko-KR" b="1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ko-KR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slideWrapper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'container'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 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클래스명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container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높이</a:t>
            </a:r>
            <a:endParaRPr lang="en-US" altLang="ko-KR" i="1">
              <a:solidFill>
                <a:srgbClr val="7F848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6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1144" y="1325880"/>
            <a:ext cx="106862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err="1">
                <a:solidFill>
                  <a:srgbClr val="61AFEF"/>
                </a:solidFill>
                <a:latin typeface="Consolas" panose="020B0609020204030204" pitchFamily="49" charset="0"/>
              </a:rPr>
              <a:t>calculateTallestSlide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400" err="1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;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400" smtClean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offsetHeight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	{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offsetHeight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;}}</a:t>
            </a:r>
            <a:endParaRPr lang="en-US" altLang="ko-KR" sz="2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slideWrapper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240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err="1">
                <a:solidFill>
                  <a:srgbClr val="98C379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slideContainer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240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err="1">
                <a:solidFill>
                  <a:srgbClr val="98C379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2400" smtClean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sz="2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2400" err="1">
                <a:solidFill>
                  <a:srgbClr val="61AFEF"/>
                </a:solidFill>
                <a:latin typeface="Consolas" panose="020B0609020204030204" pitchFamily="49" charset="0"/>
              </a:rPr>
              <a:t>calculateTallestSlide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512" y="656582"/>
            <a:ext cx="6886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smtClean="0">
                <a:solidFill>
                  <a:srgbClr val="7F848E"/>
                </a:solidFill>
                <a:latin typeface="Consolas" panose="020B0609020204030204" pitchFamily="49" charset="0"/>
              </a:rPr>
              <a:t>// (</a:t>
            </a:r>
            <a:r>
              <a:rPr lang="ko-KR" altLang="en-US" i="1" smtClean="0">
                <a:solidFill>
                  <a:srgbClr val="7F848E"/>
                </a:solidFill>
                <a:latin typeface="Consolas" panose="020B0609020204030204" pitchFamily="49" charset="0"/>
              </a:rPr>
              <a:t>추가</a:t>
            </a:r>
            <a:r>
              <a:rPr lang="en-US" altLang="ko-KR" i="1" smtClean="0">
                <a:solidFill>
                  <a:srgbClr val="7F848E"/>
                </a:solidFill>
                <a:latin typeface="Consolas" panose="020B0609020204030204" pitchFamily="49" charset="0"/>
              </a:rPr>
              <a:t>) </a:t>
            </a:r>
            <a:r>
              <a:rPr lang="ko-KR" altLang="en-US" i="1" smtClean="0">
                <a:solidFill>
                  <a:srgbClr val="7F848E"/>
                </a:solidFill>
                <a:latin typeface="Consolas" panose="020B0609020204030204" pitchFamily="49" charset="0"/>
              </a:rPr>
              <a:t>슬라이드의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 높이 확인하여 부모의 높이로 지정하기</a:t>
            </a:r>
            <a:endParaRPr lang="ko-KR" altLang="en-US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8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63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Lee-New</dc:creator>
  <cp:lastModifiedBy>Lee-New</cp:lastModifiedBy>
  <cp:revision>42</cp:revision>
  <dcterms:created xsi:type="dcterms:W3CDTF">2020-02-02T05:45:59Z</dcterms:created>
  <dcterms:modified xsi:type="dcterms:W3CDTF">2020-02-02T09:49:13Z</dcterms:modified>
</cp:coreProperties>
</file>