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58" r:id="rId8"/>
    <p:sldId id="265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D3CD-A2CD-40DB-AE14-22C31D9E0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ACD4B8-77F2-457D-A84B-B85121ADD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E7B78-D709-465E-9801-11DE89B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1EFAA-7F8A-416A-82F0-B53AC5AD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3EF60-3EE3-4DE3-9D34-9E448E9C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E5F7F-E09B-4E83-8B5F-9BEFDCF4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D19F9-A50B-4612-9A46-2A30A60E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EB66F-4B89-4189-AE22-FA298522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06C34-83A3-464E-BDB8-A23CC7E8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0BC96-ADDB-421E-870C-87FDCB24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8DAA75-050A-46BC-AD39-200B834E7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64538-26CF-424F-A9B6-ECFF4F6A1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597F7-D32D-42D3-902E-553BF143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B5B04-D512-4426-AFCC-5C8BEBF5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243A0-2126-4B9C-95E2-51EB47A9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5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2E30-62C7-458F-ADDC-76A90564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834F8-5C24-43A8-8460-520A7E11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2185C-97A8-4879-B954-28108862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29AA5-8D3F-405C-BAB6-A414A30D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72E13-EF9A-44F7-88DB-B063EE3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B5F71-8495-4C89-9D5E-67A5DC71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17641-0A2C-4811-97F5-DF1C6581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D4E0D-9D49-4CDE-83E7-D208AB40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79F50-DA43-4563-81AB-8D8C1F2B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71406-D3DB-4B50-B526-60218B13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9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75F16-6543-4C53-9636-0AA566E9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C76FB-51E1-43BE-B414-C494D0CE1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A1062-06E3-42B8-B043-43F00A34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A7C78-3934-4EFB-B311-D6559B72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7D720-AD33-4857-95EF-E4DD1199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AE777-CC83-48F2-98F6-79E313CE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7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7FF80-1F04-40E3-A73D-FE9BF7AE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5440D-033A-4294-9A90-9D410409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2FEC59-D8AA-4AD2-BA28-A2ABEFEB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383F89-3FD7-4085-8E82-62B7D185E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2C8D32-CEBD-42F5-AC74-43F910B3A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1AC38E-86C2-4DD6-88C2-14EFB53F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126A2E-6532-4A46-BC92-F4791712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D0D65-0062-4FFA-B387-AF9DB463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0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F4443-A1A7-4162-BDD5-0F3AC4B5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FA08A2-6463-40AE-B82F-FA533FC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D21C61-150B-434D-84EF-EA2437C6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A08A8-25C2-4E17-9E29-7ABA1A74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CA8982-5B28-4878-8D5E-74A5D6C7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098BCD-E143-4FCB-91ED-A48F0607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6CA3D5-DF15-42D9-AB1F-9E093944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7804D-8FEA-4487-9A40-8D98CE47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4FC56-2057-4208-BC45-803BDAD7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F014A-9722-4F60-8FB1-ED44360A8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36EB8-02EC-4E97-89AF-C8AE4353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B7D74-DEA1-4FE0-8A20-7104FF9C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652C9-012C-4BCF-AC06-5D0DDCE4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1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EEA56-86FA-42FE-B63A-60A2D5D4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9C573-8A9A-4ECB-89B6-8BA373D80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8E06DE-CB92-45AE-9744-C4CCEDF2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4726E-EE17-4ABF-909E-CD5F9F30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9D178-3AF9-4C8C-BFDB-DA3749EA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FC27E-79C1-44E9-B812-2A79E245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C19620-45DE-4365-A47C-8BD67A20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39DC8-1176-40E0-85A6-10ECCD0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2E294-F44A-4291-BE5A-239A5C2A2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28F1-0818-40EC-887F-3DDD451DB77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5E6F5-43C1-47B5-9936-E103989E5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E0EE8-9E8A-4526-8DC9-252EAC04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17A3-FCAB-4732-861C-0ECAA8F70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D9DBC4-5DBC-4FAC-BBA1-93C90EB8CB86}"/>
              </a:ext>
            </a:extLst>
          </p:cNvPr>
          <p:cNvSpPr/>
          <p:nvPr/>
        </p:nvSpPr>
        <p:spPr>
          <a:xfrm>
            <a:off x="514525" y="64261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/</a:t>
            </a:r>
            <a:r>
              <a:rPr lang="ko-KR" altLang="en-US" dirty="0"/>
              <a:t>뷰 미션목록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to do list </a:t>
            </a:r>
            <a:r>
              <a:rPr lang="ko-KR" altLang="en-US" dirty="0"/>
              <a:t>기본</a:t>
            </a:r>
            <a:r>
              <a:rPr lang="en-US" altLang="ko-KR" dirty="0"/>
              <a:t>(+</a:t>
            </a:r>
            <a:r>
              <a:rPr lang="ko-KR" altLang="en-US" dirty="0"/>
              <a:t>수정하기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GNB </a:t>
            </a:r>
            <a:r>
              <a:rPr lang="ko-KR" altLang="en-US" dirty="0"/>
              <a:t>만들기 </a:t>
            </a:r>
            <a:r>
              <a:rPr lang="en-US" altLang="ko-KR" dirty="0"/>
              <a:t>=&gt; GNB </a:t>
            </a:r>
            <a:r>
              <a:rPr lang="ko-KR" altLang="en-US" dirty="0" err="1"/>
              <a:t>클릭시</a:t>
            </a:r>
            <a:r>
              <a:rPr lang="ko-KR" altLang="en-US" dirty="0"/>
              <a:t> 해당 컨텐츠 노출되기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LNB</a:t>
            </a:r>
            <a:r>
              <a:rPr lang="ko-KR" altLang="en-US" dirty="0"/>
              <a:t> 트리메뉴 만들기</a:t>
            </a:r>
            <a:r>
              <a:rPr lang="en-US" altLang="ko-KR" dirty="0"/>
              <a:t>(1</a:t>
            </a:r>
            <a:r>
              <a:rPr lang="ko-KR" altLang="en-US" dirty="0"/>
              <a:t>단</a:t>
            </a:r>
            <a:r>
              <a:rPr lang="en-US" altLang="ko-KR" dirty="0"/>
              <a:t> -&gt; 2</a:t>
            </a:r>
            <a:r>
              <a:rPr lang="ko-KR" altLang="en-US" dirty="0"/>
              <a:t>단 </a:t>
            </a:r>
            <a:r>
              <a:rPr lang="en-US" altLang="ko-KR" dirty="0"/>
              <a:t>-&gt; 3</a:t>
            </a:r>
            <a:r>
              <a:rPr lang="ko-KR" altLang="en-US" dirty="0"/>
              <a:t>단</a:t>
            </a:r>
            <a:r>
              <a:rPr lang="en-US" altLang="ko-KR" dirty="0"/>
              <a:t> -&gt; 4</a:t>
            </a:r>
            <a:r>
              <a:rPr lang="ko-KR" altLang="en-US" dirty="0"/>
              <a:t>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탭메뉴</a:t>
            </a:r>
            <a:r>
              <a:rPr lang="ko-KR" altLang="en-US" dirty="0"/>
              <a:t> 만들기</a:t>
            </a:r>
            <a:r>
              <a:rPr lang="en-US" altLang="ko-KR" dirty="0"/>
              <a:t>(+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ko-KR" altLang="en-US" dirty="0" err="1"/>
              <a:t>탭메뉴</a:t>
            </a:r>
            <a:r>
              <a:rPr lang="ko-KR" altLang="en-US" dirty="0"/>
              <a:t> 만들기</a:t>
            </a:r>
            <a:r>
              <a:rPr lang="en-US" altLang="ko-KR" dirty="0"/>
              <a:t>: </a:t>
            </a:r>
            <a:r>
              <a:rPr lang="ko-KR" altLang="en-US" dirty="0"/>
              <a:t>탭 안에 또 탭 만들기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r>
              <a:rPr lang="ko-KR" altLang="en-US" dirty="0"/>
              <a:t> 완성하기</a:t>
            </a:r>
            <a:r>
              <a:rPr lang="en-US" altLang="ko-KR" dirty="0"/>
              <a:t>(GNB+LNB+</a:t>
            </a:r>
            <a:r>
              <a:rPr lang="ko-KR" altLang="en-US" dirty="0" err="1"/>
              <a:t>탭메뉴</a:t>
            </a:r>
            <a:r>
              <a:rPr lang="en-US" altLang="ko-KR" dirty="0"/>
              <a:t>+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회원가입</a:t>
            </a:r>
            <a:r>
              <a:rPr lang="en-US" altLang="ko-KR" dirty="0"/>
              <a:t>(+</a:t>
            </a:r>
            <a:r>
              <a:rPr lang="ko-KR" altLang="en-US" dirty="0"/>
              <a:t>원페이지 사이트 만들기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ko-KR" altLang="en-US" dirty="0" err="1"/>
              <a:t>메인화면</a:t>
            </a:r>
            <a:r>
              <a:rPr lang="ko-KR" altLang="en-US" dirty="0"/>
              <a:t> 진입하기</a:t>
            </a:r>
            <a:r>
              <a:rPr lang="en-US" altLang="ko-KR" dirty="0"/>
              <a:t>, +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아웃하기 </a:t>
            </a:r>
            <a:r>
              <a:rPr lang="en-US" altLang="ko-KR" dirty="0"/>
              <a:t>+ </a:t>
            </a:r>
            <a:r>
              <a:rPr lang="ko-KR" altLang="en-US" dirty="0"/>
              <a:t>게시판 만들기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ko-KR" altLang="en-US" dirty="0"/>
              <a:t> 무한 슬라이딩</a:t>
            </a:r>
            <a:r>
              <a:rPr lang="en-US" altLang="ko-KR" dirty="0"/>
              <a:t>, GNB</a:t>
            </a:r>
            <a:r>
              <a:rPr lang="ko-KR" altLang="en-US" dirty="0"/>
              <a:t> </a:t>
            </a:r>
            <a:r>
              <a:rPr lang="ko-KR" altLang="en-US" dirty="0" err="1"/>
              <a:t>에니메이션</a:t>
            </a:r>
            <a:r>
              <a:rPr lang="en-US" altLang="ko-KR" dirty="0"/>
              <a:t>, LNB </a:t>
            </a:r>
            <a:r>
              <a:rPr lang="ko-KR" altLang="en-US" dirty="0" err="1"/>
              <a:t>에니메이션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모바일 반응형 사이트 만들기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최종 프로젝트 </a:t>
            </a:r>
            <a:r>
              <a:rPr lang="en-US" altLang="ko-KR" dirty="0"/>
              <a:t>: </a:t>
            </a:r>
            <a:r>
              <a:rPr lang="ko-KR" altLang="en-US" dirty="0"/>
              <a:t>사이트 하나 완벽히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530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6" y="324781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</a:t>
            </a:r>
            <a:r>
              <a:rPr lang="ko-KR" altLang="en-US" dirty="0"/>
              <a:t>단계 미션 </a:t>
            </a:r>
            <a:r>
              <a:rPr lang="en-US" altLang="ko-KR" dirty="0"/>
              <a:t>: </a:t>
            </a:r>
            <a:r>
              <a:rPr lang="ko-KR" altLang="en-US" dirty="0"/>
              <a:t>무한 슬라이딩</a:t>
            </a:r>
            <a:r>
              <a:rPr lang="en-US" altLang="ko-KR" dirty="0"/>
              <a:t>, GNB/LNB </a:t>
            </a:r>
            <a:r>
              <a:rPr lang="ko-KR" altLang="en-US" dirty="0" err="1"/>
              <a:t>에니메이션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1787" y="931177"/>
            <a:ext cx="4899171" cy="551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94048C-6654-47FA-B773-2644CB32D783}"/>
              </a:ext>
            </a:extLst>
          </p:cNvPr>
          <p:cNvCxnSpPr>
            <a:cxnSpLocks/>
          </p:cNvCxnSpPr>
          <p:nvPr/>
        </p:nvCxnSpPr>
        <p:spPr>
          <a:xfrm>
            <a:off x="6086475" y="219075"/>
            <a:ext cx="0" cy="647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0AF9F7-E7C3-4F04-B98F-C5BAEE503D02}"/>
              </a:ext>
            </a:extLst>
          </p:cNvPr>
          <p:cNvSpPr txBox="1"/>
          <p:nvPr/>
        </p:nvSpPr>
        <p:spPr>
          <a:xfrm>
            <a:off x="6249798" y="324781"/>
            <a:ext cx="5517857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무한슬라이딩</a:t>
            </a:r>
            <a:r>
              <a:rPr lang="ko-KR" altLang="en-US" sz="1400" dirty="0"/>
              <a:t> 구현 </a:t>
            </a:r>
            <a:r>
              <a:rPr lang="en-US" altLang="ko-KR" sz="1400" dirty="0"/>
              <a:t>: 3</a:t>
            </a:r>
            <a:r>
              <a:rPr lang="ko-KR" altLang="en-US" sz="1400" dirty="0"/>
              <a:t>초마다 슬라이딩 되기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좌우측 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해당 화면으로 슬라이딩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마우스 </a:t>
            </a:r>
            <a:r>
              <a:rPr lang="ko-KR" altLang="en-US" sz="1400" dirty="0" err="1"/>
              <a:t>오버시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초 타이머 정지됨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마우스 </a:t>
            </a:r>
            <a:r>
              <a:rPr lang="ko-KR" altLang="en-US" sz="1400" dirty="0" err="1"/>
              <a:t>아웃시</a:t>
            </a:r>
            <a:r>
              <a:rPr lang="ko-KR" altLang="en-US" sz="1400" dirty="0"/>
              <a:t> 다시 타이머 동작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슬라이딩시 하단 </a:t>
            </a:r>
            <a:r>
              <a:rPr lang="ko-KR" altLang="en-US" sz="1400" dirty="0" err="1"/>
              <a:t>캐러셀도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해당번째</a:t>
            </a:r>
            <a:r>
              <a:rPr lang="ko-KR" altLang="en-US" sz="1400" dirty="0"/>
              <a:t> 색깔 활성화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GNB </a:t>
            </a:r>
            <a:r>
              <a:rPr lang="ko-KR" altLang="en-US" sz="1400" dirty="0"/>
              <a:t>각종 </a:t>
            </a:r>
            <a:r>
              <a:rPr lang="ko-KR" altLang="en-US" sz="1400" dirty="0" err="1"/>
              <a:t>에니메이션</a:t>
            </a:r>
            <a:r>
              <a:rPr lang="en-US" altLang="ko-KR" sz="1400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마우스 </a:t>
            </a:r>
            <a:r>
              <a:rPr lang="ko-KR" altLang="en-US" sz="1400" dirty="0" err="1"/>
              <a:t>오버시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글자색</a:t>
            </a:r>
            <a:r>
              <a:rPr lang="ko-KR" altLang="en-US" sz="1400" dirty="0"/>
              <a:t> 변화</a:t>
            </a:r>
            <a:r>
              <a:rPr lang="en-US" altLang="ko-KR" sz="1400" dirty="0"/>
              <a:t>+</a:t>
            </a:r>
            <a:r>
              <a:rPr lang="ko-KR" altLang="en-US" sz="1400" dirty="0" err="1"/>
              <a:t>하단바</a:t>
            </a:r>
            <a:r>
              <a:rPr lang="ko-KR" altLang="en-US" sz="1400" dirty="0"/>
              <a:t> 좌에서 우로 </a:t>
            </a:r>
            <a:r>
              <a:rPr lang="ko-KR" altLang="en-US" sz="1400" dirty="0" err="1"/>
              <a:t>길어짐</a:t>
            </a:r>
            <a:endParaRPr lang="en-US" altLang="ko-KR" sz="1400" dirty="0"/>
          </a:p>
          <a:p>
            <a:pPr marL="800100" lvl="1" indent="-342900">
              <a:buAutoNum type="arabicPeriod"/>
            </a:pPr>
            <a:endParaRPr lang="en-US" altLang="ko-KR" sz="1400" dirty="0"/>
          </a:p>
          <a:p>
            <a:pPr lvl="1"/>
            <a:r>
              <a:rPr lang="ko-KR" altLang="en-US" sz="1400" dirty="0"/>
              <a:t>다시 마우스 </a:t>
            </a:r>
            <a:r>
              <a:rPr lang="ko-KR" altLang="en-US" sz="1400" dirty="0" err="1"/>
              <a:t>아웃시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글자색</a:t>
            </a:r>
            <a:r>
              <a:rPr lang="ko-KR" altLang="en-US" sz="1400" dirty="0"/>
              <a:t> 원복</a:t>
            </a:r>
            <a:r>
              <a:rPr lang="en-US" altLang="ko-KR" sz="1400" dirty="0"/>
              <a:t>+</a:t>
            </a:r>
            <a:r>
              <a:rPr lang="ko-KR" altLang="en-US" sz="1400" dirty="0" err="1"/>
              <a:t>하단바</a:t>
            </a:r>
            <a:r>
              <a:rPr lang="ko-KR" altLang="en-US" sz="1400" dirty="0"/>
              <a:t> 좌측으로 짧아짐</a:t>
            </a:r>
            <a:endParaRPr lang="en-US" altLang="ko-KR" sz="1400" dirty="0"/>
          </a:p>
          <a:p>
            <a:pPr lvl="1"/>
            <a:r>
              <a:rPr lang="en-US" altLang="ko-KR" sz="1400" dirty="0"/>
              <a:t>2. </a:t>
            </a:r>
            <a:r>
              <a:rPr lang="ko-KR" altLang="en-US" sz="1400" dirty="0"/>
              <a:t>마우스 </a:t>
            </a:r>
            <a:r>
              <a:rPr lang="ko-KR" altLang="en-US" sz="1400" dirty="0" err="1"/>
              <a:t>오버시</a:t>
            </a:r>
            <a:r>
              <a:rPr lang="ko-KR" altLang="en-US" sz="1400" dirty="0"/>
              <a:t> 하단 슬라이드 다운으로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차메뉴</a:t>
            </a:r>
            <a:r>
              <a:rPr lang="ko-KR" altLang="en-US" sz="1400" dirty="0"/>
              <a:t> 수평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으로</a:t>
            </a:r>
            <a:r>
              <a:rPr lang="ko-KR" altLang="en-US" sz="1400" dirty="0"/>
              <a:t> 등장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마우스 </a:t>
            </a:r>
            <a:r>
              <a:rPr lang="ko-KR" altLang="en-US" sz="1400" dirty="0" err="1"/>
              <a:t>아웃시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차메뉴</a:t>
            </a:r>
            <a:r>
              <a:rPr lang="ko-KR" altLang="en-US" sz="1400" dirty="0"/>
              <a:t> 슬라이드 업으로</a:t>
            </a:r>
            <a:endParaRPr lang="en-US" altLang="ko-KR" sz="1400" dirty="0"/>
          </a:p>
          <a:p>
            <a:pPr lvl="1"/>
            <a:r>
              <a:rPr lang="ko-KR" altLang="en-US" sz="1400" dirty="0"/>
              <a:t>사라짐</a:t>
            </a:r>
            <a:endParaRPr lang="en-US" altLang="ko-KR" sz="1400" dirty="0"/>
          </a:p>
          <a:p>
            <a:pPr lvl="1"/>
            <a:r>
              <a:rPr lang="en-US" altLang="ko-KR" sz="1400" dirty="0"/>
              <a:t>3. </a:t>
            </a:r>
            <a:r>
              <a:rPr lang="ko-KR" altLang="en-US" sz="1400" dirty="0"/>
              <a:t>마우스 </a:t>
            </a:r>
            <a:r>
              <a:rPr lang="ko-KR" altLang="en-US" sz="1400" dirty="0" err="1"/>
              <a:t>오버시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차메뉴</a:t>
            </a:r>
            <a:r>
              <a:rPr lang="ko-KR" altLang="en-US" sz="1400" dirty="0"/>
              <a:t> 수직으로 등장</a:t>
            </a:r>
            <a:r>
              <a:rPr lang="en-US" altLang="ko-KR" sz="1400" dirty="0"/>
              <a:t>. 2</a:t>
            </a:r>
            <a:r>
              <a:rPr lang="ko-KR" altLang="en-US" sz="1400" dirty="0" err="1"/>
              <a:t>차메뉴</a:t>
            </a:r>
            <a:r>
              <a:rPr lang="ko-KR" altLang="en-US" sz="1400" dirty="0"/>
              <a:t> 중</a:t>
            </a:r>
            <a:endParaRPr lang="en-US" altLang="ko-KR" sz="1400" dirty="0"/>
          </a:p>
          <a:p>
            <a:pPr lvl="1"/>
            <a:r>
              <a:rPr lang="en-US" altLang="ko-KR" sz="1400" dirty="0"/>
              <a:t>3</a:t>
            </a:r>
            <a:r>
              <a:rPr lang="ko-KR" altLang="en-US" sz="1400" dirty="0"/>
              <a:t>차메뉴가 있는 메뉴는 오른쪽 끝에 </a:t>
            </a:r>
            <a:r>
              <a:rPr lang="en-US" altLang="ko-KR" sz="1400" dirty="0"/>
              <a:t>&gt; </a:t>
            </a:r>
            <a:r>
              <a:rPr lang="ko-KR" altLang="en-US" sz="1400" dirty="0"/>
              <a:t>화살표 노출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&gt; </a:t>
            </a:r>
            <a:r>
              <a:rPr lang="ko-KR" altLang="en-US" sz="1400" dirty="0"/>
              <a:t>화살표가 있는 </a:t>
            </a:r>
            <a:r>
              <a:rPr lang="en-US" altLang="ko-KR" sz="1400" dirty="0"/>
              <a:t>2</a:t>
            </a:r>
            <a:r>
              <a:rPr lang="ko-KR" altLang="en-US" sz="1400" dirty="0"/>
              <a:t>차메뉴는 마우스 </a:t>
            </a:r>
            <a:r>
              <a:rPr lang="ko-KR" altLang="en-US" sz="1400" dirty="0" err="1"/>
              <a:t>오버시</a:t>
            </a:r>
            <a:r>
              <a:rPr lang="ko-KR" altLang="en-US" sz="1400" dirty="0"/>
              <a:t> 우측으로</a:t>
            </a:r>
            <a:endParaRPr lang="en-US" altLang="ko-KR" sz="1400" dirty="0"/>
          </a:p>
          <a:p>
            <a:pPr lvl="1"/>
            <a:r>
              <a:rPr lang="en-US" altLang="ko-KR" sz="1400" dirty="0"/>
              <a:t>3</a:t>
            </a:r>
            <a:r>
              <a:rPr lang="ko-KR" altLang="en-US" sz="1400" dirty="0"/>
              <a:t>차 메뉴 등장시킴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+ </a:t>
            </a:r>
            <a:r>
              <a:rPr lang="ko-KR" altLang="en-US" sz="1400" dirty="0"/>
              <a:t>버튼 클릭하고 텍스트 </a:t>
            </a:r>
            <a:r>
              <a:rPr lang="ko-KR" altLang="en-US" sz="1400" dirty="0" err="1"/>
              <a:t>입력시</a:t>
            </a:r>
            <a:r>
              <a:rPr lang="ko-KR" altLang="en-US" sz="1400" dirty="0"/>
              <a:t> </a:t>
            </a:r>
            <a:r>
              <a:rPr lang="en-US" altLang="ko-KR" sz="1400" dirty="0"/>
              <a:t>GNB </a:t>
            </a:r>
            <a:r>
              <a:rPr lang="ko-KR" altLang="en-US" sz="1400" dirty="0"/>
              <a:t>메뉴 추가하기</a:t>
            </a:r>
            <a:endParaRPr lang="en-US" altLang="ko-KR" sz="1400" dirty="0"/>
          </a:p>
          <a:p>
            <a:pPr lvl="1"/>
            <a:r>
              <a:rPr lang="ko-KR" altLang="en-US" sz="1400" dirty="0"/>
              <a:t>하위 메뉴에도 </a:t>
            </a:r>
            <a:r>
              <a:rPr lang="en-US" altLang="ko-KR" sz="1400" dirty="0"/>
              <a:t>+</a:t>
            </a:r>
            <a:r>
              <a:rPr lang="ko-KR" altLang="en-US" sz="1400" dirty="0"/>
              <a:t>버튼클릭하고 텍스트 </a:t>
            </a:r>
            <a:r>
              <a:rPr lang="ko-KR" altLang="en-US" sz="1400" dirty="0" err="1"/>
              <a:t>입력시</a:t>
            </a:r>
            <a:r>
              <a:rPr lang="ko-KR" altLang="en-US" sz="1400" dirty="0"/>
              <a:t> 하위 메뉴추가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LNB </a:t>
            </a:r>
            <a:r>
              <a:rPr lang="ko-KR" altLang="en-US" sz="1400" dirty="0"/>
              <a:t>각종 </a:t>
            </a:r>
            <a:r>
              <a:rPr lang="ko-KR" altLang="en-US" sz="1400" dirty="0" err="1"/>
              <a:t>에니메이션</a:t>
            </a:r>
            <a:r>
              <a:rPr lang="en-US" altLang="ko-KR" sz="1400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마우스 </a:t>
            </a:r>
            <a:r>
              <a:rPr lang="ko-KR" altLang="en-US" sz="1400" dirty="0" err="1"/>
              <a:t>오버시</a:t>
            </a:r>
            <a:r>
              <a:rPr lang="ko-KR" altLang="en-US" sz="1400" dirty="0"/>
              <a:t> 하위 트리메뉴 슬라이드 다운</a:t>
            </a:r>
            <a:endParaRPr lang="en-US" altLang="ko-KR" sz="1400" dirty="0"/>
          </a:p>
          <a:p>
            <a:pPr lvl="1"/>
            <a:r>
              <a:rPr lang="ko-KR" altLang="en-US" sz="1400" dirty="0"/>
              <a:t>마우스 </a:t>
            </a:r>
            <a:r>
              <a:rPr lang="ko-KR" altLang="en-US" sz="1400" dirty="0" err="1"/>
              <a:t>아웃시</a:t>
            </a:r>
            <a:r>
              <a:rPr lang="ko-KR" altLang="en-US" sz="1400" dirty="0"/>
              <a:t> 하위 트리메뉴 슬라이드 업</a:t>
            </a:r>
            <a:endParaRPr lang="en-US" altLang="ko-KR" sz="1400" dirty="0"/>
          </a:p>
          <a:p>
            <a:pPr lvl="1"/>
            <a:r>
              <a:rPr lang="en-US" altLang="ko-KR" sz="1400" dirty="0"/>
              <a:t>2. 3</a:t>
            </a:r>
            <a:r>
              <a:rPr lang="ko-KR" altLang="en-US" sz="1400" dirty="0"/>
              <a:t>차 하위 메뉴가 있는 </a:t>
            </a:r>
            <a:r>
              <a:rPr lang="en-US" altLang="ko-KR" sz="1400" dirty="0"/>
              <a:t>2</a:t>
            </a:r>
            <a:r>
              <a:rPr lang="ko-KR" altLang="en-US" sz="1400" dirty="0"/>
              <a:t>차메뉴는 오른쪽 끝에 </a:t>
            </a:r>
            <a:r>
              <a:rPr lang="en-US" altLang="ko-KR" sz="1400" dirty="0"/>
              <a:t>&gt; </a:t>
            </a:r>
            <a:r>
              <a:rPr lang="ko-KR" altLang="en-US" sz="1400" dirty="0"/>
              <a:t>표시</a:t>
            </a:r>
            <a:endParaRPr lang="en-US" altLang="ko-KR" sz="1400" dirty="0"/>
          </a:p>
          <a:p>
            <a:pPr lvl="1"/>
            <a:r>
              <a:rPr lang="en-US" altLang="ko-KR" sz="1400" dirty="0"/>
              <a:t>3. 3</a:t>
            </a:r>
            <a:r>
              <a:rPr lang="ko-KR" altLang="en-US" sz="1400" dirty="0"/>
              <a:t>차 메뉴 </a:t>
            </a:r>
            <a:r>
              <a:rPr lang="ko-KR" altLang="en-US" sz="1400" dirty="0" err="1"/>
              <a:t>등장시</a:t>
            </a:r>
            <a:r>
              <a:rPr lang="ko-KR" altLang="en-US" sz="1400" dirty="0"/>
              <a:t> 좌에서 우로 </a:t>
            </a:r>
            <a:r>
              <a:rPr lang="ko-KR" altLang="en-US" sz="1400" dirty="0" err="1"/>
              <a:t>에니메이션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오퍼시티</a:t>
            </a:r>
            <a:endParaRPr lang="en-US" altLang="ko-KR" sz="1400" dirty="0"/>
          </a:p>
          <a:p>
            <a:pPr lvl="1"/>
            <a:r>
              <a:rPr lang="en-US" altLang="ko-KR" sz="1400" dirty="0"/>
              <a:t>+ </a:t>
            </a:r>
            <a:r>
              <a:rPr lang="ko-KR" altLang="en-US" sz="1400" dirty="0"/>
              <a:t>버튼 클릭하고 텍스트 </a:t>
            </a:r>
            <a:r>
              <a:rPr lang="ko-KR" altLang="en-US" sz="1400" dirty="0" err="1"/>
              <a:t>입력시</a:t>
            </a:r>
            <a:r>
              <a:rPr lang="ko-KR" altLang="en-US" sz="1400" dirty="0"/>
              <a:t> </a:t>
            </a:r>
            <a:r>
              <a:rPr lang="en-US" altLang="ko-KR" sz="1400" dirty="0"/>
              <a:t>LNB </a:t>
            </a:r>
            <a:r>
              <a:rPr lang="ko-KR" altLang="en-US" sz="1400" dirty="0"/>
              <a:t>메뉴 추가하기</a:t>
            </a:r>
            <a:endParaRPr lang="en-US" altLang="ko-KR" sz="1400" dirty="0"/>
          </a:p>
          <a:p>
            <a:pPr lvl="1"/>
            <a:r>
              <a:rPr lang="ko-KR" altLang="en-US" sz="1400" dirty="0"/>
              <a:t>하위메뉴에도 </a:t>
            </a:r>
            <a:r>
              <a:rPr lang="en-US" altLang="ko-KR" sz="1400" dirty="0"/>
              <a:t>+ </a:t>
            </a:r>
            <a:r>
              <a:rPr lang="ko-KR" altLang="en-US" sz="1400" dirty="0"/>
              <a:t>버튼 클릭하고 텍스트 </a:t>
            </a:r>
            <a:r>
              <a:rPr lang="ko-KR" altLang="en-US" sz="1400" dirty="0" err="1"/>
              <a:t>입력시</a:t>
            </a:r>
            <a:r>
              <a:rPr lang="ko-KR" altLang="en-US" sz="1400" dirty="0"/>
              <a:t> 하위 메뉴추가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9C81E-D478-49B1-A46C-792A09915E2F}"/>
              </a:ext>
            </a:extLst>
          </p:cNvPr>
          <p:cNvSpPr txBox="1"/>
          <p:nvPr/>
        </p:nvSpPr>
        <p:spPr>
          <a:xfrm>
            <a:off x="105701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번메뉴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E2FB6-9403-46C2-B1E4-77D9B8863C1B}"/>
              </a:ext>
            </a:extLst>
          </p:cNvPr>
          <p:cNvSpPr txBox="1"/>
          <p:nvPr/>
        </p:nvSpPr>
        <p:spPr>
          <a:xfrm>
            <a:off x="213919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A89A1-9E22-4497-BE8C-76EB67B47988}"/>
              </a:ext>
            </a:extLst>
          </p:cNvPr>
          <p:cNvSpPr txBox="1"/>
          <p:nvPr/>
        </p:nvSpPr>
        <p:spPr>
          <a:xfrm>
            <a:off x="322137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81BDF3-917C-4443-8063-066FA586486B}"/>
              </a:ext>
            </a:extLst>
          </p:cNvPr>
          <p:cNvSpPr txBox="1"/>
          <p:nvPr/>
        </p:nvSpPr>
        <p:spPr>
          <a:xfrm>
            <a:off x="430355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C8DA73E-899E-427B-8228-FCF82FA18615}"/>
              </a:ext>
            </a:extLst>
          </p:cNvPr>
          <p:cNvCxnSpPr/>
          <p:nvPr/>
        </p:nvCxnSpPr>
        <p:spPr>
          <a:xfrm>
            <a:off x="1140903" y="1417956"/>
            <a:ext cx="846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9DA837-A4BA-4E69-B9C2-1DA6650925F5}"/>
              </a:ext>
            </a:extLst>
          </p:cNvPr>
          <p:cNvSpPr/>
          <p:nvPr/>
        </p:nvSpPr>
        <p:spPr>
          <a:xfrm>
            <a:off x="1140903" y="1879134"/>
            <a:ext cx="4228051" cy="224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053355-AC32-4243-A6E6-4F96F8F0DC12}"/>
              </a:ext>
            </a:extLst>
          </p:cNvPr>
          <p:cNvGrpSpPr/>
          <p:nvPr/>
        </p:nvGrpSpPr>
        <p:grpSpPr>
          <a:xfrm>
            <a:off x="1234912" y="2590090"/>
            <a:ext cx="192672" cy="600980"/>
            <a:chOff x="7029974" y="2801923"/>
            <a:chExt cx="324000" cy="82631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86CD01-94CE-436B-BB93-A39ECF2D62B2}"/>
                </a:ext>
              </a:extLst>
            </p:cNvPr>
            <p:cNvCxnSpPr/>
            <p:nvPr/>
          </p:nvCxnSpPr>
          <p:spPr>
            <a:xfrm flipH="1">
              <a:off x="7029974" y="2801923"/>
              <a:ext cx="324000" cy="427838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FDF9A9C-94AD-4742-A982-D42C08F8C2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9974" y="3209133"/>
              <a:ext cx="324000" cy="419107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4702B62-4D72-40C1-9759-1C43BB4B8DAA}"/>
              </a:ext>
            </a:extLst>
          </p:cNvPr>
          <p:cNvGrpSpPr/>
          <p:nvPr/>
        </p:nvGrpSpPr>
        <p:grpSpPr>
          <a:xfrm rot="10800000">
            <a:off x="5094093" y="2590090"/>
            <a:ext cx="192672" cy="600980"/>
            <a:chOff x="7029974" y="2801923"/>
            <a:chExt cx="324000" cy="826317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7CBF9C8-924F-4855-AEE2-6F1D6B0DB0C1}"/>
                </a:ext>
              </a:extLst>
            </p:cNvPr>
            <p:cNvCxnSpPr/>
            <p:nvPr/>
          </p:nvCxnSpPr>
          <p:spPr>
            <a:xfrm flipH="1">
              <a:off x="7029974" y="2801923"/>
              <a:ext cx="324000" cy="427838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AA84F49-2FBA-4293-A8D1-BAE3BD434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9974" y="3209133"/>
              <a:ext cx="324000" cy="419107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A1760761-80E7-4659-BB9D-F1A2617BEE6E}"/>
              </a:ext>
            </a:extLst>
          </p:cNvPr>
          <p:cNvSpPr/>
          <p:nvPr/>
        </p:nvSpPr>
        <p:spPr>
          <a:xfrm>
            <a:off x="2742571" y="3797558"/>
            <a:ext cx="149290" cy="14929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BF7E90B-0DC7-4D18-903B-5E3ACC532B0D}"/>
              </a:ext>
            </a:extLst>
          </p:cNvPr>
          <p:cNvSpPr/>
          <p:nvPr/>
        </p:nvSpPr>
        <p:spPr>
          <a:xfrm>
            <a:off x="2950329" y="3797558"/>
            <a:ext cx="149290" cy="1492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55123C-FD78-48B0-A9F4-2EA4B0EDA2CB}"/>
              </a:ext>
            </a:extLst>
          </p:cNvPr>
          <p:cNvSpPr/>
          <p:nvPr/>
        </p:nvSpPr>
        <p:spPr>
          <a:xfrm>
            <a:off x="3146727" y="3797558"/>
            <a:ext cx="149290" cy="1492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7CBD21-4198-437C-A3EC-B9DE9361605D}"/>
              </a:ext>
            </a:extLst>
          </p:cNvPr>
          <p:cNvSpPr/>
          <p:nvPr/>
        </p:nvSpPr>
        <p:spPr>
          <a:xfrm>
            <a:off x="3351371" y="3797558"/>
            <a:ext cx="149290" cy="1492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5B93B1-7995-41CD-9FD2-BE8ADB370CE3}"/>
              </a:ext>
            </a:extLst>
          </p:cNvPr>
          <p:cNvSpPr/>
          <p:nvPr/>
        </p:nvSpPr>
        <p:spPr>
          <a:xfrm>
            <a:off x="3553812" y="3797558"/>
            <a:ext cx="149290" cy="1492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0A455C-D65C-4AEB-ADAC-6C59A3158C28}"/>
              </a:ext>
            </a:extLst>
          </p:cNvPr>
          <p:cNvCxnSpPr>
            <a:cxnSpLocks/>
          </p:cNvCxnSpPr>
          <p:nvPr/>
        </p:nvCxnSpPr>
        <p:spPr>
          <a:xfrm>
            <a:off x="9865026" y="1968463"/>
            <a:ext cx="1000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183BD5-5302-4F4C-941A-134AAAA7158A}"/>
              </a:ext>
            </a:extLst>
          </p:cNvPr>
          <p:cNvCxnSpPr/>
          <p:nvPr/>
        </p:nvCxnSpPr>
        <p:spPr>
          <a:xfrm>
            <a:off x="10226351" y="1968463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ECE339B-54CA-4619-A809-C868CEED8E32}"/>
              </a:ext>
            </a:extLst>
          </p:cNvPr>
          <p:cNvCxnSpPr>
            <a:cxnSpLocks/>
          </p:cNvCxnSpPr>
          <p:nvPr/>
        </p:nvCxnSpPr>
        <p:spPr>
          <a:xfrm>
            <a:off x="10770096" y="1968463"/>
            <a:ext cx="743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5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6" y="324781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 </a:t>
            </a:r>
            <a:r>
              <a:rPr lang="ko-KR" altLang="en-US" dirty="0"/>
              <a:t>단계 미션 </a:t>
            </a:r>
            <a:r>
              <a:rPr lang="en-US" altLang="ko-KR" dirty="0"/>
              <a:t>: </a:t>
            </a:r>
            <a:r>
              <a:rPr lang="ko-KR" altLang="en-US" dirty="0"/>
              <a:t>반응형 사이트 만들기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94048C-6654-47FA-B773-2644CB32D783}"/>
              </a:ext>
            </a:extLst>
          </p:cNvPr>
          <p:cNvCxnSpPr>
            <a:cxnSpLocks/>
          </p:cNvCxnSpPr>
          <p:nvPr/>
        </p:nvCxnSpPr>
        <p:spPr>
          <a:xfrm>
            <a:off x="6086475" y="219075"/>
            <a:ext cx="0" cy="647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C4EB53-E07B-45AB-95D7-A0FCDA57B837}"/>
              </a:ext>
            </a:extLst>
          </p:cNvPr>
          <p:cNvSpPr txBox="1"/>
          <p:nvPr/>
        </p:nvSpPr>
        <p:spPr>
          <a:xfrm>
            <a:off x="6249798" y="324781"/>
            <a:ext cx="53014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헤더</a:t>
            </a:r>
            <a:r>
              <a:rPr lang="en-US" altLang="ko-KR" sz="1600" dirty="0"/>
              <a:t>, GNB</a:t>
            </a:r>
            <a:r>
              <a:rPr lang="ko-KR" altLang="en-US" sz="1600" dirty="0"/>
              <a:t> 메뉴</a:t>
            </a:r>
            <a:r>
              <a:rPr lang="en-US" altLang="ko-KR" sz="1600" dirty="0"/>
              <a:t>, LNB </a:t>
            </a:r>
            <a:r>
              <a:rPr lang="ko-KR" altLang="en-US" sz="1600" dirty="0"/>
              <a:t>메뉴</a:t>
            </a:r>
            <a:r>
              <a:rPr lang="en-US" altLang="ko-KR" sz="1600" dirty="0"/>
              <a:t>, </a:t>
            </a:r>
            <a:r>
              <a:rPr lang="ko-KR" altLang="en-US" sz="1600" dirty="0"/>
              <a:t>컨텐츠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푸터가</a:t>
            </a:r>
            <a:endParaRPr lang="en-US" altLang="ko-KR" sz="1600" dirty="0"/>
          </a:p>
          <a:p>
            <a:r>
              <a:rPr lang="ko-KR" altLang="en-US" sz="1600" dirty="0"/>
              <a:t>모바일 사이즈로 </a:t>
            </a:r>
            <a:r>
              <a:rPr lang="ko-KR" altLang="en-US" sz="1600" dirty="0" err="1"/>
              <a:t>줄어들시</a:t>
            </a:r>
            <a:r>
              <a:rPr lang="ko-KR" altLang="en-US" sz="1600" dirty="0"/>
              <a:t> 오른쪽 화면과 같이 나옴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GNB</a:t>
            </a:r>
            <a:r>
              <a:rPr lang="ko-KR" altLang="en-US" sz="1600" dirty="0"/>
              <a:t>메뉴는 햄버거 버튼으로 나오며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슬라이딩</a:t>
            </a:r>
            <a:endParaRPr lang="en-US" altLang="ko-KR" sz="1600" dirty="0"/>
          </a:p>
          <a:p>
            <a:r>
              <a:rPr lang="ko-KR" altLang="en-US" sz="1600" dirty="0"/>
              <a:t>되어 </a:t>
            </a:r>
            <a:r>
              <a:rPr lang="ko-KR" altLang="en-US" sz="1600" dirty="0" err="1"/>
              <a:t>펼쳐짐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GNB </a:t>
            </a:r>
            <a:r>
              <a:rPr lang="ko-KR" altLang="en-US" sz="1600" dirty="0"/>
              <a:t>메뉴리스트에 하나의 </a:t>
            </a:r>
            <a:r>
              <a:rPr lang="ko-KR" altLang="en-US" sz="1600" dirty="0" err="1"/>
              <a:t>메뉴클릭시</a:t>
            </a:r>
            <a:r>
              <a:rPr lang="ko-KR" altLang="en-US" sz="1600" dirty="0"/>
              <a:t> </a:t>
            </a:r>
            <a:r>
              <a:rPr lang="en-US" altLang="ko-KR" sz="1600" dirty="0"/>
              <a:t>LNB</a:t>
            </a:r>
            <a:r>
              <a:rPr lang="ko-KR" altLang="en-US" sz="1600" dirty="0"/>
              <a:t>와 </a:t>
            </a:r>
            <a:endParaRPr lang="en-US" altLang="ko-KR" sz="1600" dirty="0"/>
          </a:p>
          <a:p>
            <a:r>
              <a:rPr lang="en-US" altLang="ko-KR" sz="1600" dirty="0"/>
              <a:t>CONTENTS </a:t>
            </a:r>
            <a:r>
              <a:rPr lang="ko-KR" altLang="en-US" sz="1600" dirty="0"/>
              <a:t>내용 바뀜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 LNB</a:t>
            </a:r>
            <a:r>
              <a:rPr lang="ko-KR" altLang="en-US" sz="1600" dirty="0"/>
              <a:t>메뉴는 </a:t>
            </a:r>
            <a:r>
              <a:rPr lang="ko-KR" altLang="en-US" sz="1600" dirty="0" err="1"/>
              <a:t>중상단</a:t>
            </a:r>
            <a:r>
              <a:rPr lang="ko-KR" altLang="en-US" sz="1600" dirty="0"/>
              <a:t> 좌우로 길게 나옴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5. LNB</a:t>
            </a:r>
            <a:r>
              <a:rPr lang="ko-KR" altLang="en-US" sz="1600" dirty="0"/>
              <a:t>메뉴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하단 컨텐츠 내용 바뀜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14B4DE-E95D-4751-8BBD-94915510C17D}"/>
              </a:ext>
            </a:extLst>
          </p:cNvPr>
          <p:cNvSpPr/>
          <p:nvPr/>
        </p:nvSpPr>
        <p:spPr>
          <a:xfrm>
            <a:off x="457200" y="858416"/>
            <a:ext cx="2929806" cy="3648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B16C42-4B5D-4E68-A8AE-BDDB16E9F914}"/>
              </a:ext>
            </a:extLst>
          </p:cNvPr>
          <p:cNvSpPr/>
          <p:nvPr/>
        </p:nvSpPr>
        <p:spPr>
          <a:xfrm>
            <a:off x="538861" y="942285"/>
            <a:ext cx="2754845" cy="326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D3202E-1672-4E46-A0BF-73758A7BE612}"/>
              </a:ext>
            </a:extLst>
          </p:cNvPr>
          <p:cNvSpPr/>
          <p:nvPr/>
        </p:nvSpPr>
        <p:spPr>
          <a:xfrm>
            <a:off x="538861" y="1352832"/>
            <a:ext cx="2754845" cy="326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C9726B-DE52-43C3-A151-EF06F7F7CD5D}"/>
              </a:ext>
            </a:extLst>
          </p:cNvPr>
          <p:cNvSpPr/>
          <p:nvPr/>
        </p:nvSpPr>
        <p:spPr>
          <a:xfrm>
            <a:off x="538862" y="1763379"/>
            <a:ext cx="580812" cy="214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4DD25D-008A-4103-8E27-243BB6CC3B61}"/>
              </a:ext>
            </a:extLst>
          </p:cNvPr>
          <p:cNvSpPr/>
          <p:nvPr/>
        </p:nvSpPr>
        <p:spPr>
          <a:xfrm>
            <a:off x="1201336" y="1763379"/>
            <a:ext cx="2092370" cy="214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FED890-454D-4F29-B517-6E649B1B4B65}"/>
              </a:ext>
            </a:extLst>
          </p:cNvPr>
          <p:cNvSpPr/>
          <p:nvPr/>
        </p:nvSpPr>
        <p:spPr>
          <a:xfrm>
            <a:off x="538861" y="3993396"/>
            <a:ext cx="2754845" cy="326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D896C-25A1-48F7-B167-7A05347F68A5}"/>
              </a:ext>
            </a:extLst>
          </p:cNvPr>
          <p:cNvSpPr txBox="1"/>
          <p:nvPr/>
        </p:nvSpPr>
        <p:spPr>
          <a:xfrm>
            <a:off x="1392133" y="920958"/>
            <a:ext cx="104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501228-1786-4DBF-B057-5BD0750F8C31}"/>
              </a:ext>
            </a:extLst>
          </p:cNvPr>
          <p:cNvSpPr txBox="1"/>
          <p:nvPr/>
        </p:nvSpPr>
        <p:spPr>
          <a:xfrm>
            <a:off x="1263730" y="135283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GNB MENU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904D94-2760-4D2B-8A75-AD4E2FA96CC8}"/>
              </a:ext>
            </a:extLst>
          </p:cNvPr>
          <p:cNvSpPr txBox="1"/>
          <p:nvPr/>
        </p:nvSpPr>
        <p:spPr>
          <a:xfrm>
            <a:off x="501780" y="198192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LNB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CDD0A5-3910-4310-B3B1-798A86D0AED3}"/>
              </a:ext>
            </a:extLst>
          </p:cNvPr>
          <p:cNvSpPr txBox="1"/>
          <p:nvPr/>
        </p:nvSpPr>
        <p:spPr>
          <a:xfrm>
            <a:off x="1582721" y="2574291"/>
            <a:ext cx="134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9ECA9A-E157-410B-8F52-C89257D13921}"/>
              </a:ext>
            </a:extLst>
          </p:cNvPr>
          <p:cNvSpPr txBox="1"/>
          <p:nvPr/>
        </p:nvSpPr>
        <p:spPr>
          <a:xfrm>
            <a:off x="1529027" y="3983959"/>
            <a:ext cx="102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47E0F5-75DF-4CD6-BC64-D72ED8B33609}"/>
              </a:ext>
            </a:extLst>
          </p:cNvPr>
          <p:cNvSpPr/>
          <p:nvPr/>
        </p:nvSpPr>
        <p:spPr>
          <a:xfrm>
            <a:off x="3853543" y="858416"/>
            <a:ext cx="1996749" cy="3648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06F5EB-DD5A-4697-AA90-84FAC2872430}"/>
              </a:ext>
            </a:extLst>
          </p:cNvPr>
          <p:cNvSpPr/>
          <p:nvPr/>
        </p:nvSpPr>
        <p:spPr>
          <a:xfrm>
            <a:off x="3884469" y="942285"/>
            <a:ext cx="1895425" cy="326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950895-0DBF-4128-A000-E90693CF0204}"/>
              </a:ext>
            </a:extLst>
          </p:cNvPr>
          <p:cNvSpPr txBox="1"/>
          <p:nvPr/>
        </p:nvSpPr>
        <p:spPr>
          <a:xfrm>
            <a:off x="4521412" y="942285"/>
            <a:ext cx="74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HEADER</a:t>
            </a:r>
            <a:endParaRPr lang="ko-KR" altLang="en-US" sz="11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04EF0E-D58A-4254-8589-93A43F335E31}"/>
              </a:ext>
            </a:extLst>
          </p:cNvPr>
          <p:cNvGrpSpPr/>
          <p:nvPr/>
        </p:nvGrpSpPr>
        <p:grpSpPr>
          <a:xfrm>
            <a:off x="3939158" y="1026369"/>
            <a:ext cx="270588" cy="177526"/>
            <a:chOff x="6671388" y="1073090"/>
            <a:chExt cx="270588" cy="17752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2FE3F7F-17EA-4ADA-86F8-B5EC332B9D0C}"/>
                </a:ext>
              </a:extLst>
            </p:cNvPr>
            <p:cNvCxnSpPr/>
            <p:nvPr/>
          </p:nvCxnSpPr>
          <p:spPr>
            <a:xfrm>
              <a:off x="6671388" y="1073090"/>
              <a:ext cx="270588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B865778-56D6-4340-AD03-852ABB652D11}"/>
                </a:ext>
              </a:extLst>
            </p:cNvPr>
            <p:cNvCxnSpPr/>
            <p:nvPr/>
          </p:nvCxnSpPr>
          <p:spPr>
            <a:xfrm>
              <a:off x="6671388" y="1157310"/>
              <a:ext cx="270588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3CE790-AAD7-4CE6-B7E1-952F45469C6B}"/>
                </a:ext>
              </a:extLst>
            </p:cNvPr>
            <p:cNvCxnSpPr/>
            <p:nvPr/>
          </p:nvCxnSpPr>
          <p:spPr>
            <a:xfrm>
              <a:off x="6671388" y="1250616"/>
              <a:ext cx="270588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6E44EC-B58B-43ED-9BCB-B661B954B8A1}"/>
              </a:ext>
            </a:extLst>
          </p:cNvPr>
          <p:cNvCxnSpPr>
            <a:endCxn id="48" idx="1"/>
          </p:cNvCxnSpPr>
          <p:nvPr/>
        </p:nvCxnSpPr>
        <p:spPr>
          <a:xfrm flipV="1">
            <a:off x="3191069" y="1073090"/>
            <a:ext cx="1330343" cy="3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EE9FDF-99C8-4DC9-97D0-F90202D0B427}"/>
              </a:ext>
            </a:extLst>
          </p:cNvPr>
          <p:cNvCxnSpPr>
            <a:cxnSpLocks/>
          </p:cNvCxnSpPr>
          <p:nvPr/>
        </p:nvCxnSpPr>
        <p:spPr>
          <a:xfrm flipV="1">
            <a:off x="3025049" y="1229563"/>
            <a:ext cx="914109" cy="27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A683BF-8EA6-422A-A902-DC83538EA7BA}"/>
              </a:ext>
            </a:extLst>
          </p:cNvPr>
          <p:cNvSpPr/>
          <p:nvPr/>
        </p:nvSpPr>
        <p:spPr>
          <a:xfrm>
            <a:off x="3884469" y="1352832"/>
            <a:ext cx="1895425" cy="326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259758-8892-4DFA-8870-76049D1CE05B}"/>
              </a:ext>
            </a:extLst>
          </p:cNvPr>
          <p:cNvCxnSpPr/>
          <p:nvPr/>
        </p:nvCxnSpPr>
        <p:spPr>
          <a:xfrm flipV="1">
            <a:off x="1027547" y="1556241"/>
            <a:ext cx="2825996" cy="73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9AF5B7-759F-4EE9-B696-0D806014B885}"/>
              </a:ext>
            </a:extLst>
          </p:cNvPr>
          <p:cNvSpPr/>
          <p:nvPr/>
        </p:nvSpPr>
        <p:spPr>
          <a:xfrm>
            <a:off x="3884469" y="1722163"/>
            <a:ext cx="1895425" cy="2187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3FFAF2-4694-48AA-B83A-1B04695EE0AF}"/>
              </a:ext>
            </a:extLst>
          </p:cNvPr>
          <p:cNvSpPr/>
          <p:nvPr/>
        </p:nvSpPr>
        <p:spPr>
          <a:xfrm>
            <a:off x="3884469" y="3983959"/>
            <a:ext cx="1895425" cy="326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CF1FB3-72C4-4660-8696-A6A40AF6C843}"/>
              </a:ext>
            </a:extLst>
          </p:cNvPr>
          <p:cNvSpPr txBox="1"/>
          <p:nvPr/>
        </p:nvSpPr>
        <p:spPr>
          <a:xfrm>
            <a:off x="4521412" y="4020965"/>
            <a:ext cx="74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FOOTER</a:t>
            </a:r>
            <a:endParaRPr lang="ko-KR" altLang="en-US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78C3F82-17A0-4A7F-8838-18331A13BBB7}"/>
              </a:ext>
            </a:extLst>
          </p:cNvPr>
          <p:cNvCxnSpPr/>
          <p:nvPr/>
        </p:nvCxnSpPr>
        <p:spPr>
          <a:xfrm flipV="1">
            <a:off x="3025049" y="4189445"/>
            <a:ext cx="1015106" cy="9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EE112A0-20D6-49EE-B52C-33F54CBD8999}"/>
              </a:ext>
            </a:extLst>
          </p:cNvPr>
          <p:cNvCxnSpPr/>
          <p:nvPr/>
        </p:nvCxnSpPr>
        <p:spPr>
          <a:xfrm>
            <a:off x="2671488" y="2758957"/>
            <a:ext cx="1519468" cy="3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1790029-BFBF-49CD-AB73-41940BAD5D83}"/>
              </a:ext>
            </a:extLst>
          </p:cNvPr>
          <p:cNvSpPr txBox="1"/>
          <p:nvPr/>
        </p:nvSpPr>
        <p:spPr>
          <a:xfrm>
            <a:off x="3941998" y="1399510"/>
            <a:ext cx="1837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MENU1  MENU2  MENU3</a:t>
            </a:r>
            <a:endParaRPr lang="ko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86722A-188B-40DB-BE67-A2613957F653}"/>
              </a:ext>
            </a:extLst>
          </p:cNvPr>
          <p:cNvSpPr txBox="1"/>
          <p:nvPr/>
        </p:nvSpPr>
        <p:spPr>
          <a:xfrm>
            <a:off x="4360985" y="2685039"/>
            <a:ext cx="983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CONTENTS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6905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8F588-3AAE-44D1-B6CD-4F1C845ED715}"/>
              </a:ext>
            </a:extLst>
          </p:cNvPr>
          <p:cNvSpPr txBox="1"/>
          <p:nvPr/>
        </p:nvSpPr>
        <p:spPr>
          <a:xfrm>
            <a:off x="598516" y="324781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</a:t>
            </a:r>
            <a:r>
              <a:rPr lang="ko-KR" altLang="en-US" dirty="0"/>
              <a:t>단계 미션 </a:t>
            </a:r>
            <a:r>
              <a:rPr lang="en-US" altLang="ko-KR" dirty="0"/>
              <a:t>: </a:t>
            </a:r>
            <a:r>
              <a:rPr lang="ko-KR" altLang="en-US" dirty="0"/>
              <a:t>사이트 하나 완벽히 만들기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DA6AF9-80F1-43AD-8416-2B4C80605D41}"/>
              </a:ext>
            </a:extLst>
          </p:cNvPr>
          <p:cNvCxnSpPr>
            <a:cxnSpLocks/>
          </p:cNvCxnSpPr>
          <p:nvPr/>
        </p:nvCxnSpPr>
        <p:spPr>
          <a:xfrm>
            <a:off x="6086475" y="219075"/>
            <a:ext cx="0" cy="647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C6B0FF-0FB0-4CEF-97A9-0FE655EEBA67}"/>
              </a:ext>
            </a:extLst>
          </p:cNvPr>
          <p:cNvSpPr txBox="1"/>
          <p:nvPr/>
        </p:nvSpPr>
        <p:spPr>
          <a:xfrm>
            <a:off x="6249798" y="324781"/>
            <a:ext cx="59827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반드시 들어가야 할 내용 </a:t>
            </a:r>
            <a:r>
              <a:rPr lang="en-US" altLang="ko-KR" sz="1600" dirty="0"/>
              <a:t>: GNB, LNB, </a:t>
            </a:r>
            <a:r>
              <a:rPr lang="ko-KR" altLang="en-US" sz="1600" dirty="0"/>
              <a:t>컨텐츠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메인슬라이딩</a:t>
            </a:r>
            <a:endParaRPr lang="en-US" altLang="ko-KR" sz="1600" dirty="0"/>
          </a:p>
          <a:p>
            <a:r>
              <a:rPr lang="en-US" altLang="ko-KR" sz="1600" dirty="0"/>
              <a:t>, </a:t>
            </a:r>
            <a:r>
              <a:rPr lang="ko-KR" altLang="en-US" sz="1600" dirty="0"/>
              <a:t>게시판</a:t>
            </a:r>
            <a:r>
              <a:rPr lang="en-US" altLang="ko-KR" sz="1600" dirty="0"/>
              <a:t>, </a:t>
            </a:r>
            <a:r>
              <a:rPr lang="ko-KR" altLang="en-US" sz="1600" dirty="0"/>
              <a:t>상세화면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/ </a:t>
            </a:r>
            <a:r>
              <a:rPr lang="ko-KR" altLang="en-US" sz="1600" dirty="0"/>
              <a:t>회원가입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반응형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GNB, LNB </a:t>
            </a:r>
            <a:r>
              <a:rPr lang="ko-KR" altLang="en-US" sz="1600" dirty="0" err="1"/>
              <a:t>에니메이션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서버통신이 가능하다면 서버통신까지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D17FE-E801-40EE-B890-0C36FF75413D}"/>
              </a:ext>
            </a:extLst>
          </p:cNvPr>
          <p:cNvSpPr/>
          <p:nvPr/>
        </p:nvSpPr>
        <p:spPr>
          <a:xfrm>
            <a:off x="771787" y="931177"/>
            <a:ext cx="4899171" cy="551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AE415-A6E7-4783-AC22-FC0E68BAC372}"/>
              </a:ext>
            </a:extLst>
          </p:cNvPr>
          <p:cNvSpPr txBox="1"/>
          <p:nvPr/>
        </p:nvSpPr>
        <p:spPr>
          <a:xfrm>
            <a:off x="105701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번메뉴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8E61A-ECCE-46D6-8F2F-F3B75A1BBE06}"/>
              </a:ext>
            </a:extLst>
          </p:cNvPr>
          <p:cNvSpPr txBox="1"/>
          <p:nvPr/>
        </p:nvSpPr>
        <p:spPr>
          <a:xfrm>
            <a:off x="213919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8AE85-277E-464C-A6B8-C849A47E293A}"/>
              </a:ext>
            </a:extLst>
          </p:cNvPr>
          <p:cNvSpPr txBox="1"/>
          <p:nvPr/>
        </p:nvSpPr>
        <p:spPr>
          <a:xfrm>
            <a:off x="322137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0A43E-CE05-40E4-A9EF-97409BE235CD}"/>
              </a:ext>
            </a:extLst>
          </p:cNvPr>
          <p:cNvSpPr txBox="1"/>
          <p:nvPr/>
        </p:nvSpPr>
        <p:spPr>
          <a:xfrm>
            <a:off x="430355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4425D-02C6-49AB-A051-729F8FEC28A1}"/>
              </a:ext>
            </a:extLst>
          </p:cNvPr>
          <p:cNvSpPr txBox="1"/>
          <p:nvPr/>
        </p:nvSpPr>
        <p:spPr>
          <a:xfrm>
            <a:off x="1057012" y="1470354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 err="1"/>
              <a:t>번서브메뉴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6B355D-68A6-431E-9441-46A000F27099}"/>
              </a:ext>
            </a:extLst>
          </p:cNvPr>
          <p:cNvCxnSpPr/>
          <p:nvPr/>
        </p:nvCxnSpPr>
        <p:spPr>
          <a:xfrm>
            <a:off x="1140903" y="1417956"/>
            <a:ext cx="846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70FBBA-0CBC-4B97-B362-579C43DA2CC1}"/>
              </a:ext>
            </a:extLst>
          </p:cNvPr>
          <p:cNvSpPr txBox="1"/>
          <p:nvPr/>
        </p:nvSpPr>
        <p:spPr>
          <a:xfrm>
            <a:off x="1987678" y="1470354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 err="1"/>
              <a:t>번서브메뉴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E2E2D-B742-41D9-ABA8-4911254ACD96}"/>
              </a:ext>
            </a:extLst>
          </p:cNvPr>
          <p:cNvSpPr txBox="1"/>
          <p:nvPr/>
        </p:nvSpPr>
        <p:spPr>
          <a:xfrm>
            <a:off x="2978336" y="1470354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 err="1"/>
              <a:t>번서브메뉴</a:t>
            </a:r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456B5-53A4-4274-9ACC-0B4CC83CBD7B}"/>
              </a:ext>
            </a:extLst>
          </p:cNvPr>
          <p:cNvSpPr txBox="1"/>
          <p:nvPr/>
        </p:nvSpPr>
        <p:spPr>
          <a:xfrm>
            <a:off x="855802" y="219214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번메뉴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3FB2F-2F65-4F05-A845-1A052B3C12BB}"/>
              </a:ext>
            </a:extLst>
          </p:cNvPr>
          <p:cNvSpPr txBox="1"/>
          <p:nvPr/>
        </p:nvSpPr>
        <p:spPr>
          <a:xfrm>
            <a:off x="855802" y="352005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5DA6D5-F251-4DC5-8B9F-09F01C6D2EAA}"/>
              </a:ext>
            </a:extLst>
          </p:cNvPr>
          <p:cNvSpPr txBox="1"/>
          <p:nvPr/>
        </p:nvSpPr>
        <p:spPr>
          <a:xfrm>
            <a:off x="855802" y="388758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3616C-A567-4D26-BD96-4D938FEB7B9E}"/>
              </a:ext>
            </a:extLst>
          </p:cNvPr>
          <p:cNvSpPr txBox="1"/>
          <p:nvPr/>
        </p:nvSpPr>
        <p:spPr>
          <a:xfrm>
            <a:off x="855802" y="425691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6C152-38C2-44F8-B492-4BDACA6044E5}"/>
              </a:ext>
            </a:extLst>
          </p:cNvPr>
          <p:cNvSpPr txBox="1"/>
          <p:nvPr/>
        </p:nvSpPr>
        <p:spPr>
          <a:xfrm>
            <a:off x="1083068" y="25221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AF5744-CE8F-4BA6-8537-F0E49BDD9A89}"/>
              </a:ext>
            </a:extLst>
          </p:cNvPr>
          <p:cNvSpPr txBox="1"/>
          <p:nvPr/>
        </p:nvSpPr>
        <p:spPr>
          <a:xfrm>
            <a:off x="1083068" y="2798538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00BD0-5EA2-4BE0-9021-663E8C10EC2D}"/>
              </a:ext>
            </a:extLst>
          </p:cNvPr>
          <p:cNvSpPr txBox="1"/>
          <p:nvPr/>
        </p:nvSpPr>
        <p:spPr>
          <a:xfrm>
            <a:off x="1083068" y="3075537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0B4C4-BDE5-42AD-B6CC-91EAC90A6746}"/>
              </a:ext>
            </a:extLst>
          </p:cNvPr>
          <p:cNvSpPr txBox="1"/>
          <p:nvPr/>
        </p:nvSpPr>
        <p:spPr>
          <a:xfrm>
            <a:off x="1083068" y="3316843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41C805-03D6-4021-9C26-DB62FE52BBBD}"/>
              </a:ext>
            </a:extLst>
          </p:cNvPr>
          <p:cNvSpPr/>
          <p:nvPr/>
        </p:nvSpPr>
        <p:spPr>
          <a:xfrm>
            <a:off x="2600587" y="2263447"/>
            <a:ext cx="2974473" cy="3961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DD1CBC-0013-419B-8DD1-E13A6C0CFE0E}"/>
              </a:ext>
            </a:extLst>
          </p:cNvPr>
          <p:cNvCxnSpPr>
            <a:cxnSpLocks/>
          </p:cNvCxnSpPr>
          <p:nvPr/>
        </p:nvCxnSpPr>
        <p:spPr>
          <a:xfrm>
            <a:off x="1955161" y="2635443"/>
            <a:ext cx="830510" cy="14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144566-F8B5-4B38-8183-29B98DEAF4A5}"/>
              </a:ext>
            </a:extLst>
          </p:cNvPr>
          <p:cNvSpPr/>
          <p:nvPr/>
        </p:nvSpPr>
        <p:spPr>
          <a:xfrm>
            <a:off x="2898206" y="2418675"/>
            <a:ext cx="2583929" cy="50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87CB7D-119E-44DC-886A-49B20575EC1B}"/>
              </a:ext>
            </a:extLst>
          </p:cNvPr>
          <p:cNvSpPr txBox="1"/>
          <p:nvPr/>
        </p:nvSpPr>
        <p:spPr>
          <a:xfrm>
            <a:off x="2954008" y="25614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A68050-576B-4FDC-8DA4-649E4A671242}"/>
              </a:ext>
            </a:extLst>
          </p:cNvPr>
          <p:cNvSpPr/>
          <p:nvPr/>
        </p:nvSpPr>
        <p:spPr>
          <a:xfrm>
            <a:off x="2873385" y="3226136"/>
            <a:ext cx="783743" cy="50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D0070A-B4FE-4ECE-B758-2DB00C2B2D1E}"/>
              </a:ext>
            </a:extLst>
          </p:cNvPr>
          <p:cNvSpPr txBox="1"/>
          <p:nvPr/>
        </p:nvSpPr>
        <p:spPr>
          <a:xfrm>
            <a:off x="2933343" y="32676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AF0446-4A8B-4829-90C7-28839E3DB709}"/>
              </a:ext>
            </a:extLst>
          </p:cNvPr>
          <p:cNvSpPr txBox="1"/>
          <p:nvPr/>
        </p:nvSpPr>
        <p:spPr>
          <a:xfrm>
            <a:off x="3631629" y="3084802"/>
            <a:ext cx="2026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설명설명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설명설명</a:t>
            </a:r>
            <a:endParaRPr lang="en-US" altLang="ko-KR" sz="1100" dirty="0"/>
          </a:p>
          <a:p>
            <a:r>
              <a:rPr lang="ko-KR" altLang="en-US" sz="1100" dirty="0"/>
              <a:t>설명설명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설명설명</a:t>
            </a:r>
            <a:endParaRPr lang="en-US" altLang="ko-KR" sz="1100" dirty="0"/>
          </a:p>
          <a:p>
            <a:r>
              <a:rPr lang="ko-KR" altLang="en-US" sz="1100" dirty="0"/>
              <a:t>설명설명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graphicFrame>
        <p:nvGraphicFramePr>
          <p:cNvPr id="32" name="표 6">
            <a:extLst>
              <a:ext uri="{FF2B5EF4-FFF2-40B4-BE49-F238E27FC236}">
                <a16:creationId xmlns:a16="http://schemas.microsoft.com/office/drawing/2014/main" id="{B9D6BF81-1C88-4CED-BA42-0A5929C43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52210"/>
              </p:ext>
            </p:extLst>
          </p:nvPr>
        </p:nvGraphicFramePr>
        <p:xfrm>
          <a:off x="2873385" y="3948453"/>
          <a:ext cx="260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50">
                  <a:extLst>
                    <a:ext uri="{9D8B030D-6E8A-4147-A177-3AD203B41FA5}">
                      <a16:colId xmlns:a16="http://schemas.microsoft.com/office/drawing/2014/main" val="1755547371"/>
                    </a:ext>
                  </a:extLst>
                </a:gridCol>
                <a:gridCol w="521750">
                  <a:extLst>
                    <a:ext uri="{9D8B030D-6E8A-4147-A177-3AD203B41FA5}">
                      <a16:colId xmlns:a16="http://schemas.microsoft.com/office/drawing/2014/main" val="707445087"/>
                    </a:ext>
                  </a:extLst>
                </a:gridCol>
                <a:gridCol w="521750">
                  <a:extLst>
                    <a:ext uri="{9D8B030D-6E8A-4147-A177-3AD203B41FA5}">
                      <a16:colId xmlns:a16="http://schemas.microsoft.com/office/drawing/2014/main" val="665705220"/>
                    </a:ext>
                  </a:extLst>
                </a:gridCol>
                <a:gridCol w="521750">
                  <a:extLst>
                    <a:ext uri="{9D8B030D-6E8A-4147-A177-3AD203B41FA5}">
                      <a16:colId xmlns:a16="http://schemas.microsoft.com/office/drawing/2014/main" val="125919822"/>
                    </a:ext>
                  </a:extLst>
                </a:gridCol>
                <a:gridCol w="521750">
                  <a:extLst>
                    <a:ext uri="{9D8B030D-6E8A-4147-A177-3AD203B41FA5}">
                      <a16:colId xmlns:a16="http://schemas.microsoft.com/office/drawing/2014/main" val="8176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2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8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8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4431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1F939A2-3032-4645-BAC7-2C3804932131}"/>
              </a:ext>
            </a:extLst>
          </p:cNvPr>
          <p:cNvCxnSpPr>
            <a:cxnSpLocks/>
          </p:cNvCxnSpPr>
          <p:nvPr/>
        </p:nvCxnSpPr>
        <p:spPr>
          <a:xfrm flipV="1">
            <a:off x="2139192" y="4849372"/>
            <a:ext cx="597794" cy="31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25C4BEC-1E0B-4F45-9BDB-410564FB416A}"/>
              </a:ext>
            </a:extLst>
          </p:cNvPr>
          <p:cNvSpPr txBox="1"/>
          <p:nvPr/>
        </p:nvSpPr>
        <p:spPr>
          <a:xfrm>
            <a:off x="1283128" y="5217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6050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6" y="324781"/>
            <a:ext cx="25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미션 </a:t>
            </a:r>
            <a:r>
              <a:rPr lang="en-US" altLang="ko-KR" dirty="0"/>
              <a:t>: to do list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2589" y="1695796"/>
            <a:ext cx="2435629" cy="335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0" y="5303520"/>
            <a:ext cx="1840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App.js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todos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onremove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ontoggle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onEdit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54974" y="2273530"/>
            <a:ext cx="1670858" cy="1936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87978" y="2335876"/>
            <a:ext cx="1463039" cy="3200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87978" y="2722419"/>
            <a:ext cx="1463040" cy="3200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87978" y="3108962"/>
            <a:ext cx="1463040" cy="3200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87978" y="3497580"/>
            <a:ext cx="1463040" cy="3200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87978" y="3856068"/>
            <a:ext cx="1463040" cy="3200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122218" y="1936865"/>
            <a:ext cx="290946" cy="39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736922" y="2094286"/>
            <a:ext cx="1120183" cy="43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98175" y="1767751"/>
            <a:ext cx="6407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항목의 속성값으로 </a:t>
            </a:r>
            <a:r>
              <a:rPr lang="en-US" altLang="ko-KR" dirty="0" err="1"/>
              <a:t>onRemove</a:t>
            </a:r>
            <a:r>
              <a:rPr lang="en-US" altLang="ko-KR" dirty="0"/>
              <a:t>, </a:t>
            </a:r>
            <a:r>
              <a:rPr lang="en-US" altLang="ko-KR" dirty="0" err="1"/>
              <a:t>onToggle</a:t>
            </a:r>
            <a:r>
              <a:rPr lang="en-US" altLang="ko-KR" dirty="0"/>
              <a:t> </a:t>
            </a:r>
            <a:r>
              <a:rPr lang="ko-KR" altLang="en-US" dirty="0"/>
              <a:t>이벤트가 </a:t>
            </a:r>
            <a:r>
              <a:rPr lang="ko-KR" altLang="en-US" dirty="0" err="1"/>
              <a:t>발생할때</a:t>
            </a:r>
            <a:endParaRPr lang="en-US" altLang="ko-KR" dirty="0"/>
          </a:p>
          <a:p>
            <a:r>
              <a:rPr lang="ko-KR" altLang="en-US" dirty="0"/>
              <a:t>부모가 내려준 함수를 호출하게끔 연결됨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2560320" y="2528110"/>
            <a:ext cx="1537855" cy="6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64429" y="3268815"/>
            <a:ext cx="71416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클릭이 발생</a:t>
            </a:r>
            <a:r>
              <a:rPr lang="en-US" altLang="ko-KR" dirty="0"/>
              <a:t>(</a:t>
            </a:r>
            <a:r>
              <a:rPr lang="en-US" altLang="ko-KR" dirty="0" err="1"/>
              <a:t>ontoggle</a:t>
            </a:r>
            <a:r>
              <a:rPr lang="en-US" altLang="ko-KR" dirty="0"/>
              <a:t> </a:t>
            </a:r>
            <a:r>
              <a:rPr lang="ko-KR" altLang="en-US" dirty="0"/>
              <a:t>이벤트 발생</a:t>
            </a:r>
            <a:r>
              <a:rPr lang="en-US" altLang="ko-KR" dirty="0"/>
              <a:t>-&gt;</a:t>
            </a:r>
            <a:r>
              <a:rPr lang="ko-KR" altLang="en-US" dirty="0" err="1"/>
              <a:t>해당글자를</a:t>
            </a:r>
            <a:endParaRPr lang="en-US" altLang="ko-KR" dirty="0"/>
          </a:p>
          <a:p>
            <a:r>
              <a:rPr lang="en-US" altLang="ko-KR" dirty="0" err="1"/>
              <a:t>ontoggle</a:t>
            </a:r>
            <a:r>
              <a:rPr lang="ko-KR" altLang="en-US" dirty="0"/>
              <a:t>의 인자로 넘긴다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App.js</a:t>
            </a:r>
            <a:r>
              <a:rPr lang="ko-KR" altLang="en-US" dirty="0"/>
              <a:t>에 정의된 </a:t>
            </a:r>
            <a:r>
              <a:rPr lang="en-US" altLang="ko-KR" dirty="0" err="1"/>
              <a:t>ontoggle</a:t>
            </a:r>
            <a:r>
              <a:rPr lang="en-US" altLang="ko-KR" dirty="0"/>
              <a:t>(text) </a:t>
            </a:r>
            <a:r>
              <a:rPr lang="ko-KR" altLang="en-US" dirty="0"/>
              <a:t>인자로 넘어와서</a:t>
            </a:r>
            <a:endParaRPr lang="en-US" altLang="ko-KR" dirty="0"/>
          </a:p>
          <a:p>
            <a:r>
              <a:rPr lang="ko-KR" altLang="en-US" dirty="0"/>
              <a:t>그 값을 인풋 박스의 </a:t>
            </a:r>
            <a:r>
              <a:rPr lang="en-US" altLang="ko-KR" dirty="0"/>
              <a:t>props</a:t>
            </a:r>
            <a:r>
              <a:rPr lang="ko-KR" altLang="en-US" dirty="0"/>
              <a:t>로 내려준다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인풋박스는</a:t>
            </a:r>
            <a:r>
              <a:rPr lang="ko-KR" altLang="en-US" dirty="0"/>
              <a:t> 부모가 물려준 글자를 받아서</a:t>
            </a:r>
            <a:endParaRPr lang="en-US" altLang="ko-KR" dirty="0"/>
          </a:p>
          <a:p>
            <a:r>
              <a:rPr lang="ko-KR" altLang="en-US" dirty="0" err="1"/>
              <a:t>인풋박스의</a:t>
            </a:r>
            <a:r>
              <a:rPr lang="ko-KR" altLang="en-US" dirty="0"/>
              <a:t> 디폴트 </a:t>
            </a:r>
            <a:r>
              <a:rPr lang="en-US" altLang="ko-KR" dirty="0"/>
              <a:t>value</a:t>
            </a:r>
            <a:r>
              <a:rPr lang="ko-KR" altLang="en-US" dirty="0"/>
              <a:t>로 세팅한다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수정완료버튼 액션은 </a:t>
            </a:r>
            <a:r>
              <a:rPr lang="en-US" altLang="ko-KR" dirty="0"/>
              <a:t>App.js</a:t>
            </a:r>
            <a:r>
              <a:rPr lang="ko-KR" altLang="en-US" dirty="0"/>
              <a:t>가 물려준 </a:t>
            </a:r>
            <a:r>
              <a:rPr lang="en-US" altLang="ko-KR" dirty="0" err="1"/>
              <a:t>onEdit</a:t>
            </a:r>
            <a:r>
              <a:rPr lang="en-US" altLang="ko-KR" dirty="0"/>
              <a:t>()</a:t>
            </a:r>
            <a:r>
              <a:rPr lang="ko-KR" altLang="en-US" dirty="0"/>
              <a:t>함수를 </a:t>
            </a:r>
            <a:r>
              <a:rPr lang="ko-KR" altLang="en-US" dirty="0" err="1"/>
              <a:t>인풋박스의</a:t>
            </a:r>
            <a:endParaRPr lang="en-US" altLang="ko-KR" dirty="0"/>
          </a:p>
          <a:p>
            <a:r>
              <a:rPr lang="ko-KR" altLang="en-US" dirty="0"/>
              <a:t>값으로 인자 넣어서 호출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54974" y="1936865"/>
            <a:ext cx="1670858" cy="2743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188720" y="1675038"/>
            <a:ext cx="290946" cy="39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4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6" y="324781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미션 </a:t>
            </a:r>
            <a:r>
              <a:rPr lang="en-US" altLang="ko-KR" dirty="0"/>
              <a:t>: GNB </a:t>
            </a:r>
            <a:r>
              <a:rPr lang="ko-KR" altLang="en-US" dirty="0"/>
              <a:t>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787" y="931177"/>
            <a:ext cx="4899171" cy="551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6106F-D916-4C06-84D6-AC2E61ABE375}"/>
              </a:ext>
            </a:extLst>
          </p:cNvPr>
          <p:cNvSpPr txBox="1"/>
          <p:nvPr/>
        </p:nvSpPr>
        <p:spPr>
          <a:xfrm>
            <a:off x="105701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번메뉴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E2F33-D8E6-4D24-BD50-850A191C4A36}"/>
              </a:ext>
            </a:extLst>
          </p:cNvPr>
          <p:cNvSpPr txBox="1"/>
          <p:nvPr/>
        </p:nvSpPr>
        <p:spPr>
          <a:xfrm>
            <a:off x="213919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22905-653D-4ED9-8A0E-4B02EB7ADDB2}"/>
              </a:ext>
            </a:extLst>
          </p:cNvPr>
          <p:cNvSpPr txBox="1"/>
          <p:nvPr/>
        </p:nvSpPr>
        <p:spPr>
          <a:xfrm>
            <a:off x="322137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E3FD9B-BA2A-4958-A785-93CE02ACDB77}"/>
              </a:ext>
            </a:extLst>
          </p:cNvPr>
          <p:cNvSpPr txBox="1"/>
          <p:nvPr/>
        </p:nvSpPr>
        <p:spPr>
          <a:xfrm>
            <a:off x="430355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94048C-6654-47FA-B773-2644CB32D783}"/>
              </a:ext>
            </a:extLst>
          </p:cNvPr>
          <p:cNvCxnSpPr>
            <a:cxnSpLocks/>
          </p:cNvCxnSpPr>
          <p:nvPr/>
        </p:nvCxnSpPr>
        <p:spPr>
          <a:xfrm>
            <a:off x="6086475" y="219075"/>
            <a:ext cx="0" cy="647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0AF9F7-E7C3-4F04-B98F-C5BAEE503D02}"/>
              </a:ext>
            </a:extLst>
          </p:cNvPr>
          <p:cNvSpPr txBox="1"/>
          <p:nvPr/>
        </p:nvSpPr>
        <p:spPr>
          <a:xfrm>
            <a:off x="6249798" y="324781"/>
            <a:ext cx="577914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상단 주메뉴는 화면 중앙 정렬 되어야 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ㅇ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주메뉴</a:t>
            </a:r>
            <a:r>
              <a:rPr lang="ko-KR" altLang="en-US" sz="1600" dirty="0"/>
              <a:t> 마우스 </a:t>
            </a:r>
            <a:r>
              <a:rPr lang="ko-KR" altLang="en-US" sz="1600" dirty="0" err="1"/>
              <a:t>오버시</a:t>
            </a:r>
            <a:r>
              <a:rPr lang="ko-KR" altLang="en-US" sz="1600" dirty="0"/>
              <a:t> 하단에 바가 표시되며 바 색상과</a:t>
            </a:r>
            <a:endParaRPr lang="en-US" altLang="ko-KR" sz="1600" dirty="0"/>
          </a:p>
          <a:p>
            <a:r>
              <a:rPr lang="ko-KR" altLang="en-US" sz="1600" dirty="0"/>
              <a:t>메뉴글자 색상은 일치합니다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ㅇ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주메뉴를 마우스 오버 하면 하단에 서브메뉴가</a:t>
            </a:r>
            <a:endParaRPr lang="en-US" altLang="ko-KR" sz="1600" dirty="0"/>
          </a:p>
          <a:p>
            <a:r>
              <a:rPr lang="ko-KR" altLang="en-US" sz="1600" dirty="0"/>
              <a:t>각각 노출됩니다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ㅇ</a:t>
            </a: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주메뉴를 클릭하면 하단 바가 고정됩니다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ㅇ</a:t>
            </a:r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 err="1"/>
              <a:t>주메뉴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주 메뉴에 해당하는 컨텐츠가 하단에 노출</a:t>
            </a:r>
            <a:endParaRPr lang="en-US" altLang="ko-KR" sz="1600" dirty="0"/>
          </a:p>
          <a:p>
            <a:r>
              <a:rPr lang="ko-KR" altLang="en-US" sz="1600" dirty="0"/>
              <a:t>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6. </a:t>
            </a:r>
            <a:r>
              <a:rPr lang="ko-KR" altLang="en-US" sz="1600" dirty="0" err="1"/>
              <a:t>주메뉴</a:t>
            </a:r>
            <a:r>
              <a:rPr lang="ko-KR" altLang="en-US" sz="1600" dirty="0"/>
              <a:t> </a:t>
            </a:r>
            <a:r>
              <a:rPr lang="en-US" altLang="ko-KR" sz="1600" dirty="0"/>
              <a:t>1~4</a:t>
            </a:r>
            <a:r>
              <a:rPr lang="ko-KR" altLang="en-US" sz="1600" dirty="0"/>
              <a:t>번까지 </a:t>
            </a:r>
            <a:r>
              <a:rPr lang="ko-KR" altLang="en-US" sz="1600" dirty="0" err="1"/>
              <a:t>누를시</a:t>
            </a:r>
            <a:r>
              <a:rPr lang="ko-KR" altLang="en-US" sz="1600" dirty="0"/>
              <a:t> 컨텐츠 내용은 바뀌어야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7. </a:t>
            </a:r>
            <a:r>
              <a:rPr lang="ko-KR" altLang="en-US" sz="1600" dirty="0"/>
              <a:t>서브메뉴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주메뉴</a:t>
            </a:r>
            <a:r>
              <a:rPr lang="ko-KR" altLang="en-US" sz="1600" dirty="0"/>
              <a:t> 내용과 다른 서브 메뉴내용은</a:t>
            </a:r>
            <a:endParaRPr lang="en-US" altLang="ko-KR" sz="1600" dirty="0"/>
          </a:p>
          <a:p>
            <a:r>
              <a:rPr lang="ko-KR" altLang="en-US" sz="1600" dirty="0"/>
              <a:t>나오지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클릭한 서브메뉴 내용만 등장합니다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C4F91A-9413-44A0-946E-ED4C05E5CEA4}"/>
              </a:ext>
            </a:extLst>
          </p:cNvPr>
          <p:cNvSpPr txBox="1"/>
          <p:nvPr/>
        </p:nvSpPr>
        <p:spPr>
          <a:xfrm>
            <a:off x="1057012" y="1470354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 err="1"/>
              <a:t>번서브메뉴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AD270A-10D8-4663-A5F7-7BC7873F1A28}"/>
              </a:ext>
            </a:extLst>
          </p:cNvPr>
          <p:cNvCxnSpPr/>
          <p:nvPr/>
        </p:nvCxnSpPr>
        <p:spPr>
          <a:xfrm>
            <a:off x="1140903" y="1417956"/>
            <a:ext cx="846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6022B2-280C-4CA1-8C59-8025D7D32359}"/>
              </a:ext>
            </a:extLst>
          </p:cNvPr>
          <p:cNvSpPr txBox="1"/>
          <p:nvPr/>
        </p:nvSpPr>
        <p:spPr>
          <a:xfrm>
            <a:off x="1987678" y="1470354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 err="1"/>
              <a:t>번서브메뉴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4203B7-8710-44CE-AB2A-5C887B1A1288}"/>
              </a:ext>
            </a:extLst>
          </p:cNvPr>
          <p:cNvSpPr txBox="1"/>
          <p:nvPr/>
        </p:nvSpPr>
        <p:spPr>
          <a:xfrm>
            <a:off x="2978336" y="1470354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 err="1"/>
              <a:t>번서브메뉴</a:t>
            </a:r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6C85CE8-2303-4B69-80D8-77F1EC64B747}"/>
              </a:ext>
            </a:extLst>
          </p:cNvPr>
          <p:cNvCxnSpPr/>
          <p:nvPr/>
        </p:nvCxnSpPr>
        <p:spPr>
          <a:xfrm>
            <a:off x="1558912" y="1233290"/>
            <a:ext cx="265444" cy="103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A820E7-6941-40FF-BCF4-659B6C0CF554}"/>
              </a:ext>
            </a:extLst>
          </p:cNvPr>
          <p:cNvSpPr/>
          <p:nvPr/>
        </p:nvSpPr>
        <p:spPr>
          <a:xfrm>
            <a:off x="1057012" y="2346303"/>
            <a:ext cx="4250341" cy="3836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9145D-4C66-4A7A-8DDD-1402742E30DE}"/>
              </a:ext>
            </a:extLst>
          </p:cNvPr>
          <p:cNvSpPr txBox="1"/>
          <p:nvPr/>
        </p:nvSpPr>
        <p:spPr>
          <a:xfrm>
            <a:off x="1188932" y="2449086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 err="1"/>
              <a:t>번메뉴</a:t>
            </a:r>
            <a:r>
              <a:rPr lang="ko-KR" altLang="en-US" sz="1050" dirty="0"/>
              <a:t> 제목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616F02-DDE4-44DA-8FCF-C0EC034AA2E9}"/>
              </a:ext>
            </a:extLst>
          </p:cNvPr>
          <p:cNvSpPr txBox="1"/>
          <p:nvPr/>
        </p:nvSpPr>
        <p:spPr>
          <a:xfrm>
            <a:off x="1272822" y="2813108"/>
            <a:ext cx="3785739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/>
              <a:t>번 컨텐츠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B36C35-2D5D-4E40-AA79-F4A089FC265A}"/>
              </a:ext>
            </a:extLst>
          </p:cNvPr>
          <p:cNvSpPr txBox="1"/>
          <p:nvPr/>
        </p:nvSpPr>
        <p:spPr>
          <a:xfrm>
            <a:off x="1271033" y="3267327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 err="1"/>
              <a:t>번서브메뉴</a:t>
            </a:r>
            <a:r>
              <a:rPr lang="ko-KR" altLang="en-US" sz="1050" dirty="0"/>
              <a:t> 제목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EF867A-07F0-4461-B6D8-C50E0E4D6878}"/>
              </a:ext>
            </a:extLst>
          </p:cNvPr>
          <p:cNvSpPr txBox="1"/>
          <p:nvPr/>
        </p:nvSpPr>
        <p:spPr>
          <a:xfrm>
            <a:off x="1354924" y="3631349"/>
            <a:ext cx="3703638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/>
              <a:t>번 서브메뉴 컨텐츠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EB6874-1D8B-41E4-9162-D22906E94CFE}"/>
              </a:ext>
            </a:extLst>
          </p:cNvPr>
          <p:cNvSpPr txBox="1"/>
          <p:nvPr/>
        </p:nvSpPr>
        <p:spPr>
          <a:xfrm>
            <a:off x="1271033" y="4016318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ko-KR" altLang="en-US" sz="1050" dirty="0" err="1"/>
              <a:t>번서브메뉴</a:t>
            </a:r>
            <a:r>
              <a:rPr lang="ko-KR" altLang="en-US" sz="1050" dirty="0"/>
              <a:t> 제목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A820B4-C6AE-4914-9315-145434FA5465}"/>
              </a:ext>
            </a:extLst>
          </p:cNvPr>
          <p:cNvSpPr txBox="1"/>
          <p:nvPr/>
        </p:nvSpPr>
        <p:spPr>
          <a:xfrm>
            <a:off x="1354924" y="4380340"/>
            <a:ext cx="3703638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ko-KR" altLang="en-US" sz="1050" dirty="0"/>
              <a:t>번 서브메뉴 컨텐츠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F377CA-8C47-490F-9E59-BA8C6B6BE0C4}"/>
              </a:ext>
            </a:extLst>
          </p:cNvPr>
          <p:cNvSpPr txBox="1"/>
          <p:nvPr/>
        </p:nvSpPr>
        <p:spPr>
          <a:xfrm>
            <a:off x="1271033" y="4761009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r>
              <a:rPr lang="ko-KR" altLang="en-US" sz="1050" dirty="0" err="1"/>
              <a:t>번서브메뉴</a:t>
            </a:r>
            <a:r>
              <a:rPr lang="ko-KR" altLang="en-US" sz="1050" dirty="0"/>
              <a:t> 제목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52DF48-6ED6-4B8A-9C75-B450BB783239}"/>
              </a:ext>
            </a:extLst>
          </p:cNvPr>
          <p:cNvSpPr txBox="1"/>
          <p:nvPr/>
        </p:nvSpPr>
        <p:spPr>
          <a:xfrm>
            <a:off x="1354924" y="5125031"/>
            <a:ext cx="3703638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r>
              <a:rPr lang="ko-KR" altLang="en-US" sz="1050" dirty="0"/>
              <a:t>번 서브메뉴 컨텐츠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7DB128-1028-42D5-897E-83BEE8E1E2D9}"/>
              </a:ext>
            </a:extLst>
          </p:cNvPr>
          <p:cNvCxnSpPr>
            <a:stCxn id="30" idx="2"/>
          </p:cNvCxnSpPr>
          <p:nvPr/>
        </p:nvCxnSpPr>
        <p:spPr>
          <a:xfrm flipH="1">
            <a:off x="2168687" y="1724270"/>
            <a:ext cx="321693" cy="154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2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6" y="324781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 미션 </a:t>
            </a:r>
            <a:r>
              <a:rPr lang="en-US" altLang="ko-KR" dirty="0"/>
              <a:t>: LNB </a:t>
            </a:r>
            <a:r>
              <a:rPr lang="ko-KR" altLang="en-US" dirty="0"/>
              <a:t>트리메뉴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787" y="931177"/>
            <a:ext cx="4899171" cy="551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6106F-D916-4C06-84D6-AC2E61ABE375}"/>
              </a:ext>
            </a:extLst>
          </p:cNvPr>
          <p:cNvSpPr txBox="1"/>
          <p:nvPr/>
        </p:nvSpPr>
        <p:spPr>
          <a:xfrm>
            <a:off x="771912" y="96734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번메뉴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94048C-6654-47FA-B773-2644CB32D783}"/>
              </a:ext>
            </a:extLst>
          </p:cNvPr>
          <p:cNvCxnSpPr>
            <a:cxnSpLocks/>
          </p:cNvCxnSpPr>
          <p:nvPr/>
        </p:nvCxnSpPr>
        <p:spPr>
          <a:xfrm>
            <a:off x="6086475" y="219075"/>
            <a:ext cx="0" cy="647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0AF9F7-E7C3-4F04-B98F-C5BAEE503D02}"/>
              </a:ext>
            </a:extLst>
          </p:cNvPr>
          <p:cNvSpPr txBox="1"/>
          <p:nvPr/>
        </p:nvSpPr>
        <p:spPr>
          <a:xfrm>
            <a:off x="6249798" y="324781"/>
            <a:ext cx="5567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좌측 메뉴는 트리구조로 펼쳐져야 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메뉴데이터를 배열 또는 객체데이터로 설정하여</a:t>
            </a:r>
            <a:endParaRPr lang="en-US" altLang="ko-KR" sz="1600" dirty="0"/>
          </a:p>
          <a:p>
            <a:r>
              <a:rPr lang="ko-KR" altLang="en-US" sz="1600" dirty="0"/>
              <a:t>메뉴 컴포넌트에 할당하여 부모메뉴와 서브메뉴로 노출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부모메뉴를 마우스 오버하면 하위 서브 메뉴가 슬라이딩</a:t>
            </a: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하위 메뉴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우측 컨텐츠 영역에 컨텐츠 노출</a:t>
            </a:r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하위 메뉴 클릭시마다 컨텐츠 내용은 바뀌어야 함</a:t>
            </a:r>
            <a:r>
              <a:rPr lang="en-US" altLang="ko-KR" sz="1600" dirty="0"/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A820E7-6941-40FF-BCF4-659B6C0CF554}"/>
              </a:ext>
            </a:extLst>
          </p:cNvPr>
          <p:cNvSpPr/>
          <p:nvPr/>
        </p:nvSpPr>
        <p:spPr>
          <a:xfrm>
            <a:off x="2600587" y="1146678"/>
            <a:ext cx="2974473" cy="5077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40588A-A205-442D-A496-B1C1716FD0CE}"/>
              </a:ext>
            </a:extLst>
          </p:cNvPr>
          <p:cNvSpPr txBox="1"/>
          <p:nvPr/>
        </p:nvSpPr>
        <p:spPr>
          <a:xfrm>
            <a:off x="771912" y="229525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9E51CB-BA0C-4883-8397-2CDDC57B2DB5}"/>
              </a:ext>
            </a:extLst>
          </p:cNvPr>
          <p:cNvSpPr txBox="1"/>
          <p:nvPr/>
        </p:nvSpPr>
        <p:spPr>
          <a:xfrm>
            <a:off x="771912" y="266279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B6990B-0867-4F7B-90AA-090C9978EFEE}"/>
              </a:ext>
            </a:extLst>
          </p:cNvPr>
          <p:cNvSpPr txBox="1"/>
          <p:nvPr/>
        </p:nvSpPr>
        <p:spPr>
          <a:xfrm>
            <a:off x="771912" y="30321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31A5C-4B59-41BF-8AB4-B892D4ABCD37}"/>
              </a:ext>
            </a:extLst>
          </p:cNvPr>
          <p:cNvSpPr txBox="1"/>
          <p:nvPr/>
        </p:nvSpPr>
        <p:spPr>
          <a:xfrm>
            <a:off x="999178" y="1297352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E0FA58-9CF6-4BBB-B53E-AF85B2ED5E6E}"/>
              </a:ext>
            </a:extLst>
          </p:cNvPr>
          <p:cNvSpPr txBox="1"/>
          <p:nvPr/>
        </p:nvSpPr>
        <p:spPr>
          <a:xfrm>
            <a:off x="999178" y="15737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1C4AD3-A13C-4871-BAA7-EB65ED8F88DE}"/>
              </a:ext>
            </a:extLst>
          </p:cNvPr>
          <p:cNvSpPr txBox="1"/>
          <p:nvPr/>
        </p:nvSpPr>
        <p:spPr>
          <a:xfrm>
            <a:off x="999178" y="1850744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143B06-41A5-4EBF-A53B-2E5F625967D1}"/>
              </a:ext>
            </a:extLst>
          </p:cNvPr>
          <p:cNvSpPr txBox="1"/>
          <p:nvPr/>
        </p:nvSpPr>
        <p:spPr>
          <a:xfrm>
            <a:off x="999178" y="2092050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8426EA6-565C-49EF-9740-852EEB8D7C91}"/>
              </a:ext>
            </a:extLst>
          </p:cNvPr>
          <p:cNvCxnSpPr>
            <a:cxnSpLocks/>
          </p:cNvCxnSpPr>
          <p:nvPr/>
        </p:nvCxnSpPr>
        <p:spPr>
          <a:xfrm>
            <a:off x="1929468" y="1428975"/>
            <a:ext cx="830510" cy="14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0E82AC-C061-461D-94AB-B18F66ABE3F4}"/>
              </a:ext>
            </a:extLst>
          </p:cNvPr>
          <p:cNvSpPr txBox="1"/>
          <p:nvPr/>
        </p:nvSpPr>
        <p:spPr>
          <a:xfrm>
            <a:off x="2827978" y="1401453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2AB4F5-CC0B-45D1-9C49-2C65A62DCDF4}"/>
              </a:ext>
            </a:extLst>
          </p:cNvPr>
          <p:cNvSpPr/>
          <p:nvPr/>
        </p:nvSpPr>
        <p:spPr>
          <a:xfrm>
            <a:off x="2810192" y="1726408"/>
            <a:ext cx="2583929" cy="642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8FDFDE-5799-4610-829C-DF5263E04499}"/>
              </a:ext>
            </a:extLst>
          </p:cNvPr>
          <p:cNvSpPr txBox="1"/>
          <p:nvPr/>
        </p:nvSpPr>
        <p:spPr>
          <a:xfrm>
            <a:off x="3017468" y="18939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21E1C6-4B7B-4D27-B566-0748F4BDDD84}"/>
              </a:ext>
            </a:extLst>
          </p:cNvPr>
          <p:cNvSpPr txBox="1"/>
          <p:nvPr/>
        </p:nvSpPr>
        <p:spPr>
          <a:xfrm>
            <a:off x="2730768" y="2487249"/>
            <a:ext cx="21948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설명설명 </a:t>
            </a:r>
            <a:r>
              <a:rPr lang="ko-KR" altLang="en-US" sz="1200" dirty="0" err="1"/>
              <a:t>설명설명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설명설명</a:t>
            </a:r>
            <a:endParaRPr lang="en-US" altLang="ko-KR" sz="1200" dirty="0"/>
          </a:p>
          <a:p>
            <a:r>
              <a:rPr lang="ko-KR" altLang="en-US" sz="1200" dirty="0"/>
              <a:t>설명설명 </a:t>
            </a:r>
            <a:r>
              <a:rPr lang="ko-KR" altLang="en-US" sz="1200" dirty="0" err="1"/>
              <a:t>설명설명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설명설명</a:t>
            </a:r>
            <a:endParaRPr lang="en-US" altLang="ko-KR" sz="1200" dirty="0"/>
          </a:p>
          <a:p>
            <a:r>
              <a:rPr lang="ko-KR" altLang="en-US" sz="1200" dirty="0"/>
              <a:t>설명설명 </a:t>
            </a:r>
            <a:r>
              <a:rPr lang="ko-KR" altLang="en-US" sz="1200" dirty="0" err="1"/>
              <a:t>설명설명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설명설명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설명설명 </a:t>
            </a:r>
            <a:r>
              <a:rPr lang="ko-KR" altLang="en-US" sz="1200" dirty="0" err="1"/>
              <a:t>설명설명</a:t>
            </a:r>
            <a:endParaRPr lang="en-US" altLang="ko-KR" sz="1200" dirty="0"/>
          </a:p>
          <a:p>
            <a:r>
              <a:rPr lang="ko-KR" altLang="en-US" sz="1200" dirty="0"/>
              <a:t>설명설명 </a:t>
            </a:r>
            <a:r>
              <a:rPr lang="ko-KR" altLang="en-US" sz="1200" dirty="0" err="1"/>
              <a:t>설명설명</a:t>
            </a:r>
            <a:endParaRPr lang="en-US" altLang="ko-KR" sz="1200" dirty="0"/>
          </a:p>
          <a:p>
            <a:r>
              <a:rPr lang="ko-KR" altLang="en-US" sz="1200" dirty="0"/>
              <a:t>설명설명 </a:t>
            </a:r>
            <a:r>
              <a:rPr lang="ko-KR" altLang="en-US" sz="1200" dirty="0" err="1"/>
              <a:t>설명설명</a:t>
            </a:r>
            <a:endParaRPr lang="ko-KR" altLang="en-US" sz="1200" dirty="0"/>
          </a:p>
          <a:p>
            <a:r>
              <a:rPr lang="ko-KR" altLang="en-US" sz="1200" dirty="0"/>
              <a:t>설명설명 </a:t>
            </a:r>
            <a:r>
              <a:rPr lang="ko-KR" altLang="en-US" sz="1200" dirty="0" err="1"/>
              <a:t>설명설명</a:t>
            </a:r>
            <a:endParaRPr lang="en-US" altLang="ko-KR" sz="1200" dirty="0"/>
          </a:p>
          <a:p>
            <a:r>
              <a:rPr lang="ko-KR" altLang="en-US" sz="1200" dirty="0"/>
              <a:t>설명설명 </a:t>
            </a:r>
            <a:r>
              <a:rPr lang="ko-KR" altLang="en-US" sz="1200" dirty="0" err="1"/>
              <a:t>설명설명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설명설명</a:t>
            </a:r>
            <a:endParaRPr lang="en-US" altLang="ko-KR" sz="1200" dirty="0"/>
          </a:p>
          <a:p>
            <a:r>
              <a:rPr lang="ko-KR" altLang="en-US" sz="1200" dirty="0"/>
              <a:t>설명설명 </a:t>
            </a:r>
            <a:r>
              <a:rPr lang="ko-KR" altLang="en-US" sz="1200" dirty="0" err="1"/>
              <a:t>설명설명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설명설명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B73CC76-DFC6-4AE0-A80E-AE011E509B13}"/>
              </a:ext>
            </a:extLst>
          </p:cNvPr>
          <p:cNvSpPr/>
          <p:nvPr/>
        </p:nvSpPr>
        <p:spPr>
          <a:xfrm>
            <a:off x="4283096" y="3135424"/>
            <a:ext cx="1058022" cy="642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44E18-712D-48B0-8268-CBCF5DA2EFB9}"/>
              </a:ext>
            </a:extLst>
          </p:cNvPr>
          <p:cNvSpPr txBox="1"/>
          <p:nvPr/>
        </p:nvSpPr>
        <p:spPr>
          <a:xfrm>
            <a:off x="4488593" y="33153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D5D151-3F34-47D1-B979-BC31A8545DC5}"/>
              </a:ext>
            </a:extLst>
          </p:cNvPr>
          <p:cNvSpPr/>
          <p:nvPr/>
        </p:nvSpPr>
        <p:spPr>
          <a:xfrm>
            <a:off x="2838248" y="4544441"/>
            <a:ext cx="783743" cy="642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277773-C844-4187-B8BE-F4F3955D2F03}"/>
              </a:ext>
            </a:extLst>
          </p:cNvPr>
          <p:cNvSpPr txBox="1"/>
          <p:nvPr/>
        </p:nvSpPr>
        <p:spPr>
          <a:xfrm>
            <a:off x="2898206" y="47272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39364E-1550-4005-BCF3-90562AA25D71}"/>
              </a:ext>
            </a:extLst>
          </p:cNvPr>
          <p:cNvSpPr txBox="1"/>
          <p:nvPr/>
        </p:nvSpPr>
        <p:spPr>
          <a:xfrm>
            <a:off x="3596492" y="4544440"/>
            <a:ext cx="2026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설명설명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설명설명</a:t>
            </a:r>
            <a:endParaRPr lang="en-US" altLang="ko-KR" sz="1100" dirty="0"/>
          </a:p>
          <a:p>
            <a:r>
              <a:rPr lang="ko-KR" altLang="en-US" sz="1100" dirty="0"/>
              <a:t>설명설명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설명설명</a:t>
            </a:r>
            <a:endParaRPr lang="en-US" altLang="ko-KR" sz="1100" dirty="0"/>
          </a:p>
          <a:p>
            <a:r>
              <a:rPr lang="ko-KR" altLang="en-US" sz="1100" dirty="0"/>
              <a:t>설명설명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488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6" y="324781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단계 미션 </a:t>
            </a:r>
            <a:r>
              <a:rPr lang="en-US" altLang="ko-KR" dirty="0"/>
              <a:t>: </a:t>
            </a:r>
            <a:r>
              <a:rPr lang="ko-KR" altLang="en-US" dirty="0" err="1"/>
              <a:t>탭메뉴</a:t>
            </a:r>
            <a:r>
              <a:rPr lang="ko-KR" altLang="en-US" dirty="0"/>
              <a:t>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787" y="931177"/>
            <a:ext cx="4899171" cy="551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6106F-D916-4C06-84D6-AC2E61ABE375}"/>
              </a:ext>
            </a:extLst>
          </p:cNvPr>
          <p:cNvSpPr txBox="1"/>
          <p:nvPr/>
        </p:nvSpPr>
        <p:spPr>
          <a:xfrm>
            <a:off x="771912" y="96734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94048C-6654-47FA-B773-2644CB32D783}"/>
              </a:ext>
            </a:extLst>
          </p:cNvPr>
          <p:cNvCxnSpPr>
            <a:cxnSpLocks/>
          </p:cNvCxnSpPr>
          <p:nvPr/>
        </p:nvCxnSpPr>
        <p:spPr>
          <a:xfrm>
            <a:off x="6086475" y="219075"/>
            <a:ext cx="0" cy="647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0AF9F7-E7C3-4F04-B98F-C5BAEE503D02}"/>
              </a:ext>
            </a:extLst>
          </p:cNvPr>
          <p:cNvSpPr txBox="1"/>
          <p:nvPr/>
        </p:nvSpPr>
        <p:spPr>
          <a:xfrm>
            <a:off x="6249798" y="324781"/>
            <a:ext cx="59330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3</a:t>
            </a:r>
            <a:r>
              <a:rPr lang="ko-KR" altLang="en-US" sz="1600" dirty="0"/>
              <a:t>단계 미션에 이어서 </a:t>
            </a:r>
            <a:r>
              <a:rPr lang="en-US" altLang="ko-KR" sz="1600" dirty="0"/>
              <a:t>3</a:t>
            </a:r>
            <a:r>
              <a:rPr lang="ko-KR" altLang="en-US" sz="1600" dirty="0"/>
              <a:t>번메뉴의 서브메뉴 </a:t>
            </a:r>
            <a:r>
              <a:rPr lang="en-US" altLang="ko-KR" sz="1600" dirty="0"/>
              <a:t>1</a:t>
            </a:r>
            <a:r>
              <a:rPr lang="ko-KR" altLang="en-US" sz="1600" dirty="0"/>
              <a:t>의 경우</a:t>
            </a:r>
            <a:endParaRPr lang="en-US" altLang="ko-KR" sz="1600" dirty="0"/>
          </a:p>
          <a:p>
            <a:r>
              <a:rPr lang="ko-KR" altLang="en-US" sz="1600" dirty="0" err="1"/>
              <a:t>탭메뉴</a:t>
            </a:r>
            <a:r>
              <a:rPr lang="ko-KR" altLang="en-US" sz="1600" dirty="0"/>
              <a:t> 화면이 등장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sz="1600" dirty="0"/>
              <a:t>탭메뉴는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해당 탭이 활성화되고</a:t>
            </a:r>
            <a:r>
              <a:rPr lang="en-US" altLang="ko-KR" sz="1600" dirty="0"/>
              <a:t>, </a:t>
            </a:r>
            <a:r>
              <a:rPr lang="ko-KR" altLang="en-US" sz="1600" dirty="0"/>
              <a:t>하단에 </a:t>
            </a:r>
            <a:r>
              <a:rPr lang="ko-KR" altLang="en-US" sz="1600" dirty="0" err="1"/>
              <a:t>컨텐츠노출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다른 탭을 </a:t>
            </a:r>
            <a:r>
              <a:rPr lang="ko-KR" altLang="en-US" sz="1600" dirty="0" err="1"/>
              <a:t>누를시</a:t>
            </a:r>
            <a:r>
              <a:rPr lang="ko-KR" altLang="en-US" sz="1600" dirty="0"/>
              <a:t> 이전 탭이 비활성화</a:t>
            </a:r>
            <a:r>
              <a:rPr lang="en-US" altLang="ko-KR" sz="1600" dirty="0"/>
              <a:t>, </a:t>
            </a:r>
            <a:r>
              <a:rPr lang="ko-KR" altLang="en-US" sz="1600" dirty="0"/>
              <a:t>클릭된 탭이 활성화</a:t>
            </a:r>
            <a:endParaRPr lang="en-US" altLang="ko-KR" sz="1600" dirty="0"/>
          </a:p>
          <a:p>
            <a:r>
              <a:rPr lang="ko-KR" altLang="en-US" sz="1600" dirty="0"/>
              <a:t>되고</a:t>
            </a:r>
            <a:r>
              <a:rPr lang="en-US" altLang="ko-KR" sz="1600" dirty="0"/>
              <a:t>, </a:t>
            </a:r>
            <a:r>
              <a:rPr lang="ko-KR" altLang="en-US" sz="1600" dirty="0"/>
              <a:t>하단 컨텐츠가 클릭된 탭의 내용으로 바뀜</a:t>
            </a:r>
            <a:endParaRPr lang="en-US" altLang="ko-KR" sz="1600" dirty="0"/>
          </a:p>
          <a:p>
            <a:r>
              <a:rPr lang="en-US" altLang="ko-KR" sz="1600" dirty="0"/>
              <a:t>4. 1</a:t>
            </a:r>
            <a:r>
              <a:rPr lang="ko-KR" altLang="en-US" sz="1600" dirty="0"/>
              <a:t>차 탭메뉴를 완성했다면</a:t>
            </a:r>
            <a:r>
              <a:rPr lang="en-US" altLang="ko-KR" sz="1600" dirty="0"/>
              <a:t>, 2</a:t>
            </a:r>
            <a:r>
              <a:rPr lang="ko-KR" altLang="en-US" sz="1600" dirty="0"/>
              <a:t>중 </a:t>
            </a:r>
            <a:r>
              <a:rPr lang="ko-KR" altLang="en-US" sz="1600" dirty="0" err="1"/>
              <a:t>탭메뉴</a:t>
            </a:r>
            <a:r>
              <a:rPr lang="ko-KR" altLang="en-US" sz="1600" dirty="0"/>
              <a:t> 구현</a:t>
            </a:r>
            <a:endParaRPr lang="en-US" altLang="ko-KR" sz="1600" dirty="0"/>
          </a:p>
          <a:p>
            <a:r>
              <a:rPr lang="en-US" altLang="ko-KR" sz="1600" dirty="0"/>
              <a:t>5. 2</a:t>
            </a:r>
            <a:r>
              <a:rPr lang="ko-KR" altLang="en-US" sz="1600" dirty="0"/>
              <a:t>중 </a:t>
            </a:r>
            <a:r>
              <a:rPr lang="ko-KR" altLang="en-US" sz="1600" dirty="0" err="1"/>
              <a:t>탭메뉴란</a:t>
            </a:r>
            <a:r>
              <a:rPr lang="en-US" altLang="ko-KR" sz="1600" dirty="0"/>
              <a:t>,</a:t>
            </a:r>
            <a:r>
              <a:rPr lang="ko-KR" altLang="en-US" sz="1600" dirty="0"/>
              <a:t> 탭 메뉴 안에 </a:t>
            </a:r>
            <a:r>
              <a:rPr lang="en-US" altLang="ko-KR" sz="1600" dirty="0"/>
              <a:t>2</a:t>
            </a:r>
            <a:r>
              <a:rPr lang="ko-KR" altLang="en-US" sz="1600" dirty="0"/>
              <a:t>차 탭메뉴가 </a:t>
            </a:r>
            <a:r>
              <a:rPr lang="ko-KR" altLang="en-US" sz="1600" dirty="0" err="1"/>
              <a:t>있는형태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6. 3</a:t>
            </a:r>
            <a:r>
              <a:rPr lang="ko-KR" altLang="en-US" sz="1600" dirty="0"/>
              <a:t>번메뉴의 서브메뉴</a:t>
            </a:r>
            <a:r>
              <a:rPr lang="en-US" altLang="ko-KR" sz="1600" dirty="0"/>
              <a:t>4</a:t>
            </a:r>
            <a:r>
              <a:rPr lang="ko-KR" altLang="en-US" sz="1600" dirty="0"/>
              <a:t>번을 </a:t>
            </a:r>
            <a:r>
              <a:rPr lang="ko-KR" altLang="en-US" sz="1600" dirty="0" err="1"/>
              <a:t>누를시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차 </a:t>
            </a:r>
            <a:r>
              <a:rPr lang="ko-KR" altLang="en-US" sz="1600" dirty="0" err="1"/>
              <a:t>탭메뉴</a:t>
            </a:r>
            <a:r>
              <a:rPr lang="ko-KR" altLang="en-US" sz="1600" dirty="0"/>
              <a:t> 컨텐츠 노출</a:t>
            </a:r>
            <a:endParaRPr lang="en-US" altLang="ko-KR" sz="1600" dirty="0"/>
          </a:p>
          <a:p>
            <a:r>
              <a:rPr lang="en-US" altLang="ko-KR" sz="1600" dirty="0"/>
              <a:t>7. </a:t>
            </a:r>
            <a:r>
              <a:rPr lang="ko-KR" altLang="en-US" sz="1600" dirty="0" err="1"/>
              <a:t>부모탭메뉴</a:t>
            </a:r>
            <a:r>
              <a:rPr lang="ko-KR" altLang="en-US" sz="1600" dirty="0"/>
              <a:t> </a:t>
            </a:r>
            <a:r>
              <a:rPr lang="en-US" altLang="ko-KR" sz="1600" dirty="0"/>
              <a:t>1~4 </a:t>
            </a:r>
            <a:r>
              <a:rPr lang="ko-KR" altLang="en-US" sz="1600" dirty="0"/>
              <a:t>번 </a:t>
            </a:r>
            <a:r>
              <a:rPr lang="ko-KR" altLang="en-US" sz="1600" dirty="0" err="1"/>
              <a:t>누를시</a:t>
            </a:r>
            <a:r>
              <a:rPr lang="ko-KR" altLang="en-US" sz="1600" dirty="0"/>
              <a:t> 컨텐츠에 </a:t>
            </a:r>
            <a:r>
              <a:rPr lang="en-US" altLang="ko-KR" sz="1600" dirty="0"/>
              <a:t>2</a:t>
            </a:r>
            <a:r>
              <a:rPr lang="ko-KR" altLang="en-US" sz="1600" dirty="0"/>
              <a:t>차 </a:t>
            </a:r>
            <a:r>
              <a:rPr lang="ko-KR" altLang="en-US" sz="1600" dirty="0" err="1"/>
              <a:t>탭메뉴</a:t>
            </a:r>
            <a:r>
              <a:rPr lang="ko-KR" altLang="en-US" sz="1600" dirty="0"/>
              <a:t> 노출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8. </a:t>
            </a:r>
            <a:r>
              <a:rPr lang="ko-KR" altLang="en-US" sz="1600" dirty="0"/>
              <a:t>각 </a:t>
            </a:r>
            <a:r>
              <a:rPr lang="en-US" altLang="ko-KR" sz="1600" dirty="0"/>
              <a:t>2</a:t>
            </a:r>
            <a:r>
              <a:rPr lang="ko-KR" altLang="en-US" sz="1600" dirty="0"/>
              <a:t>차 </a:t>
            </a:r>
            <a:r>
              <a:rPr lang="ko-KR" altLang="en-US" sz="1600" dirty="0" err="1"/>
              <a:t>탭메뉴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하단에 컨텐츠가 바뀜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A820E7-6941-40FF-BCF4-659B6C0CF554}"/>
              </a:ext>
            </a:extLst>
          </p:cNvPr>
          <p:cNvSpPr/>
          <p:nvPr/>
        </p:nvSpPr>
        <p:spPr>
          <a:xfrm>
            <a:off x="2202685" y="1146678"/>
            <a:ext cx="3372375" cy="1957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616F02-DDE4-44DA-8FCF-C0EC034AA2E9}"/>
              </a:ext>
            </a:extLst>
          </p:cNvPr>
          <p:cNvSpPr txBox="1"/>
          <p:nvPr/>
        </p:nvSpPr>
        <p:spPr>
          <a:xfrm>
            <a:off x="2416707" y="1294041"/>
            <a:ext cx="678832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40588A-A205-442D-A496-B1C1716FD0CE}"/>
              </a:ext>
            </a:extLst>
          </p:cNvPr>
          <p:cNvSpPr txBox="1"/>
          <p:nvPr/>
        </p:nvSpPr>
        <p:spPr>
          <a:xfrm>
            <a:off x="771912" y="13187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9E51CB-BA0C-4883-8397-2CDDC57B2DB5}"/>
              </a:ext>
            </a:extLst>
          </p:cNvPr>
          <p:cNvSpPr txBox="1"/>
          <p:nvPr/>
        </p:nvSpPr>
        <p:spPr>
          <a:xfrm>
            <a:off x="771912" y="172427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B6990B-0867-4F7B-90AA-090C9978EFEE}"/>
              </a:ext>
            </a:extLst>
          </p:cNvPr>
          <p:cNvSpPr txBox="1"/>
          <p:nvPr/>
        </p:nvSpPr>
        <p:spPr>
          <a:xfrm>
            <a:off x="771912" y="298863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C90078-4728-4481-92D6-CDCB2EF5F940}"/>
              </a:ext>
            </a:extLst>
          </p:cNvPr>
          <p:cNvSpPr txBox="1"/>
          <p:nvPr/>
        </p:nvSpPr>
        <p:spPr>
          <a:xfrm>
            <a:off x="999178" y="2107504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3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4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FF44DF-A4CF-4D2A-9740-ECA822307EF0}"/>
              </a:ext>
            </a:extLst>
          </p:cNvPr>
          <p:cNvCxnSpPr/>
          <p:nvPr/>
        </p:nvCxnSpPr>
        <p:spPr>
          <a:xfrm flipV="1">
            <a:off x="1904301" y="1613483"/>
            <a:ext cx="512405" cy="61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32509B-EA2D-4209-92F6-A8273901F216}"/>
              </a:ext>
            </a:extLst>
          </p:cNvPr>
          <p:cNvSpPr txBox="1"/>
          <p:nvPr/>
        </p:nvSpPr>
        <p:spPr>
          <a:xfrm>
            <a:off x="3095539" y="1294041"/>
            <a:ext cx="678832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0D5BB-E207-47AE-B412-EBCDFF4CE185}"/>
              </a:ext>
            </a:extLst>
          </p:cNvPr>
          <p:cNvSpPr txBox="1"/>
          <p:nvPr/>
        </p:nvSpPr>
        <p:spPr>
          <a:xfrm>
            <a:off x="3774371" y="1294041"/>
            <a:ext cx="678832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3F2829-9768-4717-B7BB-96F0A62BFBB6}"/>
              </a:ext>
            </a:extLst>
          </p:cNvPr>
          <p:cNvSpPr txBox="1"/>
          <p:nvPr/>
        </p:nvSpPr>
        <p:spPr>
          <a:xfrm>
            <a:off x="4453203" y="1294041"/>
            <a:ext cx="678832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D55838-E6DB-425E-8A9B-CD6B9C085945}"/>
              </a:ext>
            </a:extLst>
          </p:cNvPr>
          <p:cNvSpPr/>
          <p:nvPr/>
        </p:nvSpPr>
        <p:spPr>
          <a:xfrm>
            <a:off x="2416706" y="1556346"/>
            <a:ext cx="3002582" cy="1382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28C354-EC83-428E-B469-4882E41C2985}"/>
              </a:ext>
            </a:extLst>
          </p:cNvPr>
          <p:cNvCxnSpPr/>
          <p:nvPr/>
        </p:nvCxnSpPr>
        <p:spPr>
          <a:xfrm>
            <a:off x="2952925" y="1476462"/>
            <a:ext cx="318781" cy="5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BB0BD0-C719-4FE6-8371-DC98E4029506}"/>
              </a:ext>
            </a:extLst>
          </p:cNvPr>
          <p:cNvSpPr txBox="1"/>
          <p:nvPr/>
        </p:nvSpPr>
        <p:spPr>
          <a:xfrm>
            <a:off x="3018430" y="2019026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탭메뉴</a:t>
            </a:r>
            <a:r>
              <a:rPr lang="en-US" altLang="ko-KR" dirty="0"/>
              <a:t>1</a:t>
            </a:r>
            <a:r>
              <a:rPr lang="ko-KR" altLang="en-US" dirty="0"/>
              <a:t>번 컨텐츠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F9581B-9148-4C3C-BEEF-F592580A1DF4}"/>
              </a:ext>
            </a:extLst>
          </p:cNvPr>
          <p:cNvCxnSpPr/>
          <p:nvPr/>
        </p:nvCxnSpPr>
        <p:spPr>
          <a:xfrm>
            <a:off x="1904301" y="2801923"/>
            <a:ext cx="512405" cy="9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292B2B0-8578-4BFF-818C-056E9F4C1246}"/>
              </a:ext>
            </a:extLst>
          </p:cNvPr>
          <p:cNvSpPr/>
          <p:nvPr/>
        </p:nvSpPr>
        <p:spPr>
          <a:xfrm>
            <a:off x="2202685" y="3821458"/>
            <a:ext cx="3372375" cy="1957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C4AD36-D2A4-4C8F-9E32-A61B0D4E5B8E}"/>
              </a:ext>
            </a:extLst>
          </p:cNvPr>
          <p:cNvSpPr txBox="1"/>
          <p:nvPr/>
        </p:nvSpPr>
        <p:spPr>
          <a:xfrm>
            <a:off x="2416707" y="3968821"/>
            <a:ext cx="678832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2DEECF-C03D-4138-BCE1-88C41306E07D}"/>
              </a:ext>
            </a:extLst>
          </p:cNvPr>
          <p:cNvSpPr txBox="1"/>
          <p:nvPr/>
        </p:nvSpPr>
        <p:spPr>
          <a:xfrm>
            <a:off x="3095539" y="3968821"/>
            <a:ext cx="678832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2A94D3-E983-4B19-8DE5-A94DA93381A0}"/>
              </a:ext>
            </a:extLst>
          </p:cNvPr>
          <p:cNvSpPr txBox="1"/>
          <p:nvPr/>
        </p:nvSpPr>
        <p:spPr>
          <a:xfrm>
            <a:off x="3774371" y="3968821"/>
            <a:ext cx="678832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6357CB-743A-45DC-A8B4-D18FE97398BA}"/>
              </a:ext>
            </a:extLst>
          </p:cNvPr>
          <p:cNvSpPr txBox="1"/>
          <p:nvPr/>
        </p:nvSpPr>
        <p:spPr>
          <a:xfrm>
            <a:off x="4453203" y="3968821"/>
            <a:ext cx="678832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FF9BCB-8171-4017-B577-2C0F7B3A3654}"/>
              </a:ext>
            </a:extLst>
          </p:cNvPr>
          <p:cNvSpPr/>
          <p:nvPr/>
        </p:nvSpPr>
        <p:spPr>
          <a:xfrm>
            <a:off x="2416706" y="4231126"/>
            <a:ext cx="3002582" cy="1382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807A2F-15DF-4B55-B193-86B6D1858F35}"/>
              </a:ext>
            </a:extLst>
          </p:cNvPr>
          <p:cNvSpPr txBox="1"/>
          <p:nvPr/>
        </p:nvSpPr>
        <p:spPr>
          <a:xfrm>
            <a:off x="2592874" y="4311094"/>
            <a:ext cx="678832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95432-5D98-42D9-9CB4-B2DAD2BF977E}"/>
              </a:ext>
            </a:extLst>
          </p:cNvPr>
          <p:cNvSpPr txBox="1"/>
          <p:nvPr/>
        </p:nvSpPr>
        <p:spPr>
          <a:xfrm>
            <a:off x="3271706" y="4311094"/>
            <a:ext cx="678832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4D9D4D-FE03-49BF-981B-DA6CA66F0FED}"/>
              </a:ext>
            </a:extLst>
          </p:cNvPr>
          <p:cNvSpPr txBox="1"/>
          <p:nvPr/>
        </p:nvSpPr>
        <p:spPr>
          <a:xfrm>
            <a:off x="3950538" y="4311094"/>
            <a:ext cx="678832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11765F-B983-4D2A-A1D2-337D2F039DFE}"/>
              </a:ext>
            </a:extLst>
          </p:cNvPr>
          <p:cNvSpPr txBox="1"/>
          <p:nvPr/>
        </p:nvSpPr>
        <p:spPr>
          <a:xfrm>
            <a:off x="4629370" y="4311094"/>
            <a:ext cx="678832" cy="253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탭메뉴</a:t>
            </a:r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A2369E-0CC2-4209-AC78-FD5004DBCB41}"/>
              </a:ext>
            </a:extLst>
          </p:cNvPr>
          <p:cNvSpPr/>
          <p:nvPr/>
        </p:nvSpPr>
        <p:spPr>
          <a:xfrm>
            <a:off x="2592874" y="4565011"/>
            <a:ext cx="2715328" cy="921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25B1CE-0938-4394-92FC-BD827AAA5952}"/>
              </a:ext>
            </a:extLst>
          </p:cNvPr>
          <p:cNvSpPr txBox="1"/>
          <p:nvPr/>
        </p:nvSpPr>
        <p:spPr>
          <a:xfrm>
            <a:off x="2865392" y="484104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탭메뉴</a:t>
            </a:r>
            <a:r>
              <a:rPr lang="en-US" altLang="ko-KR" dirty="0"/>
              <a:t>1</a:t>
            </a:r>
            <a:r>
              <a:rPr lang="ko-KR" altLang="en-US" dirty="0"/>
              <a:t>번 컨텐츠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C9C4B2-5289-46C7-A2C0-E6003F4280F4}"/>
              </a:ext>
            </a:extLst>
          </p:cNvPr>
          <p:cNvCxnSpPr>
            <a:stCxn id="52" idx="2"/>
          </p:cNvCxnSpPr>
          <p:nvPr/>
        </p:nvCxnSpPr>
        <p:spPr>
          <a:xfrm>
            <a:off x="2932290" y="4565010"/>
            <a:ext cx="339416" cy="27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0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6" y="324781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단계 미션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r>
              <a:rPr lang="ko-KR" altLang="en-US" dirty="0"/>
              <a:t> 완성하기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787" y="931177"/>
            <a:ext cx="4899171" cy="551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94048C-6654-47FA-B773-2644CB32D783}"/>
              </a:ext>
            </a:extLst>
          </p:cNvPr>
          <p:cNvCxnSpPr>
            <a:cxnSpLocks/>
          </p:cNvCxnSpPr>
          <p:nvPr/>
        </p:nvCxnSpPr>
        <p:spPr>
          <a:xfrm>
            <a:off x="6086475" y="219075"/>
            <a:ext cx="0" cy="647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0AF9F7-E7C3-4F04-B98F-C5BAEE503D02}"/>
              </a:ext>
            </a:extLst>
          </p:cNvPr>
          <p:cNvSpPr txBox="1"/>
          <p:nvPr/>
        </p:nvSpPr>
        <p:spPr>
          <a:xfrm>
            <a:off x="6249798" y="324781"/>
            <a:ext cx="6006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1~4</a:t>
            </a:r>
            <a:r>
              <a:rPr lang="ko-KR" altLang="en-US" sz="1600" dirty="0"/>
              <a:t>번 미션의 내용을 종합하여 </a:t>
            </a:r>
            <a:r>
              <a:rPr lang="ko-KR" altLang="en-US" sz="1600" dirty="0" err="1"/>
              <a:t>메인화면</a:t>
            </a:r>
            <a:r>
              <a:rPr lang="ko-KR" altLang="en-US" sz="1600" dirty="0"/>
              <a:t> 만들기 구현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상단 </a:t>
            </a:r>
            <a:r>
              <a:rPr lang="en-US" altLang="ko-KR" sz="1600" dirty="0"/>
              <a:t>GNB </a:t>
            </a:r>
            <a:r>
              <a:rPr lang="ko-KR" altLang="en-US" sz="1600" dirty="0"/>
              <a:t>메뉴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좌측 트리메뉴 </a:t>
            </a:r>
            <a:r>
              <a:rPr lang="ko-KR" altLang="en-US" sz="1600" dirty="0" err="1"/>
              <a:t>재세팅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 좌측 트리메뉴 마우스 </a:t>
            </a:r>
            <a:r>
              <a:rPr lang="ko-KR" altLang="en-US" sz="1600" dirty="0" err="1"/>
              <a:t>오버시</a:t>
            </a:r>
            <a:r>
              <a:rPr lang="ko-KR" altLang="en-US" sz="1600" dirty="0"/>
              <a:t> 하위메뉴 노출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하위메뉴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우측 컨텐츠 내용 바뀜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컨텐츠 </a:t>
            </a:r>
            <a:r>
              <a:rPr lang="ko-KR" altLang="en-US" sz="1600" dirty="0" err="1"/>
              <a:t>구현시</a:t>
            </a:r>
            <a:r>
              <a:rPr lang="ko-KR" altLang="en-US" sz="1600" dirty="0"/>
              <a:t> 게시판 구현할 것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게시판 구성 요소 </a:t>
            </a:r>
            <a:r>
              <a:rPr lang="en-US" altLang="ko-KR" sz="1600" dirty="0"/>
              <a:t>: </a:t>
            </a:r>
            <a:r>
              <a:rPr lang="ko-KR" altLang="en-US" sz="1600" dirty="0"/>
              <a:t>리스트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글등록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글삭제</a:t>
            </a:r>
            <a:r>
              <a:rPr lang="en-US" altLang="ko-KR" sz="1600" dirty="0"/>
              <a:t>, </a:t>
            </a:r>
            <a:r>
              <a:rPr lang="ko-KR" altLang="en-US" sz="1600" dirty="0"/>
              <a:t>글상세보기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9C81E-D478-49B1-A46C-792A09915E2F}"/>
              </a:ext>
            </a:extLst>
          </p:cNvPr>
          <p:cNvSpPr txBox="1"/>
          <p:nvPr/>
        </p:nvSpPr>
        <p:spPr>
          <a:xfrm>
            <a:off x="105701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번메뉴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E2FB6-9403-46C2-B1E4-77D9B8863C1B}"/>
              </a:ext>
            </a:extLst>
          </p:cNvPr>
          <p:cNvSpPr txBox="1"/>
          <p:nvPr/>
        </p:nvSpPr>
        <p:spPr>
          <a:xfrm>
            <a:off x="213919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A89A1-9E22-4497-BE8C-76EB67B47988}"/>
              </a:ext>
            </a:extLst>
          </p:cNvPr>
          <p:cNvSpPr txBox="1"/>
          <p:nvPr/>
        </p:nvSpPr>
        <p:spPr>
          <a:xfrm>
            <a:off x="322137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81BDF3-917C-4443-8063-066FA586486B}"/>
              </a:ext>
            </a:extLst>
          </p:cNvPr>
          <p:cNvSpPr txBox="1"/>
          <p:nvPr/>
        </p:nvSpPr>
        <p:spPr>
          <a:xfrm>
            <a:off x="430355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E792DD-960D-4E43-AE63-17040DB616A7}"/>
              </a:ext>
            </a:extLst>
          </p:cNvPr>
          <p:cNvSpPr txBox="1"/>
          <p:nvPr/>
        </p:nvSpPr>
        <p:spPr>
          <a:xfrm>
            <a:off x="1057012" y="1470354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 err="1"/>
              <a:t>번서브메뉴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B5EE06-1DDE-412E-B576-2DB98717E660}"/>
              </a:ext>
            </a:extLst>
          </p:cNvPr>
          <p:cNvCxnSpPr/>
          <p:nvPr/>
        </p:nvCxnSpPr>
        <p:spPr>
          <a:xfrm>
            <a:off x="1140903" y="1417956"/>
            <a:ext cx="846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0C4EAE-6993-4CAE-ACE7-9A0FF8EEB3C3}"/>
              </a:ext>
            </a:extLst>
          </p:cNvPr>
          <p:cNvSpPr txBox="1"/>
          <p:nvPr/>
        </p:nvSpPr>
        <p:spPr>
          <a:xfrm>
            <a:off x="1987678" y="1470354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 err="1"/>
              <a:t>번서브메뉴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B40CDF-B126-42E1-966C-8F647AF8FE95}"/>
              </a:ext>
            </a:extLst>
          </p:cNvPr>
          <p:cNvSpPr txBox="1"/>
          <p:nvPr/>
        </p:nvSpPr>
        <p:spPr>
          <a:xfrm>
            <a:off x="2978336" y="1470354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 err="1"/>
              <a:t>번서브메뉴</a:t>
            </a:r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E8F4F1-80B4-4E59-BB18-82264C955EFD}"/>
              </a:ext>
            </a:extLst>
          </p:cNvPr>
          <p:cNvSpPr txBox="1"/>
          <p:nvPr/>
        </p:nvSpPr>
        <p:spPr>
          <a:xfrm>
            <a:off x="855802" y="219214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번메뉴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D9C6A-5D4A-4722-9F56-A47D8C65C888}"/>
              </a:ext>
            </a:extLst>
          </p:cNvPr>
          <p:cNvSpPr txBox="1"/>
          <p:nvPr/>
        </p:nvSpPr>
        <p:spPr>
          <a:xfrm>
            <a:off x="855802" y="352005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E6E395-62AA-49B5-8215-CEB9EE10A6ED}"/>
              </a:ext>
            </a:extLst>
          </p:cNvPr>
          <p:cNvSpPr txBox="1"/>
          <p:nvPr/>
        </p:nvSpPr>
        <p:spPr>
          <a:xfrm>
            <a:off x="855802" y="388758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47AB0A-1FFA-4004-B640-88ED522802B7}"/>
              </a:ext>
            </a:extLst>
          </p:cNvPr>
          <p:cNvSpPr txBox="1"/>
          <p:nvPr/>
        </p:nvSpPr>
        <p:spPr>
          <a:xfrm>
            <a:off x="855802" y="425691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124E17-3432-4F15-8C7D-F9F551C6B922}"/>
              </a:ext>
            </a:extLst>
          </p:cNvPr>
          <p:cNvSpPr txBox="1"/>
          <p:nvPr/>
        </p:nvSpPr>
        <p:spPr>
          <a:xfrm>
            <a:off x="1083068" y="25221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C93DA4-3514-43A9-ACE8-BC188D064454}"/>
              </a:ext>
            </a:extLst>
          </p:cNvPr>
          <p:cNvSpPr txBox="1"/>
          <p:nvPr/>
        </p:nvSpPr>
        <p:spPr>
          <a:xfrm>
            <a:off x="1083068" y="2798538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E0F261-5726-4935-8E0A-0AAB12542050}"/>
              </a:ext>
            </a:extLst>
          </p:cNvPr>
          <p:cNvSpPr txBox="1"/>
          <p:nvPr/>
        </p:nvSpPr>
        <p:spPr>
          <a:xfrm>
            <a:off x="1083068" y="3075537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B4DB6-32F0-4107-8F0D-99807B030BA3}"/>
              </a:ext>
            </a:extLst>
          </p:cNvPr>
          <p:cNvSpPr txBox="1"/>
          <p:nvPr/>
        </p:nvSpPr>
        <p:spPr>
          <a:xfrm>
            <a:off x="1083068" y="3316843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 err="1"/>
              <a:t>번서브메뉴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3228E7-965E-42C5-8F22-1EED8CEC71F4}"/>
              </a:ext>
            </a:extLst>
          </p:cNvPr>
          <p:cNvSpPr/>
          <p:nvPr/>
        </p:nvSpPr>
        <p:spPr>
          <a:xfrm>
            <a:off x="2600587" y="2263447"/>
            <a:ext cx="2974473" cy="3961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1871957-CAE3-4828-BC3F-996CB78C6D7E}"/>
              </a:ext>
            </a:extLst>
          </p:cNvPr>
          <p:cNvCxnSpPr>
            <a:cxnSpLocks/>
          </p:cNvCxnSpPr>
          <p:nvPr/>
        </p:nvCxnSpPr>
        <p:spPr>
          <a:xfrm>
            <a:off x="1955161" y="2635443"/>
            <a:ext cx="830510" cy="14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326775-0517-4884-BE9D-9048AFF80FD5}"/>
              </a:ext>
            </a:extLst>
          </p:cNvPr>
          <p:cNvSpPr/>
          <p:nvPr/>
        </p:nvSpPr>
        <p:spPr>
          <a:xfrm>
            <a:off x="2898206" y="2418675"/>
            <a:ext cx="2583929" cy="50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CB9CBC-04A5-4723-9B6A-28C08B93F434}"/>
              </a:ext>
            </a:extLst>
          </p:cNvPr>
          <p:cNvSpPr txBox="1"/>
          <p:nvPr/>
        </p:nvSpPr>
        <p:spPr>
          <a:xfrm>
            <a:off x="2954008" y="25614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EFB2217-9AEC-4F3E-95E5-B7035182D2C1}"/>
              </a:ext>
            </a:extLst>
          </p:cNvPr>
          <p:cNvSpPr/>
          <p:nvPr/>
        </p:nvSpPr>
        <p:spPr>
          <a:xfrm>
            <a:off x="2873385" y="3226136"/>
            <a:ext cx="783743" cy="50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7AF835-405D-4250-A134-C6CBC952BCE6}"/>
              </a:ext>
            </a:extLst>
          </p:cNvPr>
          <p:cNvSpPr txBox="1"/>
          <p:nvPr/>
        </p:nvSpPr>
        <p:spPr>
          <a:xfrm>
            <a:off x="2933343" y="32676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09A1AA-A4A9-4604-B090-7F39EF8895CE}"/>
              </a:ext>
            </a:extLst>
          </p:cNvPr>
          <p:cNvSpPr txBox="1"/>
          <p:nvPr/>
        </p:nvSpPr>
        <p:spPr>
          <a:xfrm>
            <a:off x="3631629" y="3084802"/>
            <a:ext cx="2026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설명설명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설명설명</a:t>
            </a:r>
            <a:endParaRPr lang="en-US" altLang="ko-KR" sz="1100" dirty="0"/>
          </a:p>
          <a:p>
            <a:r>
              <a:rPr lang="ko-KR" altLang="en-US" sz="1100" dirty="0"/>
              <a:t>설명설명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설명설명</a:t>
            </a:r>
            <a:endParaRPr lang="en-US" altLang="ko-KR" sz="1100" dirty="0"/>
          </a:p>
          <a:p>
            <a:r>
              <a:rPr lang="ko-KR" altLang="en-US" sz="1100" dirty="0"/>
              <a:t>설명설명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설명설명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EB4D1E3-4BA0-4ECF-B825-34FD9195E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82717"/>
              </p:ext>
            </p:extLst>
          </p:nvPr>
        </p:nvGraphicFramePr>
        <p:xfrm>
          <a:off x="2873385" y="3948453"/>
          <a:ext cx="260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50">
                  <a:extLst>
                    <a:ext uri="{9D8B030D-6E8A-4147-A177-3AD203B41FA5}">
                      <a16:colId xmlns:a16="http://schemas.microsoft.com/office/drawing/2014/main" val="1755547371"/>
                    </a:ext>
                  </a:extLst>
                </a:gridCol>
                <a:gridCol w="521750">
                  <a:extLst>
                    <a:ext uri="{9D8B030D-6E8A-4147-A177-3AD203B41FA5}">
                      <a16:colId xmlns:a16="http://schemas.microsoft.com/office/drawing/2014/main" val="707445087"/>
                    </a:ext>
                  </a:extLst>
                </a:gridCol>
                <a:gridCol w="521750">
                  <a:extLst>
                    <a:ext uri="{9D8B030D-6E8A-4147-A177-3AD203B41FA5}">
                      <a16:colId xmlns:a16="http://schemas.microsoft.com/office/drawing/2014/main" val="665705220"/>
                    </a:ext>
                  </a:extLst>
                </a:gridCol>
                <a:gridCol w="521750">
                  <a:extLst>
                    <a:ext uri="{9D8B030D-6E8A-4147-A177-3AD203B41FA5}">
                      <a16:colId xmlns:a16="http://schemas.microsoft.com/office/drawing/2014/main" val="125919822"/>
                    </a:ext>
                  </a:extLst>
                </a:gridCol>
                <a:gridCol w="521750">
                  <a:extLst>
                    <a:ext uri="{9D8B030D-6E8A-4147-A177-3AD203B41FA5}">
                      <a16:colId xmlns:a16="http://schemas.microsoft.com/office/drawing/2014/main" val="8176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2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8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8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4431"/>
                  </a:ext>
                </a:extLst>
              </a:tr>
            </a:tbl>
          </a:graphicData>
        </a:graphic>
      </p:graphicFrame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FDA054D-7218-4B0B-9F28-AF96DCE76A8F}"/>
              </a:ext>
            </a:extLst>
          </p:cNvPr>
          <p:cNvCxnSpPr>
            <a:cxnSpLocks/>
          </p:cNvCxnSpPr>
          <p:nvPr/>
        </p:nvCxnSpPr>
        <p:spPr>
          <a:xfrm flipV="1">
            <a:off x="2139192" y="4849372"/>
            <a:ext cx="597794" cy="31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625927-CBAC-46BF-A535-6839FC56B492}"/>
              </a:ext>
            </a:extLst>
          </p:cNvPr>
          <p:cNvSpPr txBox="1"/>
          <p:nvPr/>
        </p:nvSpPr>
        <p:spPr>
          <a:xfrm>
            <a:off x="1283128" y="5217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71148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915" y="352685"/>
            <a:ext cx="577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6-1</a:t>
            </a:r>
            <a:r>
              <a:rPr lang="ko-KR" altLang="en-US" dirty="0"/>
              <a:t>단계 미션 </a:t>
            </a:r>
            <a:r>
              <a:rPr lang="en-US" altLang="ko-KR" dirty="0"/>
              <a:t>: </a:t>
            </a:r>
            <a:r>
              <a:rPr lang="ko-KR" altLang="en-US" dirty="0" err="1"/>
              <a:t>리액트</a:t>
            </a:r>
            <a:r>
              <a:rPr lang="ko-KR" altLang="en-US" dirty="0"/>
              <a:t> 스타일로 회원가입 화면 만들기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1668" y="999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10982" y="999016"/>
            <a:ext cx="1505203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86426" y="999016"/>
            <a:ext cx="1050486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6426" y="999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중복체크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668" y="1460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10982" y="1460681"/>
            <a:ext cx="1505203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668" y="191849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비밀번호확인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10982" y="1918498"/>
            <a:ext cx="1505203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1668" y="23778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910982" y="2441517"/>
            <a:ext cx="283867" cy="283867"/>
            <a:chOff x="7259414" y="4289367"/>
            <a:chExt cx="283867" cy="283867"/>
          </a:xfrm>
        </p:grpSpPr>
        <p:sp>
          <p:nvSpPr>
            <p:cNvPr id="15" name="타원 14"/>
            <p:cNvSpPr/>
            <p:nvPr/>
          </p:nvSpPr>
          <p:spPr>
            <a:xfrm>
              <a:off x="7259414" y="4289367"/>
              <a:ext cx="283867" cy="283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7307504" y="4337457"/>
              <a:ext cx="187686" cy="187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53325" y="2408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</a:t>
            </a:r>
          </a:p>
        </p:txBody>
      </p:sp>
      <p:sp>
        <p:nvSpPr>
          <p:cNvPr id="18" name="타원 17"/>
          <p:cNvSpPr/>
          <p:nvPr/>
        </p:nvSpPr>
        <p:spPr>
          <a:xfrm>
            <a:off x="2982008" y="2441517"/>
            <a:ext cx="283867" cy="283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24351" y="2408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668" y="29803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생년월일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10982" y="2980360"/>
            <a:ext cx="1071025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2661967" y="3042669"/>
            <a:ext cx="283867" cy="244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37266" y="2980360"/>
            <a:ext cx="750985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856557" y="3042669"/>
            <a:ext cx="283867" cy="244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1887" y="2980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21414" y="2980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17951" y="2980360"/>
            <a:ext cx="750985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5037242" y="3042669"/>
            <a:ext cx="283867" cy="244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02099" y="2980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1668" y="3479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69152" y="3541499"/>
            <a:ext cx="277606" cy="24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57569" y="3479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연애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83034" y="3541499"/>
            <a:ext cx="277606" cy="24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71451" y="3479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827805" y="3541499"/>
            <a:ext cx="277606" cy="24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16222" y="3479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영화보기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1668" y="4081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10982" y="4137552"/>
            <a:ext cx="3746868" cy="153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667416" y="6088114"/>
            <a:ext cx="1050486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667416" y="6088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가입완료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04713" y="6088114"/>
            <a:ext cx="1050486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482733" y="60881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취소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086475" y="219075"/>
            <a:ext cx="0" cy="6238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55354" y="352685"/>
            <a:ext cx="566212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요구사항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중복체크를</a:t>
            </a:r>
            <a:r>
              <a:rPr lang="ko-KR" altLang="en-US" sz="1600" dirty="0"/>
              <a:t> 반드시 해야 가입완료처리가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중복체크시</a:t>
            </a:r>
            <a:r>
              <a:rPr lang="ko-KR" altLang="en-US" sz="1600" dirty="0"/>
              <a:t> 아이디</a:t>
            </a:r>
            <a:r>
              <a:rPr lang="en-US" altLang="ko-KR" sz="1600" dirty="0"/>
              <a:t>(test, admin, </a:t>
            </a:r>
            <a:r>
              <a:rPr lang="en-US" altLang="ko-KR" sz="1600" dirty="0" err="1"/>
              <a:t>userid</a:t>
            </a:r>
            <a:r>
              <a:rPr lang="en-US" altLang="ko-KR" sz="1600" dirty="0"/>
              <a:t>) </a:t>
            </a:r>
            <a:r>
              <a:rPr lang="ko-KR" altLang="en-US" sz="1600" dirty="0"/>
              <a:t>값은 기존에</a:t>
            </a:r>
            <a:endParaRPr lang="en-US" altLang="ko-KR" sz="1600" dirty="0"/>
          </a:p>
          <a:p>
            <a:r>
              <a:rPr lang="ko-KR" altLang="en-US" sz="1600" dirty="0"/>
              <a:t>있는 유저아이디라서 사용할 수 없다고 </a:t>
            </a:r>
            <a:r>
              <a:rPr lang="ko-KR" altLang="en-US" sz="1600" dirty="0" err="1"/>
              <a:t>안내메세지띄움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아이디는 </a:t>
            </a:r>
            <a:r>
              <a:rPr lang="en-US" altLang="ko-KR" sz="1600" dirty="0"/>
              <a:t>10</a:t>
            </a:r>
            <a:r>
              <a:rPr lang="ko-KR" altLang="en-US" sz="1600" dirty="0"/>
              <a:t>자리 이상 영문</a:t>
            </a:r>
            <a:r>
              <a:rPr lang="en-US" altLang="ko-KR" sz="1600" dirty="0"/>
              <a:t>+</a:t>
            </a:r>
            <a:r>
              <a:rPr lang="ko-KR" altLang="en-US" sz="1600" dirty="0"/>
              <a:t>숫자</a:t>
            </a:r>
            <a:r>
              <a:rPr lang="en-US" altLang="ko-KR" sz="1600" dirty="0"/>
              <a:t>+</a:t>
            </a:r>
            <a:r>
              <a:rPr lang="ko-KR" altLang="en-US" sz="1600" dirty="0"/>
              <a:t>특수문자가 결합된</a:t>
            </a:r>
            <a:endParaRPr lang="en-US" altLang="ko-KR" sz="1600" dirty="0"/>
          </a:p>
          <a:p>
            <a:r>
              <a:rPr lang="ko-KR" altLang="en-US" sz="1600" dirty="0"/>
              <a:t>상태여야 가입될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비밀번호는 </a:t>
            </a:r>
            <a:r>
              <a:rPr lang="en-US" altLang="ko-KR" sz="1600" dirty="0"/>
              <a:t>12</a:t>
            </a:r>
            <a:r>
              <a:rPr lang="ko-KR" altLang="en-US" sz="1600" dirty="0"/>
              <a:t>자리 이상 영문</a:t>
            </a:r>
            <a:r>
              <a:rPr lang="en-US" altLang="ko-KR" sz="1600" dirty="0"/>
              <a:t>+</a:t>
            </a:r>
            <a:r>
              <a:rPr lang="ko-KR" altLang="en-US" sz="1600" dirty="0"/>
              <a:t>숫자</a:t>
            </a:r>
            <a:r>
              <a:rPr lang="en-US" altLang="ko-KR" sz="1600" dirty="0"/>
              <a:t>+</a:t>
            </a:r>
            <a:r>
              <a:rPr lang="ko-KR" altLang="en-US" sz="1600" dirty="0"/>
              <a:t>특수문자</a:t>
            </a:r>
            <a:r>
              <a:rPr lang="en-US" altLang="ko-KR" sz="1600" dirty="0"/>
              <a:t>2</a:t>
            </a:r>
            <a:r>
              <a:rPr lang="ko-KR" altLang="en-US" sz="1600" dirty="0" err="1"/>
              <a:t>개이상</a:t>
            </a:r>
            <a:endParaRPr lang="en-US" altLang="ko-KR" sz="1600" dirty="0"/>
          </a:p>
          <a:p>
            <a:r>
              <a:rPr lang="ko-KR" altLang="en-US" sz="1600" dirty="0"/>
              <a:t>이 결합된 상태여야 하고 비밀번호와 비밀번호 확인이 </a:t>
            </a:r>
            <a:endParaRPr lang="en-US" altLang="ko-KR" sz="1600" dirty="0"/>
          </a:p>
          <a:p>
            <a:r>
              <a:rPr lang="ko-KR" altLang="en-US" sz="1600" dirty="0"/>
              <a:t>일치 되어야 가입될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생년은 </a:t>
            </a:r>
            <a:r>
              <a:rPr lang="en-US" altLang="ko-KR" sz="1600" dirty="0"/>
              <a:t>1910~2019</a:t>
            </a:r>
            <a:r>
              <a:rPr lang="ko-KR" altLang="en-US" sz="1600" dirty="0"/>
              <a:t>년까지 생성한다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월을 </a:t>
            </a:r>
            <a:r>
              <a:rPr lang="ko-KR" altLang="en-US" sz="1600" dirty="0" err="1"/>
              <a:t>선택시</a:t>
            </a:r>
            <a:r>
              <a:rPr lang="ko-KR" altLang="en-US" sz="1600" dirty="0"/>
              <a:t> 해당 월에 맞는 </a:t>
            </a:r>
            <a:r>
              <a:rPr lang="ko-KR" altLang="en-US" sz="1600" dirty="0" err="1"/>
              <a:t>일자까지만</a:t>
            </a:r>
            <a:r>
              <a:rPr lang="ko-KR" altLang="en-US" sz="1600" dirty="0"/>
              <a:t> 일 </a:t>
            </a:r>
            <a:r>
              <a:rPr lang="ko-KR" altLang="en-US" sz="1600" dirty="0" err="1"/>
              <a:t>셀렉트</a:t>
            </a:r>
            <a:endParaRPr lang="en-US" altLang="ko-KR" sz="1600" dirty="0"/>
          </a:p>
          <a:p>
            <a:r>
              <a:rPr lang="ko-KR" altLang="en-US" sz="1600" dirty="0"/>
              <a:t>박스에 노출된다</a:t>
            </a:r>
            <a:r>
              <a:rPr lang="en-US" altLang="ko-KR" sz="1600" dirty="0"/>
              <a:t>. ex : 4</a:t>
            </a:r>
            <a:r>
              <a:rPr lang="ko-KR" altLang="en-US" sz="1600" dirty="0"/>
              <a:t>월 </a:t>
            </a:r>
            <a:r>
              <a:rPr lang="ko-KR" altLang="en-US" sz="1600" dirty="0" err="1"/>
              <a:t>선택시</a:t>
            </a:r>
            <a:r>
              <a:rPr lang="ko-KR" altLang="en-US" sz="1600" dirty="0"/>
              <a:t> </a:t>
            </a:r>
            <a:r>
              <a:rPr lang="en-US" altLang="ko-KR" sz="1600" dirty="0"/>
              <a:t>30</a:t>
            </a:r>
            <a:r>
              <a:rPr lang="ko-KR" altLang="en-US" sz="1600" dirty="0"/>
              <a:t>일까지</a:t>
            </a:r>
            <a:r>
              <a:rPr lang="en-US" altLang="ko-KR" sz="1600" dirty="0"/>
              <a:t>. 5</a:t>
            </a:r>
            <a:r>
              <a:rPr lang="ko-KR" altLang="en-US" sz="1600" dirty="0" err="1"/>
              <a:t>월선택시</a:t>
            </a:r>
            <a:endParaRPr lang="en-US" altLang="ko-KR" sz="1600" dirty="0"/>
          </a:p>
          <a:p>
            <a:r>
              <a:rPr lang="en-US" altLang="ko-KR" sz="1600" dirty="0"/>
              <a:t>31</a:t>
            </a:r>
            <a:r>
              <a:rPr lang="ko-KR" altLang="en-US" sz="1600" dirty="0"/>
              <a:t>일까지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2</a:t>
            </a:r>
            <a:r>
              <a:rPr lang="ko-KR" altLang="en-US" sz="1600" dirty="0"/>
              <a:t>월은 윤년을 고려하여 </a:t>
            </a:r>
            <a:r>
              <a:rPr lang="en-US" altLang="ko-KR" sz="1600" dirty="0"/>
              <a:t>28</a:t>
            </a:r>
            <a:r>
              <a:rPr lang="ko-KR" altLang="en-US" sz="1600" dirty="0"/>
              <a:t>일 또는 </a:t>
            </a:r>
            <a:r>
              <a:rPr lang="en-US" altLang="ko-KR" sz="1600" dirty="0"/>
              <a:t>29</a:t>
            </a:r>
            <a:r>
              <a:rPr lang="ko-KR" altLang="en-US" sz="1600" dirty="0"/>
              <a:t>일로</a:t>
            </a:r>
            <a:endParaRPr lang="en-US" altLang="ko-KR" sz="1600" dirty="0"/>
          </a:p>
          <a:p>
            <a:r>
              <a:rPr lang="ko-KR" altLang="en-US" sz="1600" dirty="0"/>
              <a:t>나타나게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취미는 하나이상 선택되어야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7. </a:t>
            </a:r>
            <a:r>
              <a:rPr lang="ko-KR" altLang="en-US" sz="1600" dirty="0"/>
              <a:t>자기소개는 최소 </a:t>
            </a:r>
            <a:r>
              <a:rPr lang="en-US" altLang="ko-KR" sz="1600" dirty="0"/>
              <a:t>20</a:t>
            </a:r>
            <a:r>
              <a:rPr lang="ko-KR" altLang="en-US" sz="1600" dirty="0"/>
              <a:t>자 이상 입력해야 하고 입력될 때마다</a:t>
            </a:r>
            <a:endParaRPr lang="en-US" altLang="ko-KR" sz="1600" dirty="0"/>
          </a:p>
          <a:p>
            <a:r>
              <a:rPr lang="ko-KR" altLang="en-US" sz="1600" dirty="0"/>
              <a:t>하단의 </a:t>
            </a:r>
            <a:r>
              <a:rPr lang="en-US" altLang="ko-KR" sz="1600" dirty="0"/>
              <a:t>0/300 </a:t>
            </a:r>
            <a:r>
              <a:rPr lang="ko-KR" altLang="en-US" sz="1600" dirty="0"/>
              <a:t>숫자가 변해야 한다</a:t>
            </a:r>
            <a:r>
              <a:rPr lang="en-US" altLang="ko-KR" sz="1600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42288" y="567690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0/300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201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6" y="324781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6-2 </a:t>
            </a:r>
            <a:r>
              <a:rPr lang="ko-KR" altLang="en-US" dirty="0"/>
              <a:t>단계 미션 </a:t>
            </a:r>
            <a:r>
              <a:rPr lang="en-US" altLang="ko-KR" dirty="0"/>
              <a:t>: </a:t>
            </a:r>
            <a:r>
              <a:rPr lang="ko-KR" altLang="en-US" dirty="0"/>
              <a:t>원페이지 사이트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787" y="931177"/>
            <a:ext cx="4899171" cy="551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94048C-6654-47FA-B773-2644CB32D783}"/>
              </a:ext>
            </a:extLst>
          </p:cNvPr>
          <p:cNvCxnSpPr>
            <a:cxnSpLocks/>
          </p:cNvCxnSpPr>
          <p:nvPr/>
        </p:nvCxnSpPr>
        <p:spPr>
          <a:xfrm>
            <a:off x="6086475" y="219075"/>
            <a:ext cx="0" cy="647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0AF9F7-E7C3-4F04-B98F-C5BAEE503D02}"/>
              </a:ext>
            </a:extLst>
          </p:cNvPr>
          <p:cNvSpPr txBox="1"/>
          <p:nvPr/>
        </p:nvSpPr>
        <p:spPr>
          <a:xfrm>
            <a:off x="6249798" y="324781"/>
            <a:ext cx="605005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GNB</a:t>
            </a:r>
            <a:r>
              <a:rPr lang="ko-KR" altLang="en-US" sz="1600" dirty="0"/>
              <a:t>메뉴와 우측 </a:t>
            </a:r>
            <a:r>
              <a:rPr lang="ko-KR" altLang="en-US" sz="1600" dirty="0" err="1"/>
              <a:t>캐러셀</a:t>
            </a:r>
            <a:r>
              <a:rPr lang="ko-KR" altLang="en-US" sz="1600" dirty="0"/>
              <a:t> 메뉴는 서로 연동됨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즉</a:t>
            </a:r>
            <a:r>
              <a:rPr lang="en-US" altLang="ko-KR" sz="1600" dirty="0"/>
              <a:t>, GNB</a:t>
            </a:r>
            <a:r>
              <a:rPr lang="ko-KR" altLang="en-US" sz="1600" dirty="0" err="1"/>
              <a:t>메뉴클릭시</a:t>
            </a:r>
            <a:r>
              <a:rPr lang="ko-KR" altLang="en-US" sz="1600" dirty="0"/>
              <a:t> 해당 컨텐츠 화면으로 이동하며 화면</a:t>
            </a:r>
            <a:endParaRPr lang="en-US" altLang="ko-KR" sz="1600" dirty="0"/>
          </a:p>
          <a:p>
            <a:r>
              <a:rPr lang="ko-KR" altLang="en-US" sz="1600" dirty="0"/>
              <a:t>슬라이딩</a:t>
            </a:r>
            <a:r>
              <a:rPr lang="en-US" altLang="ko-KR" sz="1600" dirty="0"/>
              <a:t>, </a:t>
            </a:r>
            <a:r>
              <a:rPr lang="ko-KR" altLang="en-US" sz="1600" dirty="0"/>
              <a:t>동시에 우측 </a:t>
            </a:r>
            <a:r>
              <a:rPr lang="ko-KR" altLang="en-US" sz="1600" dirty="0" err="1"/>
              <a:t>캐러셀</a:t>
            </a:r>
            <a:r>
              <a:rPr lang="ko-KR" altLang="en-US" sz="1600" dirty="0"/>
              <a:t> 메뉴도 해당 </a:t>
            </a:r>
            <a:r>
              <a:rPr lang="ko-KR" altLang="en-US" sz="1600" dirty="0" err="1"/>
              <a:t>메뉴번째와</a:t>
            </a:r>
            <a:r>
              <a:rPr lang="ko-KR" altLang="en-US" sz="1600" dirty="0"/>
              <a:t> 동일한</a:t>
            </a:r>
            <a:endParaRPr lang="en-US" altLang="ko-KR" sz="1600" dirty="0"/>
          </a:p>
          <a:p>
            <a:r>
              <a:rPr lang="ko-KR" altLang="en-US" sz="1600" dirty="0" err="1"/>
              <a:t>캐러셀이</a:t>
            </a:r>
            <a:r>
              <a:rPr lang="ko-KR" altLang="en-US" sz="1600" dirty="0"/>
              <a:t> 활성화 됨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2</a:t>
            </a:r>
            <a:r>
              <a:rPr lang="ko-KR" altLang="en-US" sz="1600" dirty="0"/>
              <a:t>번 메뉴를 누르면 </a:t>
            </a:r>
            <a:r>
              <a:rPr lang="en-US" altLang="ko-KR" sz="1600" dirty="0"/>
              <a:t>2</a:t>
            </a:r>
            <a:r>
              <a:rPr lang="ko-KR" altLang="en-US" sz="1600" dirty="0"/>
              <a:t>번 컨텐츠</a:t>
            </a:r>
            <a:endParaRPr lang="en-US" altLang="ko-KR" sz="1600" dirty="0"/>
          </a:p>
          <a:p>
            <a:r>
              <a:rPr lang="ko-KR" altLang="en-US" sz="1600" dirty="0"/>
              <a:t>화면으로 스크롤링 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캐러셀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번째 동그라미도 활성화됨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 err="1"/>
              <a:t>케러셀</a:t>
            </a:r>
            <a:r>
              <a:rPr lang="ko-KR" altLang="en-US" sz="1600" dirty="0"/>
              <a:t> 메뉴를 누르면 상단 메뉴와 마찬가지로 해당 컨텐츠로</a:t>
            </a:r>
            <a:endParaRPr lang="en-US" altLang="ko-KR" sz="1600" dirty="0"/>
          </a:p>
          <a:p>
            <a:r>
              <a:rPr lang="ko-KR" altLang="en-US" sz="1600" dirty="0"/>
              <a:t>스크롤링 됨</a:t>
            </a:r>
            <a:endParaRPr lang="en-US" altLang="ko-KR" sz="1600" dirty="0"/>
          </a:p>
          <a:p>
            <a:r>
              <a:rPr lang="en-US" altLang="ko-KR" sz="1600" dirty="0"/>
              <a:t>4. GNB</a:t>
            </a:r>
            <a:r>
              <a:rPr lang="ko-KR" altLang="en-US" sz="1600" dirty="0"/>
              <a:t>메뉴에 마우스 오버하면 하단 바가 따라 다님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5.</a:t>
            </a:r>
            <a:r>
              <a:rPr lang="ko-KR" altLang="en-US" sz="1600" dirty="0"/>
              <a:t> 마우스 스크롤을 내리거나 올려도 한 컨텐츠 화면 단위로</a:t>
            </a:r>
            <a:endParaRPr lang="en-US" altLang="ko-KR" sz="1600" dirty="0"/>
          </a:p>
          <a:p>
            <a:r>
              <a:rPr lang="ko-KR" altLang="en-US" sz="1600" dirty="0"/>
              <a:t>스크롤링 됨</a:t>
            </a:r>
            <a:endParaRPr lang="en-US" altLang="ko-KR" sz="1600" dirty="0"/>
          </a:p>
          <a:p>
            <a:r>
              <a:rPr lang="en-US" altLang="ko-KR" sz="1600" dirty="0"/>
              <a:t>6. fullpage.js </a:t>
            </a:r>
            <a:r>
              <a:rPr lang="ko-KR" altLang="en-US" sz="1600" dirty="0"/>
              <a:t>로 구현된 사이트를 참고할 것</a:t>
            </a:r>
            <a:r>
              <a:rPr lang="en-US" altLang="ko-KR" sz="16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9C81E-D478-49B1-A46C-792A09915E2F}"/>
              </a:ext>
            </a:extLst>
          </p:cNvPr>
          <p:cNvSpPr txBox="1"/>
          <p:nvPr/>
        </p:nvSpPr>
        <p:spPr>
          <a:xfrm>
            <a:off x="105701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번메뉴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E2FB6-9403-46C2-B1E4-77D9B8863C1B}"/>
              </a:ext>
            </a:extLst>
          </p:cNvPr>
          <p:cNvSpPr txBox="1"/>
          <p:nvPr/>
        </p:nvSpPr>
        <p:spPr>
          <a:xfrm>
            <a:off x="213919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A89A1-9E22-4497-BE8C-76EB67B47988}"/>
              </a:ext>
            </a:extLst>
          </p:cNvPr>
          <p:cNvSpPr txBox="1"/>
          <p:nvPr/>
        </p:nvSpPr>
        <p:spPr>
          <a:xfrm>
            <a:off x="322137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81BDF3-917C-4443-8063-066FA586486B}"/>
              </a:ext>
            </a:extLst>
          </p:cNvPr>
          <p:cNvSpPr txBox="1"/>
          <p:nvPr/>
        </p:nvSpPr>
        <p:spPr>
          <a:xfrm>
            <a:off x="4303552" y="1048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번메뉴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02C523D-685F-43FB-A2C4-1A05F311FE5B}"/>
              </a:ext>
            </a:extLst>
          </p:cNvPr>
          <p:cNvSpPr/>
          <p:nvPr/>
        </p:nvSpPr>
        <p:spPr>
          <a:xfrm>
            <a:off x="5325318" y="2605114"/>
            <a:ext cx="170171" cy="170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5326D9B-1DD5-40C2-A5B3-45DFC14666A5}"/>
              </a:ext>
            </a:extLst>
          </p:cNvPr>
          <p:cNvSpPr/>
          <p:nvPr/>
        </p:nvSpPr>
        <p:spPr>
          <a:xfrm>
            <a:off x="5325318" y="3012349"/>
            <a:ext cx="170171" cy="1701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DE57056-C9E4-4A7B-8584-2ADE4D33EE40}"/>
              </a:ext>
            </a:extLst>
          </p:cNvPr>
          <p:cNvSpPr/>
          <p:nvPr/>
        </p:nvSpPr>
        <p:spPr>
          <a:xfrm>
            <a:off x="5325318" y="3429000"/>
            <a:ext cx="170171" cy="1701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3643AA-382C-46FE-A4C7-A0E21CCA3EBE}"/>
              </a:ext>
            </a:extLst>
          </p:cNvPr>
          <p:cNvSpPr/>
          <p:nvPr/>
        </p:nvSpPr>
        <p:spPr>
          <a:xfrm>
            <a:off x="5325318" y="3907357"/>
            <a:ext cx="170171" cy="1701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31FB0C-98FC-4FBA-8F32-3D8E3AD6EAD5}"/>
              </a:ext>
            </a:extLst>
          </p:cNvPr>
          <p:cNvCxnSpPr/>
          <p:nvPr/>
        </p:nvCxnSpPr>
        <p:spPr>
          <a:xfrm>
            <a:off x="1904301" y="1417956"/>
            <a:ext cx="3313651" cy="1187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C8DA73E-899E-427B-8228-FCF82FA18615}"/>
              </a:ext>
            </a:extLst>
          </p:cNvPr>
          <p:cNvCxnSpPr/>
          <p:nvPr/>
        </p:nvCxnSpPr>
        <p:spPr>
          <a:xfrm>
            <a:off x="1140903" y="1417956"/>
            <a:ext cx="846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3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6" y="324781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 </a:t>
            </a:r>
            <a:r>
              <a:rPr lang="ko-KR" altLang="en-US" dirty="0"/>
              <a:t>단계 미션 </a:t>
            </a:r>
            <a:r>
              <a:rPr lang="en-US" altLang="ko-KR" dirty="0"/>
              <a:t>: </a:t>
            </a:r>
            <a:r>
              <a:rPr lang="ko-KR" altLang="en-US" dirty="0" err="1"/>
              <a:t>로그인아웃</a:t>
            </a:r>
            <a:r>
              <a:rPr lang="en-US" altLang="ko-KR" dirty="0"/>
              <a:t>, </a:t>
            </a:r>
            <a:r>
              <a:rPr lang="ko-KR" altLang="en-US" dirty="0" err="1"/>
              <a:t>메인화면</a:t>
            </a:r>
            <a:r>
              <a:rPr lang="en-US" altLang="ko-KR" dirty="0"/>
              <a:t>,</a:t>
            </a:r>
            <a:r>
              <a:rPr lang="ko-KR" altLang="en-US" dirty="0"/>
              <a:t> 게시판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94048C-6654-47FA-B773-2644CB32D783}"/>
              </a:ext>
            </a:extLst>
          </p:cNvPr>
          <p:cNvCxnSpPr>
            <a:cxnSpLocks/>
          </p:cNvCxnSpPr>
          <p:nvPr/>
        </p:nvCxnSpPr>
        <p:spPr>
          <a:xfrm>
            <a:off x="6086475" y="219075"/>
            <a:ext cx="0" cy="647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0AF9F7-E7C3-4F04-B98F-C5BAEE503D02}"/>
              </a:ext>
            </a:extLst>
          </p:cNvPr>
          <p:cNvSpPr txBox="1"/>
          <p:nvPr/>
        </p:nvSpPr>
        <p:spPr>
          <a:xfrm>
            <a:off x="6249798" y="324781"/>
            <a:ext cx="602959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최초 </a:t>
            </a:r>
            <a:r>
              <a:rPr lang="ko-KR" altLang="en-US" sz="1600" dirty="0" err="1"/>
              <a:t>진입시</a:t>
            </a:r>
            <a:r>
              <a:rPr lang="ko-KR" altLang="en-US" sz="1600" dirty="0"/>
              <a:t> 로그인 화면 등장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로그인 화면에서 회원가입을 누르면 </a:t>
            </a:r>
            <a:r>
              <a:rPr lang="en-US" altLang="ko-KR" sz="1600" dirty="0"/>
              <a:t>6-1 </a:t>
            </a:r>
            <a:r>
              <a:rPr lang="ko-KR" altLang="en-US" sz="1600" dirty="0"/>
              <a:t>미션에서 개발한</a:t>
            </a:r>
            <a:endParaRPr lang="en-US" altLang="ko-KR" sz="1600" dirty="0"/>
          </a:p>
          <a:p>
            <a:r>
              <a:rPr lang="ko-KR" altLang="en-US" sz="1600" dirty="0"/>
              <a:t>회원가입 화면 등장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회원가입완료를 하면 유저 정보를 </a:t>
            </a:r>
            <a:r>
              <a:rPr lang="en-US" altLang="ko-KR" sz="1600" dirty="0"/>
              <a:t>LOCALSTORAGE</a:t>
            </a:r>
            <a:r>
              <a:rPr lang="ko-KR" altLang="en-US" sz="1600" dirty="0"/>
              <a:t>에 저장</a:t>
            </a:r>
            <a:r>
              <a:rPr lang="en-US" altLang="ko-KR" sz="1600" dirty="0"/>
              <a:t> </a:t>
            </a:r>
            <a:r>
              <a:rPr lang="ko-KR" altLang="en-US" sz="1600" dirty="0"/>
              <a:t>후</a:t>
            </a:r>
            <a:endParaRPr lang="en-US" altLang="ko-KR" sz="1600" dirty="0"/>
          </a:p>
          <a:p>
            <a:r>
              <a:rPr lang="ko-KR" altLang="en-US" sz="1600" dirty="0"/>
              <a:t>다시 로그인 화면으로 이동됨</a:t>
            </a: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 err="1"/>
              <a:t>로그인화면에서</a:t>
            </a:r>
            <a:r>
              <a:rPr lang="ko-KR" altLang="en-US" sz="1600" dirty="0"/>
              <a:t> 회원가입시 입력했던 정보로 </a:t>
            </a:r>
            <a:r>
              <a:rPr lang="en-US" altLang="ko-KR" sz="1600" dirty="0"/>
              <a:t>ID/PW</a:t>
            </a:r>
            <a:r>
              <a:rPr lang="ko-KR" altLang="en-US" sz="1600" dirty="0"/>
              <a:t>를 입력</a:t>
            </a:r>
            <a:endParaRPr lang="en-US" altLang="ko-KR" sz="1600" dirty="0"/>
          </a:p>
          <a:p>
            <a:r>
              <a:rPr lang="ko-KR" altLang="en-US" sz="1600" dirty="0"/>
              <a:t>후 맞으면 </a:t>
            </a:r>
            <a:r>
              <a:rPr lang="ko-KR" altLang="en-US" sz="1600" dirty="0" err="1"/>
              <a:t>메인화면으로</a:t>
            </a:r>
            <a:r>
              <a:rPr lang="ko-KR" altLang="en-US" sz="1600" dirty="0"/>
              <a:t> 진입</a:t>
            </a:r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 err="1"/>
              <a:t>메인화면에서는</a:t>
            </a:r>
            <a:r>
              <a:rPr lang="ko-KR" altLang="en-US" sz="1600" dirty="0"/>
              <a:t> 게시판 리스트가 나와야 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게시판 </a:t>
            </a:r>
            <a:r>
              <a:rPr lang="ko-KR" altLang="en-US" sz="1600" dirty="0" err="1"/>
              <a:t>구현시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페이징</a:t>
            </a:r>
            <a:r>
              <a:rPr lang="en-US" altLang="ko-KR" sz="1600" dirty="0"/>
              <a:t>(</a:t>
            </a:r>
            <a:r>
              <a:rPr lang="ko-KR" altLang="en-US" sz="1600" dirty="0"/>
              <a:t>앞페이지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뒷페이지</a:t>
            </a:r>
            <a:r>
              <a:rPr lang="ko-KR" altLang="en-US" sz="1600" dirty="0"/>
              <a:t> 이동</a:t>
            </a:r>
            <a:r>
              <a:rPr lang="en-US" altLang="ko-KR" sz="1600" dirty="0"/>
              <a:t>, </a:t>
            </a:r>
            <a:r>
              <a:rPr lang="ko-KR" altLang="en-US" sz="1600" dirty="0"/>
              <a:t>페이지 번호</a:t>
            </a:r>
            <a:endParaRPr lang="en-US" altLang="ko-KR" sz="1600" dirty="0"/>
          </a:p>
          <a:p>
            <a:r>
              <a:rPr lang="ko-KR" altLang="en-US" sz="1600" dirty="0"/>
              <a:t>로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이동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맨앞으로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맨뒤로</a:t>
            </a:r>
            <a:r>
              <a:rPr lang="ko-KR" altLang="en-US" sz="1600" dirty="0"/>
              <a:t> 버튼 클릭이 이동</a:t>
            </a:r>
            <a:r>
              <a:rPr lang="en-US" altLang="ko-KR" sz="1600" dirty="0"/>
              <a:t>)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r>
              <a:rPr lang="en-US" altLang="ko-KR" sz="1600" dirty="0"/>
              <a:t>7. </a:t>
            </a:r>
            <a:r>
              <a:rPr lang="ko-KR" altLang="en-US" sz="1600" dirty="0"/>
              <a:t>검색 기능</a:t>
            </a:r>
            <a:endParaRPr lang="en-US" altLang="ko-KR" sz="1600" dirty="0"/>
          </a:p>
          <a:p>
            <a:r>
              <a:rPr lang="en-US" altLang="ko-KR" sz="1600" dirty="0"/>
              <a:t>8. </a:t>
            </a:r>
            <a:r>
              <a:rPr lang="ko-KR" altLang="en-US" sz="1600" dirty="0"/>
              <a:t>수정 </a:t>
            </a:r>
            <a:r>
              <a:rPr lang="en-US" altLang="ko-KR" sz="1600" dirty="0"/>
              <a:t>/ </a:t>
            </a:r>
            <a:r>
              <a:rPr lang="ko-KR" altLang="en-US" sz="1600" dirty="0"/>
              <a:t>삭제 기능</a:t>
            </a:r>
            <a:endParaRPr lang="en-US" altLang="ko-KR" sz="1600" dirty="0"/>
          </a:p>
          <a:p>
            <a:r>
              <a:rPr lang="en-US" altLang="ko-KR" sz="1600" dirty="0"/>
              <a:t>9. </a:t>
            </a:r>
            <a:r>
              <a:rPr lang="ko-KR" altLang="en-US" sz="1600" dirty="0"/>
              <a:t>글 제목을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상세화면으로 이동</a:t>
            </a:r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258A0C-AB67-4BCA-A991-FBB70988472C}"/>
              </a:ext>
            </a:extLst>
          </p:cNvPr>
          <p:cNvSpPr/>
          <p:nvPr/>
        </p:nvSpPr>
        <p:spPr>
          <a:xfrm>
            <a:off x="2578235" y="1397416"/>
            <a:ext cx="149042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7E58D3-314A-4426-8369-2ED2E6A6A973}"/>
              </a:ext>
            </a:extLst>
          </p:cNvPr>
          <p:cNvSpPr/>
          <p:nvPr/>
        </p:nvSpPr>
        <p:spPr>
          <a:xfrm>
            <a:off x="2578235" y="1989272"/>
            <a:ext cx="149042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31521-2EB2-4481-BF79-3145C5ED3C4C}"/>
              </a:ext>
            </a:extLst>
          </p:cNvPr>
          <p:cNvSpPr txBox="1"/>
          <p:nvPr/>
        </p:nvSpPr>
        <p:spPr>
          <a:xfrm>
            <a:off x="2037766" y="139741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BE956-97D8-405A-A960-CDA74766BD5B}"/>
              </a:ext>
            </a:extLst>
          </p:cNvPr>
          <p:cNvSpPr txBox="1"/>
          <p:nvPr/>
        </p:nvSpPr>
        <p:spPr>
          <a:xfrm>
            <a:off x="2037766" y="1981100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A9BCCF-EBA9-4AC0-841D-D353B8F7C6FC}"/>
              </a:ext>
            </a:extLst>
          </p:cNvPr>
          <p:cNvSpPr/>
          <p:nvPr/>
        </p:nvSpPr>
        <p:spPr>
          <a:xfrm>
            <a:off x="2058118" y="1187691"/>
            <a:ext cx="2253823" cy="193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C99F6F-1554-4E38-A678-089E3780A0F4}"/>
              </a:ext>
            </a:extLst>
          </p:cNvPr>
          <p:cNvSpPr/>
          <p:nvPr/>
        </p:nvSpPr>
        <p:spPr>
          <a:xfrm>
            <a:off x="2176561" y="2562253"/>
            <a:ext cx="8033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C858C7-8DD4-4E25-97E3-0750CE33F894}"/>
              </a:ext>
            </a:extLst>
          </p:cNvPr>
          <p:cNvSpPr/>
          <p:nvPr/>
        </p:nvSpPr>
        <p:spPr>
          <a:xfrm>
            <a:off x="3185029" y="2562253"/>
            <a:ext cx="10094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회원가입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4E0665D-178C-40FA-A7F5-E868AAD8A1F9}"/>
              </a:ext>
            </a:extLst>
          </p:cNvPr>
          <p:cNvCxnSpPr/>
          <p:nvPr/>
        </p:nvCxnSpPr>
        <p:spPr>
          <a:xfrm>
            <a:off x="598516" y="2114026"/>
            <a:ext cx="1138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F1A985-138B-4ED6-B488-AC4AFB20AF78}"/>
              </a:ext>
            </a:extLst>
          </p:cNvPr>
          <p:cNvSpPr txBox="1"/>
          <p:nvPr/>
        </p:nvSpPr>
        <p:spPr>
          <a:xfrm>
            <a:off x="382214" y="15404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최초진입시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841E07-CA59-40B7-9135-36DE75A9B4E5}"/>
              </a:ext>
            </a:extLst>
          </p:cNvPr>
          <p:cNvCxnSpPr>
            <a:cxnSpLocks/>
          </p:cNvCxnSpPr>
          <p:nvPr/>
        </p:nvCxnSpPr>
        <p:spPr>
          <a:xfrm flipH="1">
            <a:off x="1319339" y="3020037"/>
            <a:ext cx="988661" cy="107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9FE385-30BF-4AF2-89C3-4C5D34889BCF}"/>
              </a:ext>
            </a:extLst>
          </p:cNvPr>
          <p:cNvSpPr txBox="1"/>
          <p:nvPr/>
        </p:nvSpPr>
        <p:spPr>
          <a:xfrm>
            <a:off x="381419" y="3315240"/>
            <a:ext cx="270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회원가입완료시</a:t>
            </a:r>
            <a:endParaRPr lang="en-US" altLang="ko-KR" sz="1400" dirty="0"/>
          </a:p>
          <a:p>
            <a:r>
              <a:rPr lang="ko-KR" altLang="en-US" sz="1400" dirty="0"/>
              <a:t>저장한  </a:t>
            </a:r>
            <a:r>
              <a:rPr lang="en-US" altLang="ko-KR" sz="1400" dirty="0"/>
              <a:t>ID / PW </a:t>
            </a:r>
            <a:r>
              <a:rPr lang="ko-KR" altLang="en-US" sz="1400" dirty="0"/>
              <a:t>와 일치한다면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A3A730-3673-473C-92F7-362D9A0D8676}"/>
              </a:ext>
            </a:extLst>
          </p:cNvPr>
          <p:cNvCxnSpPr>
            <a:cxnSpLocks/>
          </p:cNvCxnSpPr>
          <p:nvPr/>
        </p:nvCxnSpPr>
        <p:spPr>
          <a:xfrm>
            <a:off x="3648950" y="2972298"/>
            <a:ext cx="419711" cy="118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06E8BE-F8FA-437D-9B16-23A3EF3766B1}"/>
              </a:ext>
            </a:extLst>
          </p:cNvPr>
          <p:cNvSpPr txBox="1"/>
          <p:nvPr/>
        </p:nvSpPr>
        <p:spPr>
          <a:xfrm>
            <a:off x="3988349" y="4182917"/>
            <a:ext cx="1999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미션 </a:t>
            </a:r>
            <a:r>
              <a:rPr lang="en-US" altLang="ko-KR" dirty="0"/>
              <a:t>6-1</a:t>
            </a:r>
            <a:r>
              <a:rPr lang="ko-KR" altLang="en-US" dirty="0"/>
              <a:t>화면이동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 </a:t>
            </a:r>
            <a:r>
              <a:rPr lang="ko-KR" altLang="en-US" dirty="0" err="1"/>
              <a:t>완료시</a:t>
            </a:r>
            <a:endParaRPr lang="en-US" altLang="ko-KR" dirty="0"/>
          </a:p>
          <a:p>
            <a:r>
              <a:rPr lang="en-US" altLang="ko-KR" dirty="0"/>
              <a:t>ID/PW</a:t>
            </a:r>
            <a:r>
              <a:rPr lang="ko-KR" altLang="en-US" dirty="0"/>
              <a:t>를 로컬</a:t>
            </a:r>
            <a:endParaRPr lang="en-US" altLang="ko-KR" dirty="0"/>
          </a:p>
          <a:p>
            <a:r>
              <a:rPr lang="ko-KR" altLang="en-US" dirty="0"/>
              <a:t>스토리지에 저장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19D5DC-AA01-4601-89AC-6232069CD212}"/>
              </a:ext>
            </a:extLst>
          </p:cNvPr>
          <p:cNvSpPr/>
          <p:nvPr/>
        </p:nvSpPr>
        <p:spPr>
          <a:xfrm>
            <a:off x="405972" y="4282364"/>
            <a:ext cx="2700219" cy="245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E15800-2116-420D-A5C4-8A2745922617}"/>
              </a:ext>
            </a:extLst>
          </p:cNvPr>
          <p:cNvSpPr txBox="1"/>
          <p:nvPr/>
        </p:nvSpPr>
        <p:spPr>
          <a:xfrm>
            <a:off x="2301399" y="43010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로그아웃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DE04A8-1202-468E-9054-137C9D2532C5}"/>
              </a:ext>
            </a:extLst>
          </p:cNvPr>
          <p:cNvCxnSpPr/>
          <p:nvPr/>
        </p:nvCxnSpPr>
        <p:spPr>
          <a:xfrm flipV="1">
            <a:off x="2726422" y="3315240"/>
            <a:ext cx="528506" cy="108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5F8C97-0597-41DE-B2A1-DD793DA74087}"/>
              </a:ext>
            </a:extLst>
          </p:cNvPr>
          <p:cNvSpPr txBox="1"/>
          <p:nvPr/>
        </p:nvSpPr>
        <p:spPr>
          <a:xfrm>
            <a:off x="275840" y="40140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메인화면</a:t>
            </a:r>
            <a:endParaRPr lang="ko-KR" altLang="en-US" sz="1200" dirty="0"/>
          </a:p>
        </p:txBody>
      </p:sp>
      <p:graphicFrame>
        <p:nvGraphicFramePr>
          <p:cNvPr id="40" name="표 6">
            <a:extLst>
              <a:ext uri="{FF2B5EF4-FFF2-40B4-BE49-F238E27FC236}">
                <a16:creationId xmlns:a16="http://schemas.microsoft.com/office/drawing/2014/main" id="{47EBD199-6AAE-4D80-8CBF-F48008A10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1868"/>
              </p:ext>
            </p:extLst>
          </p:nvPr>
        </p:nvGraphicFramePr>
        <p:xfrm>
          <a:off x="467192" y="4697317"/>
          <a:ext cx="251128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57">
                  <a:extLst>
                    <a:ext uri="{9D8B030D-6E8A-4147-A177-3AD203B41FA5}">
                      <a16:colId xmlns:a16="http://schemas.microsoft.com/office/drawing/2014/main" val="1755547371"/>
                    </a:ext>
                  </a:extLst>
                </a:gridCol>
                <a:gridCol w="502257">
                  <a:extLst>
                    <a:ext uri="{9D8B030D-6E8A-4147-A177-3AD203B41FA5}">
                      <a16:colId xmlns:a16="http://schemas.microsoft.com/office/drawing/2014/main" val="707445087"/>
                    </a:ext>
                  </a:extLst>
                </a:gridCol>
                <a:gridCol w="502257">
                  <a:extLst>
                    <a:ext uri="{9D8B030D-6E8A-4147-A177-3AD203B41FA5}">
                      <a16:colId xmlns:a16="http://schemas.microsoft.com/office/drawing/2014/main" val="665705220"/>
                    </a:ext>
                  </a:extLst>
                </a:gridCol>
                <a:gridCol w="502257">
                  <a:extLst>
                    <a:ext uri="{9D8B030D-6E8A-4147-A177-3AD203B41FA5}">
                      <a16:colId xmlns:a16="http://schemas.microsoft.com/office/drawing/2014/main" val="125919822"/>
                    </a:ext>
                  </a:extLst>
                </a:gridCol>
                <a:gridCol w="502257">
                  <a:extLst>
                    <a:ext uri="{9D8B030D-6E8A-4147-A177-3AD203B41FA5}">
                      <a16:colId xmlns:a16="http://schemas.microsoft.com/office/drawing/2014/main" val="8176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글쓴이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2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8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8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443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C21BBC3-A648-4AAF-B9EA-4830FF39642F}"/>
              </a:ext>
            </a:extLst>
          </p:cNvPr>
          <p:cNvSpPr txBox="1"/>
          <p:nvPr/>
        </p:nvSpPr>
        <p:spPr>
          <a:xfrm>
            <a:off x="753944" y="6256769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&lt;&lt;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&lt;</a:t>
            </a:r>
            <a:r>
              <a:rPr lang="en-US" altLang="ko-KR" sz="1200" dirty="0"/>
              <a:t> 1 2 3 4 5 6 </a:t>
            </a:r>
            <a:r>
              <a:rPr lang="en-US" altLang="ko-KR" sz="1200" dirty="0">
                <a:solidFill>
                  <a:srgbClr val="00B050"/>
                </a:solidFill>
              </a:rPr>
              <a:t>&gt;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&gt;&gt;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C57998-3779-4ED2-8092-E3F30DD80216}"/>
              </a:ext>
            </a:extLst>
          </p:cNvPr>
          <p:cNvSpPr txBox="1"/>
          <p:nvPr/>
        </p:nvSpPr>
        <p:spPr>
          <a:xfrm>
            <a:off x="442783" y="44110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C9FAC9-EB36-4EFE-99BE-2FB07D434D41}"/>
              </a:ext>
            </a:extLst>
          </p:cNvPr>
          <p:cNvSpPr/>
          <p:nvPr/>
        </p:nvSpPr>
        <p:spPr>
          <a:xfrm>
            <a:off x="916051" y="4437989"/>
            <a:ext cx="978745" cy="20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1494</Words>
  <Application>Microsoft Office PowerPoint</Application>
  <PresentationFormat>Widescreen</PresentationFormat>
  <Paragraphs>330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Lee SeungHyun</cp:lastModifiedBy>
  <cp:revision>18</cp:revision>
  <dcterms:created xsi:type="dcterms:W3CDTF">2020-07-07T04:26:27Z</dcterms:created>
  <dcterms:modified xsi:type="dcterms:W3CDTF">2020-07-13T07:07:24Z</dcterms:modified>
</cp:coreProperties>
</file>