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86" r:id="rId5"/>
    <p:sldId id="281" r:id="rId6"/>
    <p:sldId id="282" r:id="rId7"/>
    <p:sldId id="283" r:id="rId8"/>
    <p:sldId id="284" r:id="rId9"/>
    <p:sldId id="274" r:id="rId10"/>
    <p:sldId id="268" r:id="rId11"/>
    <p:sldId id="265" r:id="rId12"/>
    <p:sldId id="28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D21EA-ED7F-438D-A735-756EE8596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B45AD1-2401-4601-B1AD-B1CD0F395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65CFC-B0B0-4E12-93B5-D9F98DB9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6127-FFB6-4679-BDBA-5854F8D742A3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F49CD-C88C-4A34-8DC5-1E742B0D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2C70D-C425-4E0C-987D-AA57237C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1F15-767A-452D-86D8-73555AED3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08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4A71E-4D16-4947-AFBE-349FC5E3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0148F-730F-4C56-A0CB-846A7D947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963C2-314C-4AD4-807A-0C2D5188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6127-FFB6-4679-BDBA-5854F8D742A3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1F9BA-71E2-430D-B421-1754492E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E04BD-1648-4ADB-9A6D-A17A305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1F15-767A-452D-86D8-73555AED3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7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514DCD-92DE-4881-B909-5EE534311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56DC9-7FA2-42B7-A5A9-7170EAA3D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DD058-B9C3-41B6-8A55-94293131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6127-FFB6-4679-BDBA-5854F8D742A3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7A52E-DF33-4082-B75B-8BA94574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92EED-4DEB-473E-8228-291023ED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1F15-767A-452D-86D8-73555AED3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4DA3A-6B31-4D20-AD8B-0D81A609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9D3C8-1385-4513-AB66-70E01F25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E937A-E9D0-44BA-812A-9B5C7B32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6127-FFB6-4679-BDBA-5854F8D742A3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8771F-98E3-47E4-B710-68067543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83075-66E9-4C13-9E5C-92739E54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1F15-767A-452D-86D8-73555AED3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54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BDFD0-7812-49D6-8A3D-66473613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2F74A8-8868-426B-9577-3FEC1B300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B5EB6-67AF-4EB9-9886-7CE83ADF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6127-FFB6-4679-BDBA-5854F8D742A3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2569B-3982-4811-9D28-C2C0D8FF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05F97-8BC7-452D-9D8B-D834ABDC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1F15-767A-452D-86D8-73555AED3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8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B5DA3-80BA-4B63-90F9-A22B8DB3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D432A-3A50-478E-BD6C-AA55DFCB1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5FDB33-509A-4C69-9864-42438CA1F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42A9C-A53C-443A-A83E-390B35AC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6127-FFB6-4679-BDBA-5854F8D742A3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785E6-1F87-413F-9677-278EB021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D88B4-ECB9-45D5-AAE7-BC326FAE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1F15-767A-452D-86D8-73555AED3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4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4C536-5F6B-496C-915B-AC4FC07B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CC4870-45EF-4F27-9768-C0112AE12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86F52D-0766-4E83-9EFC-62DE75C4D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6462C4-8944-440C-BB03-124D2465D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2675D1-045A-4B65-8F66-9669DBC85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974717-D296-406E-A68C-B933D387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6127-FFB6-4679-BDBA-5854F8D742A3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5E755D-5B3B-4118-A3A3-11974B05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65F3B1-B55D-4B0F-96A6-574852BA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1F15-767A-452D-86D8-73555AED3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3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724CC-380B-4088-AF85-4E95BA43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E036B6-EC4B-46C3-9E7D-142DE9A7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6127-FFB6-4679-BDBA-5854F8D742A3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9A55D1-C51A-40A7-AF8D-1A3130FC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64B6AB-6A07-4039-9566-1281ADF2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1F15-767A-452D-86D8-73555AED3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8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086EC0-9249-49E8-A1A1-28AF903D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6127-FFB6-4679-BDBA-5854F8D742A3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185B1A-0E11-4B74-B014-49C3C5B4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58CFF-F8F2-49B7-8EBA-47A1F4F4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1F15-767A-452D-86D8-73555AED3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2106D-F5CE-404A-BF41-64FD93DF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89DEA-C156-4DCF-B390-929650F61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1FD65E-2058-4648-AD73-9905B9DF4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FA12C0-6203-4106-88BD-8FDA6AA5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6127-FFB6-4679-BDBA-5854F8D742A3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09B3E-CEF8-4C5D-9830-6C0F414D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996DCF-6A1A-4E11-9760-341B5A5E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1F15-767A-452D-86D8-73555AED3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0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336D9-E857-4B3D-B582-0385AB50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EBFF2D-210A-4B1C-B018-970E9E893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DDBF08-88CE-444A-BF4A-580B730B3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D3AAF2-B916-4A29-8A32-9E14FB4D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6127-FFB6-4679-BDBA-5854F8D742A3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777DB-E61C-4DBD-BED1-A77A8F1B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652EBD-F864-4B8F-A2AB-6B8AA8E8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1F15-767A-452D-86D8-73555AED3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0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0B0CF9-32BF-49B9-B526-DAA5F6FB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E2B12-D558-4AF9-B0E3-7132010C6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F98F4-71CC-4641-8819-64723E35A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86127-FFB6-4679-BDBA-5854F8D742A3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E492A-F006-41E5-B79F-4CBEC3201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7D337-7732-4B0C-8027-5B1EE4599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51F15-767A-452D-86D8-73555AED3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5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leseo.com/jest-basic/" TargetMode="External"/><Relationship Id="rId2" Type="http://schemas.openxmlformats.org/officeDocument/2006/relationships/hyperlink" Target="https://poiemaweb.com/es6-babel-webpack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ewonkong.github.io/posts/express-with-react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jch9537/Javascript-export-default" TargetMode="External"/><Relationship Id="rId2" Type="http://schemas.openxmlformats.org/officeDocument/2006/relationships/hyperlink" Target="https://velog.io/@jch9537/Javascript-modu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oshua1988.github.io/web-development/translation/javascript/how-js-works-inside-engin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-alle.tistory.com/304" TargetMode="External"/><Relationship Id="rId2" Type="http://schemas.openxmlformats.org/officeDocument/2006/relationships/hyperlink" Target="https://medium.com/@shlee1353/%EB%A6%AC%EC%95%A1%ED%8A%B8-hooks-usestate-4%EA%B0%80%EC%A7%80-%EC%83%81%EC%9A%A9%EB%B0%A9%EB%B2%95-dfe8b209675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1D8ACF-1F67-48BE-AE25-9141EE1ABA18}"/>
              </a:ext>
            </a:extLst>
          </p:cNvPr>
          <p:cNvSpPr txBox="1"/>
          <p:nvPr/>
        </p:nvSpPr>
        <p:spPr>
          <a:xfrm>
            <a:off x="562062" y="444617"/>
            <a:ext cx="81115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7/4(</a:t>
            </a:r>
            <a:r>
              <a:rPr lang="ko-KR" altLang="en-US" dirty="0"/>
              <a:t>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b="1" dirty="0"/>
              <a:t>코딩</a:t>
            </a:r>
            <a:r>
              <a:rPr lang="en-US" altLang="ko-KR" b="1" dirty="0"/>
              <a:t> 300</a:t>
            </a:r>
          </a:p>
          <a:p>
            <a:endParaRPr lang="en-US" altLang="ko-KR" dirty="0"/>
          </a:p>
          <a:p>
            <a:r>
              <a:rPr lang="ko-KR" altLang="en-US" dirty="0"/>
              <a:t>한 달 </a:t>
            </a:r>
            <a:r>
              <a:rPr lang="en-US" altLang="ko-KR" dirty="0"/>
              <a:t>300</a:t>
            </a:r>
            <a:r>
              <a:rPr lang="ko-KR" altLang="en-US" dirty="0"/>
              <a:t>시간이 목표입니다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300</a:t>
            </a:r>
            <a:r>
              <a:rPr lang="ko-KR" altLang="en-US" dirty="0"/>
              <a:t>시간이면 비전공자도 기초는 알게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개념을 잡고</a:t>
            </a:r>
            <a:r>
              <a:rPr lang="en-US" altLang="ko-KR" dirty="0"/>
              <a:t>, </a:t>
            </a:r>
            <a:r>
              <a:rPr lang="ko-KR" altLang="en-US" dirty="0"/>
              <a:t>간단한 알고리즘 푸는 것도 좋은데 개발을 할 수 있어야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미션에 도전하세요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99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" y="406400"/>
            <a:ext cx="119057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 </a:t>
            </a:r>
            <a:r>
              <a:rPr lang="ko-KR" altLang="en-US" dirty="0"/>
              <a:t>프로젝트 </a:t>
            </a:r>
            <a:r>
              <a:rPr lang="ko-KR" altLang="en-US" dirty="0" err="1"/>
              <a:t>메인이</a:t>
            </a:r>
            <a:r>
              <a:rPr lang="ko-KR" altLang="en-US" dirty="0"/>
              <a:t> </a:t>
            </a:r>
            <a:r>
              <a:rPr lang="ko-KR" altLang="en-US" dirty="0" err="1"/>
              <a:t>뜨기까지의</a:t>
            </a:r>
            <a:r>
              <a:rPr lang="ko-KR" altLang="en-US" dirty="0"/>
              <a:t> 과정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파일을 기준으로 </a:t>
            </a:r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ko-KR" altLang="en-US" dirty="0"/>
              <a:t>컴포넌트 설치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dependencies : </a:t>
            </a:r>
            <a:r>
              <a:rPr lang="ko-KR" altLang="en-US" dirty="0"/>
              <a:t>설치할 라이브러리 목록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scripts : </a:t>
            </a:r>
            <a:r>
              <a:rPr lang="ko-KR" altLang="en-US" dirty="0"/>
              <a:t>명령어 목록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/>
              <a:t>start </a:t>
            </a:r>
            <a:r>
              <a:rPr lang="ko-KR" altLang="en-US" dirty="0"/>
              <a:t>명령이 있음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babel : Babel</a:t>
            </a:r>
            <a:r>
              <a:rPr lang="ko-KR" altLang="en-US" dirty="0"/>
              <a:t>는 최신 사양의 자바스크립트 코드를 </a:t>
            </a:r>
            <a:r>
              <a:rPr lang="en-US" altLang="ko-KR" dirty="0"/>
              <a:t>IE</a:t>
            </a:r>
            <a:r>
              <a:rPr lang="ko-KR" altLang="en-US" dirty="0"/>
              <a:t>나 구형 브라우저에서도 동작하는 </a:t>
            </a:r>
            <a:r>
              <a:rPr lang="en-US" altLang="ko-KR" dirty="0"/>
              <a:t>ES5 </a:t>
            </a:r>
            <a:r>
              <a:rPr lang="ko-KR" altLang="en-US" dirty="0"/>
              <a:t>이하의 코드로 변환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https://poiemaweb.com/es6-babel-webpack-1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jest : </a:t>
            </a:r>
            <a:r>
              <a:rPr lang="ko-KR" altLang="en-US" dirty="0" err="1"/>
              <a:t>테스팅</a:t>
            </a:r>
            <a:r>
              <a:rPr lang="ko-KR" altLang="en-US" dirty="0"/>
              <a:t> 도구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https://www.daleseo.com/jest-basic/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proxy : </a:t>
            </a:r>
            <a:r>
              <a:rPr lang="ko-KR" altLang="en-US" dirty="0" err="1"/>
              <a:t>리액트서버와</a:t>
            </a:r>
            <a:r>
              <a:rPr lang="ko-KR" altLang="en-US" dirty="0"/>
              <a:t> </a:t>
            </a:r>
            <a:r>
              <a:rPr lang="ko-KR" altLang="en-US" dirty="0" err="1"/>
              <a:t>노드서버를</a:t>
            </a:r>
            <a:r>
              <a:rPr lang="ko-KR" altLang="en-US" dirty="0"/>
              <a:t> </a:t>
            </a:r>
            <a:r>
              <a:rPr lang="ko-KR" altLang="en-US" dirty="0" err="1"/>
              <a:t>연결해줌</a:t>
            </a:r>
            <a:r>
              <a:rPr lang="en-US" altLang="ko-KR" dirty="0"/>
              <a:t>. </a:t>
            </a:r>
            <a:r>
              <a:rPr lang="ko-KR" altLang="en-US" dirty="0" err="1"/>
              <a:t>리액트서버에서</a:t>
            </a:r>
            <a:r>
              <a:rPr lang="ko-KR" altLang="en-US" dirty="0"/>
              <a:t> </a:t>
            </a:r>
            <a:r>
              <a:rPr lang="ko-KR" altLang="en-US" dirty="0" err="1"/>
              <a:t>처리못하는</a:t>
            </a:r>
            <a:r>
              <a:rPr lang="ko-KR" altLang="en-US" dirty="0"/>
              <a:t> </a:t>
            </a:r>
            <a:r>
              <a:rPr lang="en-US" altLang="ko-KR" dirty="0" err="1"/>
              <a:t>reques</a:t>
            </a:r>
            <a:r>
              <a:rPr lang="ko-KR" altLang="en-US" dirty="0"/>
              <a:t>는 </a:t>
            </a:r>
            <a:r>
              <a:rPr lang="ko-KR" altLang="en-US" dirty="0" err="1"/>
              <a:t>노드서버로</a:t>
            </a:r>
            <a:r>
              <a:rPr lang="ko-KR" altLang="en-US" dirty="0"/>
              <a:t> 넘김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https://chaewonkong.github.io/posts/express-with-react.html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38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513" y="399011"/>
            <a:ext cx="55317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en-US" altLang="ko-KR" b="1" dirty="0" err="1"/>
              <a:t>Javascript</a:t>
            </a:r>
            <a:r>
              <a:rPr lang="en-US" altLang="ko-KR" b="1" dirty="0"/>
              <a:t>] </a:t>
            </a:r>
            <a:r>
              <a:rPr lang="en-US" altLang="ko-KR" b="1" dirty="0" err="1"/>
              <a:t>module.exports</a:t>
            </a:r>
            <a:r>
              <a:rPr lang="en-US" altLang="ko-KR" b="1" dirty="0"/>
              <a:t> vs exports</a:t>
            </a:r>
          </a:p>
          <a:p>
            <a:endParaRPr lang="en-US" altLang="ko-KR" dirty="0"/>
          </a:p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https://velog.io/@jch9537/Javascript-module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atinLnBrk="0"/>
            <a:r>
              <a:rPr lang="fr-FR" altLang="ko-KR" b="1" dirty="0"/>
              <a:t>[Javascript] export &amp; exports &amp; export default</a:t>
            </a:r>
          </a:p>
          <a:p>
            <a:endParaRPr lang="en-US" altLang="ko-KR" dirty="0"/>
          </a:p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3"/>
              </a:rPr>
              <a:t>https://velog.io/@jch9537/Javascript-export-default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31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5265" y="548640"/>
            <a:ext cx="104247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밑바닥부터 시작하는 </a:t>
            </a:r>
            <a:r>
              <a:rPr lang="ko-KR" altLang="en-US" dirty="0" err="1"/>
              <a:t>리액트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밑바닥 </a:t>
            </a:r>
            <a:r>
              <a:rPr lang="en-US" altLang="ko-KR" dirty="0"/>
              <a:t>: </a:t>
            </a:r>
            <a:r>
              <a:rPr lang="ko-KR" altLang="en-US" dirty="0"/>
              <a:t>원천적인 프로그램 구동 원리부터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node.js </a:t>
            </a:r>
            <a:r>
              <a:rPr lang="ko-KR" altLang="en-US" dirty="0"/>
              <a:t>설치</a:t>
            </a:r>
            <a:r>
              <a:rPr lang="en-US" altLang="ko-KR" dirty="0"/>
              <a:t>, </a:t>
            </a:r>
            <a:r>
              <a:rPr lang="ko-KR" altLang="en-US" dirty="0"/>
              <a:t>깔리면 내 </a:t>
            </a:r>
            <a:r>
              <a:rPr lang="ko-KR" altLang="en-US" dirty="0" err="1"/>
              <a:t>피씨가</a:t>
            </a:r>
            <a:r>
              <a:rPr lang="ko-KR" altLang="en-US" dirty="0"/>
              <a:t> 어떻게 되는 걸까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v8</a:t>
            </a:r>
            <a:r>
              <a:rPr lang="ko-KR" altLang="en-US" dirty="0"/>
              <a:t>엔진이 탑재 </a:t>
            </a:r>
            <a:r>
              <a:rPr lang="ko-KR" altLang="en-US" dirty="0" err="1"/>
              <a:t>된다던데</a:t>
            </a:r>
            <a:r>
              <a:rPr lang="ko-KR" altLang="en-US" dirty="0"/>
              <a:t> 그건 뭘까</a:t>
            </a:r>
            <a:r>
              <a:rPr lang="en-US" altLang="ko-KR" dirty="0"/>
              <a:t> : </a:t>
            </a:r>
            <a:r>
              <a:rPr lang="ko-KR" altLang="en-US" dirty="0" err="1"/>
              <a:t>런타임환경</a:t>
            </a:r>
            <a:endParaRPr lang="en-US" altLang="ko-KR" dirty="0"/>
          </a:p>
          <a:p>
            <a:r>
              <a:rPr lang="ko-KR" altLang="en-US" dirty="0"/>
              <a:t>런타임 환경이란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https://joshua1988.github.io/web-development/translation/javascript/how-js-works-inside-engine/</a:t>
            </a:r>
            <a:endParaRPr lang="ko-KR" altLang="en-US" dirty="0"/>
          </a:p>
        </p:txBody>
      </p:sp>
      <p:pic>
        <p:nvPicPr>
          <p:cNvPr id="1030" name="Picture 6" descr="js-engine-run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72" y="2941571"/>
            <a:ext cx="5054137" cy="379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96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1F5F26-7033-471E-A6C5-1C6B6460707E}"/>
              </a:ext>
            </a:extLst>
          </p:cNvPr>
          <p:cNvSpPr txBox="1"/>
          <p:nvPr/>
        </p:nvSpPr>
        <p:spPr>
          <a:xfrm>
            <a:off x="729842" y="570451"/>
            <a:ext cx="39405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미션 </a:t>
            </a:r>
            <a:r>
              <a:rPr lang="en-US" altLang="ko-KR" dirty="0"/>
              <a:t>1)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항목 추가기능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항목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/>
              <a:t>done/</a:t>
            </a:r>
            <a:r>
              <a:rPr lang="ko-KR" altLang="en-US" dirty="0"/>
              <a:t>취소 </a:t>
            </a:r>
            <a:r>
              <a:rPr lang="ko-KR" altLang="en-US" dirty="0" err="1"/>
              <a:t>토글기능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삭제</a:t>
            </a:r>
            <a:endParaRPr lang="en-US" altLang="ko-KR" dirty="0"/>
          </a:p>
          <a:p>
            <a:r>
              <a:rPr lang="ko-KR" altLang="en-US" dirty="0"/>
              <a:t>기능을 우선 만들어 보고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수정하기 기능 완성하기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734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839FB-A1D7-4D75-AFE0-A4BCA878BCC0}"/>
              </a:ext>
            </a:extLst>
          </p:cNvPr>
          <p:cNvSpPr txBox="1"/>
          <p:nvPr/>
        </p:nvSpPr>
        <p:spPr>
          <a:xfrm>
            <a:off x="360727" y="385894"/>
            <a:ext cx="73019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기술면접 문제 리뷰 </a:t>
            </a:r>
            <a:r>
              <a:rPr lang="en-US" altLang="ko-KR" dirty="0"/>
              <a:t>: select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학습 결과서 리뷰 </a:t>
            </a:r>
            <a:r>
              <a:rPr lang="en-US" altLang="ko-KR" dirty="0"/>
              <a:t>: </a:t>
            </a:r>
            <a:r>
              <a:rPr lang="ko-KR" altLang="en-US" dirty="0"/>
              <a:t>문의에 대한 답변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미션</a:t>
            </a:r>
            <a:r>
              <a:rPr lang="en-US" altLang="ko-KR" dirty="0"/>
              <a:t>1</a:t>
            </a:r>
            <a:r>
              <a:rPr lang="ko-KR" altLang="en-US" dirty="0"/>
              <a:t>에 대한 강의 및 설명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직장인을 위한 학습법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발표 시간 조정</a:t>
            </a:r>
            <a:r>
              <a:rPr lang="en-US" altLang="ko-KR" dirty="0"/>
              <a:t>, </a:t>
            </a:r>
            <a:r>
              <a:rPr lang="ko-KR" altLang="en-US" dirty="0"/>
              <a:t>발표자 </a:t>
            </a:r>
            <a:r>
              <a:rPr lang="ko-KR" altLang="en-US"/>
              <a:t>사전 </a:t>
            </a:r>
            <a:r>
              <a:rPr lang="ko-KR" altLang="en-US" smtClean="0"/>
              <a:t>지정 </a:t>
            </a:r>
            <a:r>
              <a:rPr lang="en-US" altLang="ko-KR" dirty="0" smtClean="0"/>
              <a:t>: </a:t>
            </a:r>
            <a:r>
              <a:rPr lang="ko-KR" altLang="en-US" smtClean="0"/>
              <a:t>매일 오후 </a:t>
            </a:r>
            <a:r>
              <a:rPr lang="en-US" altLang="ko-KR" dirty="0" smtClean="0"/>
              <a:t>1</a:t>
            </a:r>
            <a:r>
              <a:rPr lang="ko-KR" altLang="en-US" smtClean="0"/>
              <a:t>시</a:t>
            </a:r>
            <a:r>
              <a:rPr lang="en-US" altLang="ko-KR" smtClean="0"/>
              <a:t>. </a:t>
            </a:r>
            <a:r>
              <a:rPr lang="ko-KR" altLang="en-US" smtClean="0"/>
              <a:t>출석표 기준</a:t>
            </a:r>
            <a:r>
              <a:rPr lang="en-US" altLang="ko-KR" smtClean="0"/>
              <a:t>.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/>
              <a:t>-----------------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모바일 계정 연계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간단한 코딩 테스트</a:t>
            </a:r>
          </a:p>
        </p:txBody>
      </p:sp>
    </p:spTree>
    <p:extLst>
      <p:ext uri="{BB962C8B-B14F-4D97-AF65-F5344CB8AC3E}">
        <p14:creationId xmlns:p14="http://schemas.microsoft.com/office/powerpoint/2010/main" val="409261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AB534-9D47-45BB-B060-1BD074E4747A}"/>
              </a:ext>
            </a:extLst>
          </p:cNvPr>
          <p:cNvSpPr txBox="1"/>
          <p:nvPr/>
        </p:nvSpPr>
        <p:spPr>
          <a:xfrm>
            <a:off x="520117" y="402672"/>
            <a:ext cx="44470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계정 연계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안드로이드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인증번호 </a:t>
            </a:r>
            <a:r>
              <a:rPr lang="en-US" altLang="ko-KR" dirty="0"/>
              <a:t>: </a:t>
            </a:r>
            <a:r>
              <a:rPr lang="ko-KR" altLang="en-US" dirty="0"/>
              <a:t>디바이스 고유번호로 활용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아이폰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고유번호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인증번호 </a:t>
            </a:r>
            <a:r>
              <a:rPr lang="en-US" altLang="ko-KR" dirty="0"/>
              <a:t>: </a:t>
            </a:r>
            <a:r>
              <a:rPr lang="ko-KR" altLang="en-US" dirty="0"/>
              <a:t>디바이스 고유번호로 활용</a:t>
            </a:r>
          </a:p>
        </p:txBody>
      </p:sp>
    </p:spTree>
    <p:extLst>
      <p:ext uri="{BB962C8B-B14F-4D97-AF65-F5344CB8AC3E}">
        <p14:creationId xmlns:p14="http://schemas.microsoft.com/office/powerpoint/2010/main" val="146286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61265" y="723207"/>
            <a:ext cx="2491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07</a:t>
            </a:r>
          </a:p>
          <a:p>
            <a:r>
              <a:rPr lang="ko-KR" altLang="en-US" dirty="0"/>
              <a:t>랜덤</a:t>
            </a:r>
            <a:endParaRPr lang="en-US" altLang="ko-KR" dirty="0"/>
          </a:p>
          <a:p>
            <a:r>
              <a:rPr lang="en-US" altLang="ko-KR" dirty="0"/>
              <a:t>state</a:t>
            </a:r>
            <a:r>
              <a:rPr lang="ko-KR" altLang="en-US" dirty="0"/>
              <a:t>변경</a:t>
            </a:r>
            <a:r>
              <a:rPr lang="en-US" altLang="ko-KR" dirty="0"/>
              <a:t> -&gt; </a:t>
            </a:r>
            <a:r>
              <a:rPr lang="ko-KR" altLang="en-US" dirty="0" err="1"/>
              <a:t>리랜더링</a:t>
            </a:r>
            <a:endParaRPr lang="en-US" altLang="ko-KR" dirty="0"/>
          </a:p>
          <a:p>
            <a:r>
              <a:rPr lang="en-US" altLang="ko-KR" dirty="0" err="1"/>
              <a:t>setState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55431"/>
            <a:ext cx="5758543" cy="47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7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61265" y="723207"/>
            <a:ext cx="13996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</a:p>
          <a:p>
            <a:r>
              <a:rPr lang="en-US" altLang="ko-KR" dirty="0" err="1"/>
              <a:t>useState</a:t>
            </a:r>
            <a:endParaRPr lang="en-US" altLang="ko-KR" dirty="0"/>
          </a:p>
          <a:p>
            <a:r>
              <a:rPr lang="en-US" altLang="ko-KR" dirty="0"/>
              <a:t>list</a:t>
            </a:r>
          </a:p>
          <a:p>
            <a:r>
              <a:rPr lang="en-US" altLang="ko-KR" dirty="0" err="1"/>
              <a:t>useRef</a:t>
            </a:r>
            <a:endParaRPr lang="en-US" altLang="ko-KR" dirty="0"/>
          </a:p>
          <a:p>
            <a:r>
              <a:rPr lang="en-US" altLang="ko-KR" dirty="0" err="1"/>
              <a:t>useCallback</a:t>
            </a:r>
            <a:endParaRPr lang="en-US" altLang="ko-KR" dirty="0"/>
          </a:p>
          <a:p>
            <a:r>
              <a:rPr lang="en-US" altLang="ko-KR" dirty="0" err="1"/>
              <a:t>useMemo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8" y="814736"/>
            <a:ext cx="5904897" cy="48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8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78436" y="723207"/>
            <a:ext cx="877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09</a:t>
            </a:r>
          </a:p>
          <a:p>
            <a:r>
              <a:rPr lang="en-US" altLang="ko-KR" dirty="0"/>
              <a:t>Sass</a:t>
            </a:r>
          </a:p>
          <a:p>
            <a:r>
              <a:rPr lang="ko-KR" altLang="en-US" dirty="0"/>
              <a:t>믹스인</a:t>
            </a:r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9" y="723207"/>
            <a:ext cx="6355896" cy="52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0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78436" y="723207"/>
            <a:ext cx="105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</a:p>
          <a:p>
            <a:r>
              <a:rPr lang="en-US" altLang="ko-KR" dirty="0" err="1"/>
              <a:t>todo</a:t>
            </a:r>
            <a:r>
              <a:rPr lang="en-US" altLang="ko-KR" dirty="0"/>
              <a:t> list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3" y="723207"/>
            <a:ext cx="6595382" cy="54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0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73100" y="51509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https://medium.com/@shlee1353/%EB%A6%AC%EC%95%A1%ED%8A%B8-hooks-usestate-4%EA%B0%80%EC%A7%80-%EC%83%81%EC%9A%A9%EB%B0%A9%EB%B2%95-dfe8b2096750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100" y="255526"/>
            <a:ext cx="1056250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state </a:t>
            </a:r>
            <a:r>
              <a:rPr lang="ko-KR" altLang="en-US" dirty="0" err="1"/>
              <a:t>상태다루기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내부 값 변화에 따른 </a:t>
            </a:r>
            <a:r>
              <a:rPr lang="ko-KR" altLang="en-US" dirty="0" err="1"/>
              <a:t>리랜더링</a:t>
            </a:r>
            <a:endParaRPr lang="en-US" altLang="ko-KR" dirty="0"/>
          </a:p>
          <a:p>
            <a:r>
              <a:rPr lang="en-US" altLang="ko-KR" dirty="0" err="1"/>
              <a:t>useState</a:t>
            </a:r>
            <a:r>
              <a:rPr lang="ko-KR" altLang="en-US" dirty="0"/>
              <a:t>는 함수형 컴포넌트에 </a:t>
            </a:r>
            <a:r>
              <a:rPr lang="en-US" altLang="ko-KR" dirty="0"/>
              <a:t>state</a:t>
            </a:r>
            <a:r>
              <a:rPr lang="ko-KR" altLang="en-US" dirty="0"/>
              <a:t>를 추가할 수 있도록 도와줍니다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(hooks</a:t>
            </a:r>
            <a:r>
              <a:rPr lang="ko-KR" altLang="en-US" dirty="0"/>
              <a:t>라는 용어를 사용하지만 실제적으로는 함수입니다</a:t>
            </a:r>
            <a:r>
              <a:rPr lang="en-US" altLang="ko-KR" dirty="0"/>
              <a:t>). </a:t>
            </a:r>
          </a:p>
          <a:p>
            <a:r>
              <a:rPr lang="en-US" altLang="ko-KR" dirty="0"/>
              <a:t>class </a:t>
            </a:r>
            <a:r>
              <a:rPr lang="ko-KR" altLang="en-US" dirty="0"/>
              <a:t>내부에서는 </a:t>
            </a:r>
            <a:r>
              <a:rPr lang="en-US" altLang="ko-KR" dirty="0"/>
              <a:t>state</a:t>
            </a:r>
            <a:r>
              <a:rPr lang="ko-KR" altLang="en-US" dirty="0"/>
              <a:t>는 항상 객체였습니다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hooks </a:t>
            </a:r>
            <a:r>
              <a:rPr lang="ko-KR" altLang="en-US" dirty="0"/>
              <a:t>에서는 다양한 타입이 될 수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(array, number, </a:t>
            </a:r>
            <a:r>
              <a:rPr lang="en-US" altLang="ko-KR" dirty="0" err="1"/>
              <a:t>boolean</a:t>
            </a:r>
            <a:r>
              <a:rPr lang="en-US" altLang="ko-KR" dirty="0"/>
              <a:t>, string,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state </a:t>
            </a:r>
            <a:r>
              <a:rPr lang="ko-KR" altLang="en-US" dirty="0"/>
              <a:t>다루는 방식 </a:t>
            </a:r>
            <a:r>
              <a:rPr lang="en-US" altLang="ko-KR" dirty="0"/>
              <a:t>: </a:t>
            </a:r>
            <a:r>
              <a:rPr lang="en-US" altLang="ko-KR" dirty="0" err="1"/>
              <a:t>this.setState</a:t>
            </a:r>
            <a:r>
              <a:rPr lang="en-US" altLang="ko-KR" dirty="0"/>
              <a:t>, </a:t>
            </a:r>
            <a:r>
              <a:rPr lang="ko-KR" altLang="en-US" dirty="0"/>
              <a:t>클래스기반</a:t>
            </a:r>
            <a:r>
              <a:rPr lang="en-US" altLang="ko-KR" dirty="0"/>
              <a:t>(component</a:t>
            </a:r>
            <a:r>
              <a:rPr lang="ko-KR" altLang="en-US" dirty="0"/>
              <a:t>의 생명주기 안에서 </a:t>
            </a:r>
            <a:r>
              <a:rPr lang="en-US" altLang="ko-KR" dirty="0"/>
              <a:t>state </a:t>
            </a:r>
            <a:r>
              <a:rPr lang="ko-KR" altLang="en-US" dirty="0" err="1"/>
              <a:t>변경설정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참고 소스 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https://developer-alle.tistory.com/304</a:t>
            </a:r>
            <a:endParaRPr lang="en-US" altLang="ko-KR" dirty="0"/>
          </a:p>
          <a:p>
            <a:r>
              <a:rPr lang="ko-KR" altLang="en-US" dirty="0"/>
              <a:t>단점</a:t>
            </a:r>
            <a:r>
              <a:rPr lang="en-US" altLang="ko-KR" dirty="0"/>
              <a:t> : </a:t>
            </a:r>
            <a:r>
              <a:rPr lang="ko-KR" altLang="en-US" dirty="0"/>
              <a:t>코드에서 볼 수 있듯이</a:t>
            </a:r>
            <a:r>
              <a:rPr lang="en-US" altLang="ko-KR" dirty="0"/>
              <a:t>, </a:t>
            </a:r>
            <a:r>
              <a:rPr lang="ko-KR" altLang="en-US" dirty="0"/>
              <a:t>동일한 코드가 중복된다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 </a:t>
            </a:r>
            <a:r>
              <a:rPr lang="ko-KR" altLang="en-US" dirty="0" err="1"/>
              <a:t>최초든</a:t>
            </a:r>
            <a:r>
              <a:rPr lang="ko-KR" altLang="en-US" dirty="0"/>
              <a:t> 업데이트 </a:t>
            </a:r>
            <a:r>
              <a:rPr lang="ko-KR" altLang="en-US" dirty="0" err="1"/>
              <a:t>이후든</a:t>
            </a:r>
            <a:r>
              <a:rPr lang="ko-KR" altLang="en-US" dirty="0"/>
              <a:t> </a:t>
            </a:r>
            <a:r>
              <a:rPr lang="ko-KR" altLang="en-US" b="1" dirty="0"/>
              <a:t>렌더링 될 때마다</a:t>
            </a:r>
            <a:r>
              <a:rPr lang="ko-KR" altLang="en-US" dirty="0"/>
              <a:t> 수행하고 싶은 작업이 있을 때에 기존의 라이프사이클 </a:t>
            </a:r>
            <a:endParaRPr lang="en-US" altLang="ko-KR" dirty="0"/>
          </a:p>
          <a:p>
            <a:r>
              <a:rPr lang="ko-KR" altLang="en-US" dirty="0"/>
              <a:t>메서드를 사용하면 중복이 생긴다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-&gt; </a:t>
            </a:r>
            <a:r>
              <a:rPr lang="ko-KR" altLang="en-US" dirty="0" err="1"/>
              <a:t>최신방식</a:t>
            </a:r>
            <a:r>
              <a:rPr lang="en-US" altLang="ko-KR" dirty="0"/>
              <a:t>(</a:t>
            </a:r>
            <a:r>
              <a:rPr lang="ko-KR" altLang="en-US" dirty="0"/>
              <a:t>훅</a:t>
            </a:r>
            <a:r>
              <a:rPr lang="en-US" altLang="ko-KR" dirty="0"/>
              <a:t>, </a:t>
            </a:r>
            <a:r>
              <a:rPr lang="en-US" altLang="ko-KR" dirty="0" err="1"/>
              <a:t>mobx</a:t>
            </a:r>
            <a:r>
              <a:rPr lang="en-US" altLang="ko-KR" dirty="0"/>
              <a:t>) : </a:t>
            </a:r>
            <a:r>
              <a:rPr lang="en-US" altLang="ko-KR" dirty="0" err="1"/>
              <a:t>useState</a:t>
            </a:r>
            <a:r>
              <a:rPr lang="en-US" altLang="ko-KR" dirty="0"/>
              <a:t>, </a:t>
            </a:r>
            <a:r>
              <a:rPr lang="ko-KR" altLang="en-US" dirty="0"/>
              <a:t>함수기반으로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594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388</Words>
  <Application>Microsoft Office PowerPoint</Application>
  <PresentationFormat>와이드스크린</PresentationFormat>
  <Paragraphs>106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형석</dc:creator>
  <cp:lastModifiedBy>Dante</cp:lastModifiedBy>
  <cp:revision>12</cp:revision>
  <dcterms:created xsi:type="dcterms:W3CDTF">2020-07-03T15:44:49Z</dcterms:created>
  <dcterms:modified xsi:type="dcterms:W3CDTF">2020-07-05T14:50:55Z</dcterms:modified>
</cp:coreProperties>
</file>