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6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2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6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9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2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4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9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A95A5-0EED-43A0-9F6E-7495D8FB266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BA81-C5F0-4529-A698-3C23F316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767" y="573578"/>
            <a:ext cx="103893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대해서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gitscm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 </a:t>
            </a:r>
            <a:r>
              <a:rPr lang="en-US" altLang="ko-KR" dirty="0" smtClean="0">
                <a:hlinkClick r:id="rId2"/>
              </a:rPr>
              <a:t>https://gitforwindows.org/</a:t>
            </a:r>
            <a:endParaRPr lang="en-US" altLang="ko-KR" dirty="0" smtClean="0"/>
          </a:p>
          <a:p>
            <a:r>
              <a:rPr lang="ko-KR" altLang="en-US" dirty="0" smtClean="0"/>
              <a:t>설치하고 나면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쓸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깃은 소스의 형상관리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언제든 </a:t>
            </a:r>
            <a:r>
              <a:rPr lang="ko-KR" altLang="en-US" dirty="0" err="1" smtClean="0"/>
              <a:t>과거소스로</a:t>
            </a:r>
            <a:r>
              <a:rPr lang="ko-KR" altLang="en-US" dirty="0" smtClean="0"/>
              <a:t> 이동할 수 있습니다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기준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원격저장소</a:t>
            </a:r>
            <a:r>
              <a:rPr lang="en-US" altLang="ko-KR" dirty="0" smtClean="0"/>
              <a:t>(repository)</a:t>
            </a:r>
            <a:r>
              <a:rPr lang="ko-KR" altLang="en-US" dirty="0" smtClean="0"/>
              <a:t>와 자신의 로컬 폴더를 </a:t>
            </a:r>
            <a:r>
              <a:rPr lang="ko-KR" altLang="en-US" dirty="0" err="1" smtClean="0"/>
              <a:t>동기화시켜서</a:t>
            </a:r>
            <a:r>
              <a:rPr lang="ko-KR" altLang="en-US" dirty="0" smtClean="0"/>
              <a:t> 소스를 관리합니다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그럼 몇가지 중요한 명령어와 개념을 살펴봅시다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50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644" y="52370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46909" y="4779818"/>
            <a:ext cx="1255222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3651" y="4779818"/>
            <a:ext cx="1255222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20393" y="4779818"/>
            <a:ext cx="1255222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80208" y="57440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390" y="57440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53692" y="57440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27068" y="1679171"/>
            <a:ext cx="2851265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1874520" y="2793076"/>
            <a:ext cx="1666702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8658" y="1675012"/>
            <a:ext cx="588334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공용저장공간에 통합관리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GIT</a:t>
            </a:r>
            <a:r>
              <a:rPr lang="ko-KR" altLang="en-US" sz="1600" dirty="0" smtClean="0"/>
              <a:t>서버에 프로젝트 폴더를 만든다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자신의 로컬 </a:t>
            </a:r>
            <a:r>
              <a:rPr lang="ko-KR" altLang="en-US" sz="1600" dirty="0" err="1" smtClean="0"/>
              <a:t>특정폴더에</a:t>
            </a:r>
            <a:r>
              <a:rPr lang="ko-KR" altLang="en-US" sz="1600" dirty="0" smtClean="0"/>
              <a:t> 들어가서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-&gt;</a:t>
            </a:r>
          </a:p>
          <a:p>
            <a:r>
              <a:rPr lang="ko-KR" altLang="en-US" sz="1600" dirty="0" err="1" smtClean="0"/>
              <a:t>숨김처리된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폴더가 생김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.(</a:t>
            </a:r>
            <a:r>
              <a:rPr lang="ko-KR" altLang="en-US" sz="1600" dirty="0" smtClean="0"/>
              <a:t>현재 폴더의 모든 파일들을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대상으로 선택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4. push</a:t>
            </a:r>
            <a:r>
              <a:rPr lang="ko-KR" altLang="en-US" sz="1600" dirty="0" smtClean="0"/>
              <a:t>의 단계</a:t>
            </a:r>
            <a:r>
              <a:rPr lang="en-US" altLang="ko-KR" sz="1600" dirty="0" smtClean="0"/>
              <a:t>, add -&gt; commit -&gt; push</a:t>
            </a:r>
          </a:p>
          <a:p>
            <a:r>
              <a:rPr lang="en-US" altLang="ko-KR" sz="1600" dirty="0" smtClean="0"/>
              <a:t>5.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6.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add origin </a:t>
            </a:r>
            <a:r>
              <a:rPr lang="en-US" altLang="ko-KR" sz="1600" dirty="0" err="1" smtClean="0"/>
              <a:t>url</a:t>
            </a:r>
            <a:endParaRPr lang="en-US" altLang="ko-KR" sz="1600" dirty="0" smtClean="0"/>
          </a:p>
          <a:p>
            <a:r>
              <a:rPr lang="en-US" altLang="ko-KR" sz="1600" dirty="0" smtClean="0"/>
              <a:t>7.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origin master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또는 원격 </a:t>
            </a:r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를 간단히 </a:t>
            </a:r>
            <a:r>
              <a:rPr lang="en-US" altLang="ko-KR" sz="1600" dirty="0" smtClean="0"/>
              <a:t>clone</a:t>
            </a:r>
            <a:r>
              <a:rPr lang="ko-KR" altLang="en-US" sz="1600" dirty="0" smtClean="0"/>
              <a:t>해서 </a:t>
            </a:r>
            <a:r>
              <a:rPr lang="ko-KR" altLang="en-US" sz="1600" dirty="0" err="1" smtClean="0"/>
              <a:t>동기화가능</a:t>
            </a:r>
            <a:endParaRPr lang="en-US" altLang="ko-KR" sz="1600" dirty="0"/>
          </a:p>
          <a:p>
            <a:r>
              <a:rPr lang="en-US" altLang="ko-KR" sz="1600" dirty="0" smtClean="0"/>
              <a:t>clone </a:t>
            </a:r>
            <a:r>
              <a:rPr lang="ko-KR" altLang="en-US" sz="1600" dirty="0" smtClean="0"/>
              <a:t>하는 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clone </a:t>
            </a:r>
            <a:r>
              <a:rPr lang="en-US" altLang="ko-KR" sz="1600" dirty="0" err="1" smtClean="0"/>
              <a:t>giturl</a:t>
            </a:r>
            <a:endParaRPr lang="en-US" altLang="ko-KR" sz="1600" dirty="0" smtClean="0"/>
          </a:p>
        </p:txBody>
      </p:sp>
      <p:cxnSp>
        <p:nvCxnSpPr>
          <p:cNvPr id="16" name="직선 화살표 연결선 15"/>
          <p:cNvCxnSpPr>
            <a:stCxn id="6" idx="0"/>
          </p:cNvCxnSpPr>
          <p:nvPr/>
        </p:nvCxnSpPr>
        <p:spPr>
          <a:xfrm flipV="1">
            <a:off x="3861262" y="2793076"/>
            <a:ext cx="0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264428" y="2793076"/>
            <a:ext cx="1450571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580208" y="2793076"/>
            <a:ext cx="1470563" cy="198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26866" y="3232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92088" y="190048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특정공간에</a:t>
            </a:r>
            <a:endParaRPr lang="en-US" altLang="ko-KR" dirty="0" smtClean="0"/>
          </a:p>
          <a:p>
            <a:r>
              <a:rPr lang="ko-KR" altLang="en-US" dirty="0" smtClean="0"/>
              <a:t>프로젝트 폴더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20703" y="127318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5654" y="1876305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Repositories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65048" y="413676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763193" y="2685319"/>
            <a:ext cx="1213658" cy="209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224" y="39026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3692" y="534385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scm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25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767" y="640080"/>
            <a:ext cx="94211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숨김폴더는</a:t>
            </a:r>
            <a:r>
              <a:rPr lang="ko-KR" altLang="en-US" dirty="0" smtClean="0"/>
              <a:t> 자신이 존재하는 폴더에 변화되는 내용을 감지하는 센서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 : </a:t>
            </a:r>
            <a:r>
              <a:rPr lang="ko-KR" altLang="en-US" dirty="0" smtClean="0"/>
              <a:t>현재까지 변화된 모든 파일에 대해서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의 대상으로 지정한다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unstage</a:t>
            </a:r>
            <a:r>
              <a:rPr lang="en-US" altLang="ko-KR" dirty="0" smtClean="0"/>
              <a:t> -&gt;stage </a:t>
            </a:r>
            <a:r>
              <a:rPr lang="ko-KR" altLang="en-US" dirty="0" smtClean="0"/>
              <a:t>환경으로 지정됐다</a:t>
            </a:r>
            <a:r>
              <a:rPr lang="en-US" altLang="ko-KR" dirty="0" smtClean="0"/>
              <a:t>. -&gt; commit</a:t>
            </a:r>
            <a:r>
              <a:rPr lang="ko-KR" altLang="en-US" dirty="0" smtClean="0"/>
              <a:t>의 대상으로 지정될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err="1" smtClean="0"/>
              <a:t>첫번째커밋</a:t>
            </a:r>
            <a:r>
              <a:rPr lang="en-US" altLang="ko-KR" dirty="0" smtClean="0"/>
              <a:t>” : </a:t>
            </a:r>
            <a:r>
              <a:rPr lang="ko-KR" altLang="en-US" dirty="0" err="1" smtClean="0"/>
              <a:t>내부피씨에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수행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commit</a:t>
            </a:r>
            <a:r>
              <a:rPr lang="ko-KR" altLang="en-US" dirty="0" smtClean="0"/>
              <a:t>의 의미는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지점으로 지정됐고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그지점의</a:t>
            </a:r>
            <a:r>
              <a:rPr lang="ko-KR" altLang="en-US" dirty="0" smtClean="0"/>
              <a:t> 소스로 다시 복구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커밋이</a:t>
            </a:r>
            <a:r>
              <a:rPr lang="ko-KR" altLang="en-US" dirty="0" smtClean="0"/>
              <a:t> 되면 </a:t>
            </a:r>
            <a:r>
              <a:rPr lang="ko-KR" altLang="en-US" dirty="0" err="1" smtClean="0"/>
              <a:t>커밋된</a:t>
            </a:r>
            <a:r>
              <a:rPr lang="ko-KR" altLang="en-US" dirty="0" smtClean="0"/>
              <a:t> 파일들은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의 대상이 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  <a:r>
              <a:rPr lang="en-US" altLang="ko-KR" dirty="0" err="1" smtClean="0"/>
              <a:t>giturl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커밋된</a:t>
            </a:r>
            <a:r>
              <a:rPr lang="ko-KR" altLang="en-US" dirty="0" smtClean="0"/>
              <a:t> 파일들이 원격저장소에 전송됨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2793" y="3350029"/>
            <a:ext cx="640080" cy="344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70116" y="3607724"/>
            <a:ext cx="947651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4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6668" y="544638"/>
            <a:ext cx="2851265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31688" y="76595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특정공간에</a:t>
            </a:r>
            <a:endParaRPr lang="en-US" altLang="ko-KR" dirty="0" smtClean="0"/>
          </a:p>
          <a:p>
            <a:r>
              <a:rPr lang="ko-KR" altLang="en-US" dirty="0" smtClean="0"/>
              <a:t>프로젝트 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0303" y="13865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254" y="741772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Repositories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54922"/>
            <a:ext cx="11898976" cy="47053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19251" y="2626822"/>
            <a:ext cx="73152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050771" y="1330036"/>
            <a:ext cx="2169622" cy="1238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3891" y="1145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6668" y="544638"/>
            <a:ext cx="2851265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31688" y="76595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특정공간에</a:t>
            </a:r>
            <a:endParaRPr lang="en-US" altLang="ko-KR" dirty="0" smtClean="0"/>
          </a:p>
          <a:p>
            <a:r>
              <a:rPr lang="ko-KR" altLang="en-US" dirty="0" smtClean="0"/>
              <a:t>프로젝트 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0303" y="13865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254" y="741772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Repositories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91737"/>
            <a:ext cx="6838950" cy="6057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254" y="2626822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: </a:t>
            </a:r>
            <a:r>
              <a:rPr lang="ko-KR" altLang="en-US" dirty="0" smtClean="0"/>
              <a:t>누구에게나 </a:t>
            </a:r>
            <a:r>
              <a:rPr lang="en-US" altLang="ko-KR" dirty="0" err="1" smtClean="0"/>
              <a:t>repositor</a:t>
            </a:r>
            <a:r>
              <a:rPr lang="ko-KR" altLang="en-US" dirty="0" smtClean="0"/>
              <a:t>가 공개됨</a:t>
            </a:r>
            <a:endParaRPr lang="en-US" altLang="ko-KR" dirty="0" smtClean="0"/>
          </a:p>
          <a:p>
            <a:r>
              <a:rPr lang="en-US" altLang="ko-KR" dirty="0" smtClean="0"/>
              <a:t>private : </a:t>
            </a:r>
            <a:r>
              <a:rPr lang="ko-KR" altLang="en-US" dirty="0" smtClean="0"/>
              <a:t>초대된 멤버만 볼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21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3868" y="212129"/>
            <a:ext cx="2851265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원격 </a:t>
            </a:r>
            <a:r>
              <a:rPr lang="ko-KR" altLang="en-US" dirty="0" err="1" smtClean="0"/>
              <a:t>레파지토리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8235" y="5124951"/>
            <a:ext cx="2851265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0844" y="581891"/>
            <a:ext cx="56925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원격저장소에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 local</a:t>
            </a:r>
            <a:r>
              <a:rPr lang="ko-KR" altLang="en-US" dirty="0"/>
              <a:t> </a:t>
            </a:r>
            <a:r>
              <a:rPr lang="ko-KR" altLang="en-US" dirty="0" err="1" smtClean="0"/>
              <a:t>피씨에</a:t>
            </a:r>
            <a:r>
              <a:rPr lang="ko-KR" altLang="en-US" dirty="0" smtClean="0"/>
              <a:t> 폴더를 만들고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원격</a:t>
            </a:r>
            <a:endParaRPr lang="en-US" altLang="ko-KR" dirty="0" smtClean="0"/>
          </a:p>
          <a:p>
            <a:r>
              <a:rPr lang="ko-KR" altLang="en-US" dirty="0" smtClean="0"/>
              <a:t>저장소의 프로젝트를 복사했음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폴더가 감지한 변화된 파일들을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대상으로 등록해 놓음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“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로컬피씨에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의 대상으로 선정됐고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내부적으로 </a:t>
            </a:r>
            <a:r>
              <a:rPr lang="en-US" altLang="ko-KR" dirty="0" smtClean="0"/>
              <a:t>commit id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생성됐음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 </a:t>
            </a:r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en-US" altLang="ko-KR" dirty="0" smtClean="0"/>
              <a:t>origin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</a:t>
            </a:r>
            <a:r>
              <a:rPr lang="ko-KR" altLang="en-US" dirty="0" err="1" smtClean="0"/>
              <a:t>푸시할</a:t>
            </a:r>
            <a:r>
              <a:rPr lang="ko-KR" altLang="en-US" dirty="0" smtClean="0"/>
              <a:t> 서버를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6. </a:t>
            </a:r>
            <a:r>
              <a:rPr lang="en-US" altLang="ko-KR" dirty="0" err="1"/>
              <a:t>git</a:t>
            </a:r>
            <a:r>
              <a:rPr lang="en-US" altLang="ko-KR" dirty="0"/>
              <a:t> push origin </a:t>
            </a:r>
            <a:r>
              <a:rPr lang="en-US" altLang="ko-KR" dirty="0" smtClean="0"/>
              <a:t>master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그리고 그 서버의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전송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878676" y="1479665"/>
            <a:ext cx="1363288" cy="324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801389" y="1512916"/>
            <a:ext cx="1288473" cy="330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6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05593" y="119772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05593" y="183780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4"/>
          </p:cNvCxnSpPr>
          <p:nvPr/>
        </p:nvCxnSpPr>
        <p:spPr>
          <a:xfrm flipH="1">
            <a:off x="1221971" y="1430482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105593" y="247788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05593" y="3184466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으로 구부러진 화살표 11"/>
          <p:cNvSpPr/>
          <p:nvPr/>
        </p:nvSpPr>
        <p:spPr>
          <a:xfrm flipV="1">
            <a:off x="773083" y="2644137"/>
            <a:ext cx="232757" cy="5652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68" y="857489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 branch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5"/>
          </p:cNvCxnSpPr>
          <p:nvPr/>
        </p:nvCxnSpPr>
        <p:spPr>
          <a:xfrm>
            <a:off x="1304264" y="3383137"/>
            <a:ext cx="391532" cy="4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661710" y="3782149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05593" y="4055630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9" idx="4"/>
          </p:cNvCxnSpPr>
          <p:nvPr/>
        </p:nvCxnSpPr>
        <p:spPr>
          <a:xfrm flipH="1">
            <a:off x="1221971" y="3417223"/>
            <a:ext cx="1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05593" y="481041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61710" y="4297539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endCxn id="20" idx="6"/>
          </p:cNvCxnSpPr>
          <p:nvPr/>
        </p:nvCxnSpPr>
        <p:spPr>
          <a:xfrm flipH="1">
            <a:off x="1338350" y="4530296"/>
            <a:ext cx="439738" cy="39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056" y="182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깃설명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221971" y="2145376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221971" y="2805401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221971" y="4376216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90384" y="3965030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06993" y="148302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5796" y="328639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6700" y="1314103"/>
            <a:ext cx="6667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소스 형상 관리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잘못된 </a:t>
            </a:r>
            <a:r>
              <a:rPr lang="ko-KR" altLang="en-US" dirty="0" err="1" smtClean="0"/>
              <a:t>개발이었을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롤백가능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브랜치를</a:t>
            </a:r>
            <a:r>
              <a:rPr lang="ko-KR" altLang="en-US" dirty="0" smtClean="0"/>
              <a:t> 새로 만들어서 서브 개발 후 마스터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통합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사람이 하나의 프로젝트를 협업할 수 있는 훌륭한 도구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 진척사항을 가시적으로 확인 가능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960321" y="3209404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76698" y="3433431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2979" y="314691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960321" y="3782148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42979" y="369094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8" idx="5"/>
          </p:cNvCxnSpPr>
          <p:nvPr/>
        </p:nvCxnSpPr>
        <p:spPr>
          <a:xfrm>
            <a:off x="4158992" y="3408075"/>
            <a:ext cx="939503" cy="35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064409" y="3740019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33" idx="4"/>
          </p:cNvCxnSpPr>
          <p:nvPr/>
        </p:nvCxnSpPr>
        <p:spPr>
          <a:xfrm>
            <a:off x="5180788" y="3972776"/>
            <a:ext cx="0" cy="4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064409" y="4345744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4" idx="3"/>
          </p:cNvCxnSpPr>
          <p:nvPr/>
        </p:nvCxnSpPr>
        <p:spPr>
          <a:xfrm flipH="1">
            <a:off x="4211815" y="4544415"/>
            <a:ext cx="886680" cy="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960321" y="4382584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450979" y="433939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076698" y="4008293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399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 형석</cp:lastModifiedBy>
  <cp:revision>21</cp:revision>
  <dcterms:created xsi:type="dcterms:W3CDTF">2019-10-03T15:44:17Z</dcterms:created>
  <dcterms:modified xsi:type="dcterms:W3CDTF">2019-10-06T05:04:20Z</dcterms:modified>
</cp:coreProperties>
</file>