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5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0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0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5863" y="3013502"/>
            <a:ext cx="546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2020. 07. </a:t>
            </a:r>
            <a:r>
              <a:rPr lang="en-US" altLang="ko-KR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04</a:t>
            </a: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 algn="ctr"/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학습내용 발표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532" y="40093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알고리즘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N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진수 게임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1113242"/>
            <a:ext cx="5753292" cy="539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문제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튜브가 활동하는 코딩 동아리에서는 전통적으로 해오는 게임이 있다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 게임은 여러 사람이 둥글게 앉아서 숫자를 하나씩 차례대로 말하는 게임인데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규칙은 다음과 같다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숫자를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부터 시작해서 차례대로 말한다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첫 번째 사람은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0,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두 번째 사람은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1, …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열 번째 사람은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9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말한다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10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이상의 숫자부터는 한 자리씩 끊어서 말한다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즉 열한 번째 사람은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10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첫 자리인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1,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열두 번째 사람은 둘째 자리인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을 말한다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이렇게 게임을 진행할 경우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0, 1, 2, 3, 4, 5, 6, 7, 8, 9, 1, 0, 1, 1, 1, 2, 1, 3, 1, 4, …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순으로 숫자를 말하면 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한편 코딩 동아리 일원들은 컴퓨터를 다루는 사람답게 이진수로 이 게임을 진행하기도 하는데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 경우에는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0, 1, 1, 0, 1, 1, 1, 0, 0, 1, 0, 1, 1, 1, 0, 1, 1, 1, …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순으로 숫자를 말하면 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이진수로 진행하는 게임에 익숙해져 질려가던 사람들은 좀 더 난이도를 높이기 위해 이진법에서 십육진법까지 모든 진법으로 게임을 진행해보기로 했다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숫자 게임이 익숙하지 않은 튜브는 게임에 져서 벌칙을 받는 굴욕을 피하기 위해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자신이 말해야 하는 숫자를 스마트폰에 미리 출력해주는 프로그램을 만들려고 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튜브의 프로그램을 구현하라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656" y="254928"/>
            <a:ext cx="4767943" cy="196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입력 형식</a:t>
            </a:r>
            <a:endParaRPr lang="en-US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진법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n,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미리 구할 숫자의 갯수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게임에 참가하는 인원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m,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튜브의 순서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가 주어진다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2 ≦ n ≦ 16</a:t>
            </a:r>
          </a:p>
          <a:p>
            <a:pPr>
              <a:spcAft>
                <a:spcPts val="8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0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＜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 ≦ 1000</a:t>
            </a:r>
          </a:p>
          <a:p>
            <a:pPr>
              <a:spcAft>
                <a:spcPts val="8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2 ≦ m ≦ 100</a:t>
            </a:r>
          </a:p>
          <a:p>
            <a:pPr>
              <a:spcAft>
                <a:spcPts val="800"/>
              </a:spcAft>
            </a:pP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1 ≦ p ≦ m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7014" y="3128152"/>
            <a:ext cx="88103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200" kern="0" dirty="0" err="1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every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[];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2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for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 kern="0" dirty="0" err="1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200" kern="0" dirty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 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*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 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++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){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every</a:t>
            </a:r>
            <a:r>
              <a:rPr lang="en-US" altLang="ko-KR" sz="12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200" kern="0" dirty="0" err="1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push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2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200" kern="0" dirty="0" err="1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toString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 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진법변환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}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다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이어서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문자열로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만들기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200" kern="0" dirty="0" err="1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add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every</a:t>
            </a:r>
            <a:r>
              <a:rPr lang="en-US" altLang="ko-KR" sz="1200" kern="0" dirty="0" err="1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200" kern="0" dirty="0" err="1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join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 kern="0" dirty="0">
                <a:solidFill>
                  <a:srgbClr val="98C379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""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말해야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하는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숫자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출력하기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2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for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 kern="0" dirty="0" err="1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200" kern="0" dirty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 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*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 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</a:t>
            </a:r>
            <a:r>
              <a:rPr lang="en-US" altLang="ko-KR" sz="1200" kern="0" dirty="0" err="1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++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){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200" kern="0" dirty="0">
                <a:solidFill>
                  <a:srgbClr val="C678DD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</a:t>
            </a:r>
            <a:r>
              <a:rPr lang="en-US" altLang="ko-KR" sz="1200" kern="0" dirty="0" err="1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%</a:t>
            </a:r>
            <a:r>
              <a:rPr lang="en-US" altLang="ko-KR" sz="1200" kern="0" dirty="0" err="1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===</a:t>
            </a:r>
            <a:r>
              <a:rPr lang="en-US" altLang="ko-KR" sz="1200" kern="0" dirty="0" smtClean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200" kern="0" dirty="0" smtClean="0">
                <a:solidFill>
                  <a:srgbClr val="D19A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200" kern="0" dirty="0" smtClean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){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몇번째인지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조건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구하기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(index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가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0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부터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시작하므로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answer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answer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200" kern="0" dirty="0">
                <a:solidFill>
                  <a:srgbClr val="56B6C2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add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200" kern="0" dirty="0">
                <a:solidFill>
                  <a:srgbClr val="E06C7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j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].</a:t>
            </a:r>
            <a:r>
              <a:rPr lang="en-US" altLang="ko-KR" sz="1200" kern="0" dirty="0" err="1">
                <a:solidFill>
                  <a:srgbClr val="61AFE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toUpperCase</a:t>
            </a: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 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//A~F</a:t>
            </a:r>
            <a:r>
              <a:rPr lang="ko-KR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때문에</a:t>
            </a:r>
            <a:r>
              <a:rPr lang="en-US" altLang="ko-KR" sz="1200" i="1" kern="0" dirty="0">
                <a:solidFill>
                  <a:srgbClr val="7F848E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}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kern="0" dirty="0">
                <a:solidFill>
                  <a:srgbClr val="ABB2B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}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8656" y="2301084"/>
            <a:ext cx="4767943" cy="82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출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력 형식</a:t>
            </a:r>
            <a:endParaRPr lang="en-US" altLang="ko-KR" sz="1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튜브가 말해야 하는 숫자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개를 공백 없이 차례대로 나타낸 문자열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단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10~15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는 각각 대문자 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A~F</a:t>
            </a:r>
            <a:r>
              <a:rPr lang="ko-KR" altLang="en-US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로 출력한다</a:t>
            </a:r>
            <a:r>
              <a:rPr lang="en-US" altLang="ko-KR" sz="12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7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481361"/>
            <a:ext cx="11239692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jQuery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Object – map</a:t>
            </a: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()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map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메소드는 제공된 배열 데이터를 변환시켜 다시 새로운 배열 객체를 반환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(returns a new array)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한다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map(array, callback(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elementOfArray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, 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indexInArray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 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- array :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변환할 배열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- callback(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elementOfArray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indexInArray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모든 요소에 대해 실행될 함수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첫번째 인자는 배열 요소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(item), 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두번째 인자는 배열 인덱스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JavaScript for Web Browser (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생활코딩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2020.07.04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3532" y="41907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kern="0" dirty="0" err="1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li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$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'li'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li</a:t>
            </a:r>
            <a:r>
              <a:rPr lang="en-US" altLang="ko-KR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map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kern="0" dirty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i="1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index</a:t>
            </a:r>
            <a:r>
              <a:rPr lang="en-US" altLang="ko-KR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i="1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elem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){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kern="0" dirty="0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$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i="1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elem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).</a:t>
            </a:r>
            <a:r>
              <a:rPr lang="en-US" altLang="ko-KR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css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kern="0" dirty="0" err="1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color'</a:t>
            </a:r>
            <a:r>
              <a:rPr lang="en-US" altLang="ko-KR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kern="0" dirty="0" err="1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'red</a:t>
            </a:r>
            <a:r>
              <a:rPr lang="en-US" altLang="ko-KR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;)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})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532" y="4302646"/>
            <a:ext cx="6096000" cy="1530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.map(callback(index,elem)) </a:t>
            </a:r>
            <a:endParaRPr lang="en-US" altLang="ko-KR" dirty="0" smtClean="0"/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콜백함수의 this는 현재 DOM를 참조합니다. 함수는 각각의 데이터 값을 가지고 오며, 데이터 값은 배열에 저장됩니다. 만약 null이나 undefined 값이 나온다면 각각의 데이터 값을 제대로 가지고 오지 않은 것입니다.</a:t>
            </a:r>
          </a:p>
        </p:txBody>
      </p:sp>
    </p:spTree>
    <p:extLst>
      <p:ext uri="{BB962C8B-B14F-4D97-AF65-F5344CB8AC3E}">
        <p14:creationId xmlns:p14="http://schemas.microsoft.com/office/powerpoint/2010/main" val="14432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33916"/>
            <a:ext cx="104764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props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검증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: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propTypes</a:t>
            </a:r>
            <a:endParaRPr lang="ko-KR" altLang="ko-KR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리액트를 다루는 기술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532" y="2072266"/>
            <a:ext cx="10789921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컴포넌트의 필수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props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지정하거나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props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타입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(type)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지정할 때는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propTypes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사용합니다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555" y="2727008"/>
            <a:ext cx="461697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kern="0" dirty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import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PropTypes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from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'prop-types'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532" y="3155631"/>
            <a:ext cx="10789921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코드 위쪽에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propTypes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불러옵니다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555" y="3736162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MyComponent</a:t>
            </a:r>
            <a:r>
              <a:rPr lang="en-US" altLang="ko-KR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propTypes</a:t>
            </a:r>
            <a:r>
              <a:rPr lang="en-US" altLang="ko-KR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name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: </a:t>
            </a:r>
            <a:r>
              <a:rPr lang="en-US" altLang="ko-KR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PropTypes</a:t>
            </a:r>
            <a:r>
              <a:rPr lang="en-US" altLang="ko-KR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string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age</a:t>
            </a: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: </a:t>
            </a:r>
            <a:r>
              <a:rPr lang="en-US" altLang="ko-KR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PropTypes</a:t>
            </a:r>
            <a:r>
              <a:rPr lang="en-US" altLang="ko-KR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number</a:t>
            </a:r>
            <a:r>
              <a:rPr lang="en-US" altLang="ko-KR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isRequired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6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531" y="5119067"/>
            <a:ext cx="10789921" cy="42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isRequired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이용하여 필수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propTypes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를 지정합니다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해당 부분의 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값이 입력되지 않으면 오류를 출력합니다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4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0457" y="691240"/>
            <a:ext cx="11173097" cy="557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propTypes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ko-KR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종류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array / bool /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func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/ number / object / string 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symbol – ES6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문법의 심벌 개체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node  -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랜더링 할 수 있는 모든 것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(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숫자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문자여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element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또는 이들로 구성된 배열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element –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리액트요소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instanceOf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Myclass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–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특정 클래스의 인스턴스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oneOf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([‘Male’, ‘Female’]) –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주어진 배열 요소 중 하나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oneOfType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([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React.PropTypes.string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React.PropTypes.number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]) :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주어진 배열 안의 종류 중 하나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arrayOf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React.PropTypes.number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: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주어진 종류로 구성된 배열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objectOf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React.PropTypes.number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 :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주어진 종류의 값을 가진 객체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shape({name :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React.PropTypes.string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age :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React.PropTypes.number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}) :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주어진 스키마를 가진 객체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any : </a:t>
            </a:r>
            <a:r>
              <a:rPr lang="ko-KR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아무종류</a:t>
            </a:r>
          </a:p>
        </p:txBody>
      </p:sp>
    </p:spTree>
    <p:extLst>
      <p:ext uri="{BB962C8B-B14F-4D97-AF65-F5344CB8AC3E}">
        <p14:creationId xmlns:p14="http://schemas.microsoft.com/office/powerpoint/2010/main" val="38355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32" y="1533916"/>
            <a:ext cx="104764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리액트의 이벤트 시스템</a:t>
            </a:r>
            <a:endParaRPr lang="ko-KR" altLang="ko-KR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32" y="40093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리액트를 다루는 기술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744" y="2025311"/>
            <a:ext cx="107899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이벤트 사용시 주의사항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 1.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이벤트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이름은 </a:t>
            </a:r>
            <a:r>
              <a:rPr lang="en-US" altLang="ko-KR" sz="1600" dirty="0" err="1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camelCase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 2. </a:t>
            </a:r>
            <a:r>
              <a:rPr lang="ko-KR" altLang="en-US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이벤트에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실행할 자바스크립트 코드를 전달하는 것이 아니라</a:t>
            </a:r>
            <a:r>
              <a:rPr lang="en-US" altLang="ko-KR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함수형태의 값을 전달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  3. DOM </a:t>
            </a:r>
            <a:r>
              <a:rPr lang="ko-KR" altLang="en-US" sz="16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요소에만 이벤트를 설정할 수 있음</a:t>
            </a:r>
          </a:p>
        </p:txBody>
      </p:sp>
      <p:sp>
        <p:nvSpPr>
          <p:cNvPr id="9" name="Rectangle 8"/>
          <p:cNvSpPr/>
          <p:nvPr/>
        </p:nvSpPr>
        <p:spPr>
          <a:xfrm>
            <a:off x="-727165" y="3697670"/>
            <a:ext cx="767225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&lt;</a:t>
            </a:r>
            <a:r>
              <a:rPr lang="en-US" altLang="ko-KR" sz="1400" kern="0" smtClean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input</a:t>
            </a:r>
            <a:endParaRPr lang="ko-KR" altLang="ko-KR" sz="1200" kern="10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</a:t>
            </a:r>
            <a:r>
              <a:rPr lang="en-US" altLang="ko-KR" sz="1400" i="1" kern="0" smtClean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type</a:t>
            </a:r>
            <a:r>
              <a:rPr lang="en-US" altLang="ko-KR" sz="1400" kern="0" smtClean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smtClean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"text"</a:t>
            </a:r>
            <a:endParaRPr lang="ko-KR" altLang="ko-KR" sz="1200" kern="10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</a:t>
            </a:r>
            <a:r>
              <a:rPr lang="en-US" altLang="ko-KR" sz="1400" i="1" kern="0" smtClean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name</a:t>
            </a:r>
            <a:r>
              <a:rPr lang="en-US" altLang="ko-KR" sz="1400" kern="0" smtClean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smtClean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"message"</a:t>
            </a:r>
            <a:endParaRPr lang="ko-KR" altLang="ko-KR" sz="1200" kern="10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</a:t>
            </a:r>
            <a:r>
              <a:rPr lang="en-US" altLang="ko-KR" sz="1400" i="1" kern="0" smtClean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placeholder</a:t>
            </a:r>
            <a:r>
              <a:rPr lang="en-US" altLang="ko-KR" sz="1400" kern="0" smtClean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smtClean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ko-KR" altLang="ko-KR" sz="1400" kern="0" smtClean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아무거나</a:t>
            </a:r>
            <a:r>
              <a:rPr lang="en-US" altLang="ko-KR" sz="1400" kern="0" smtClean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400" kern="0" smtClean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입력해보세요</a:t>
            </a:r>
            <a:r>
              <a:rPr lang="en-US" altLang="ko-KR" sz="1400" kern="0" smtClean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endParaRPr lang="ko-KR" altLang="ko-KR" sz="1200" kern="10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</a:t>
            </a:r>
            <a:r>
              <a:rPr lang="en-US" altLang="ko-KR" sz="1400" i="1" kern="0" smtClean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value</a:t>
            </a:r>
            <a:r>
              <a:rPr lang="en-US" altLang="ko-KR" sz="1400" kern="0" smtClean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smtClean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r>
              <a:rPr lang="en-US" altLang="ko-KR" sz="1400" kern="0" smtClean="0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smtClean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state</a:t>
            </a: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smtClean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message</a:t>
            </a:r>
            <a:r>
              <a:rPr lang="en-US" altLang="ko-KR" sz="1400" kern="0" smtClean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200" kern="10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</a:t>
            </a:r>
            <a:r>
              <a:rPr lang="en-US" altLang="ko-KR" sz="1400" i="1" kern="0" smtClean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onChange</a:t>
            </a:r>
            <a:r>
              <a:rPr lang="en-US" altLang="ko-KR" sz="1400" kern="0" smtClean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smtClean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r>
              <a:rPr lang="en-US" altLang="ko-KR" sz="1400" kern="0" smtClean="0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smtClean="0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handleChange</a:t>
            </a:r>
            <a:r>
              <a:rPr lang="en-US" altLang="ko-KR" sz="1400" kern="0" smtClean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200" kern="10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</a:t>
            </a:r>
            <a:r>
              <a:rPr lang="en-US" altLang="ko-KR" sz="1400" i="1" kern="0" smtClean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onKeyPress</a:t>
            </a:r>
            <a:r>
              <a:rPr lang="en-US" altLang="ko-KR" sz="1400" kern="0" smtClean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smtClean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r>
              <a:rPr lang="en-US" altLang="ko-KR" sz="1400" kern="0" smtClean="0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smtClean="0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handleKeyPress</a:t>
            </a:r>
            <a:r>
              <a:rPr lang="en-US" altLang="ko-KR" sz="1400" kern="0" smtClean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200" kern="10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mtClean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    /&gt;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7497" y="36976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handleKeyPress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400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(</a:t>
            </a:r>
            <a:r>
              <a:rPr lang="en-US" altLang="ko-KR" sz="1400" i="1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 </a:t>
            </a:r>
            <a:r>
              <a:rPr lang="en-US" altLang="ko-KR" sz="1400" kern="0" dirty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{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140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dir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i="1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</a:t>
            </a:r>
            <a:r>
              <a:rPr lang="en-US" altLang="ko-KR" sz="140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keyCode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i="1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</a:t>
            </a:r>
            <a:r>
              <a:rPr lang="en-US" altLang="ko-KR" sz="140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keyCode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400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===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400" kern="0" dirty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13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){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</a:t>
            </a:r>
            <a:r>
              <a:rPr lang="en-US" altLang="ko-KR" sz="1400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sz="140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handleClick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} 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}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5944" y="3697670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</a:t>
            </a:r>
            <a:r>
              <a:rPr lang="en-US" altLang="ko-KR" sz="1400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handleKeyPress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400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(</a:t>
            </a:r>
            <a:r>
              <a:rPr lang="en-US" altLang="ko-KR" sz="1400" i="1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 </a:t>
            </a:r>
            <a:r>
              <a:rPr lang="en-US" altLang="ko-KR" sz="1400" kern="0" dirty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{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</a:t>
            </a:r>
            <a:r>
              <a:rPr lang="en-US" altLang="ko-KR" sz="1400" kern="0" dirty="0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i="1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</a:t>
            </a:r>
            <a:r>
              <a:rPr lang="en-US" altLang="ko-KR" sz="140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key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400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===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40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'Enter'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){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    </a:t>
            </a:r>
            <a:r>
              <a:rPr lang="en-US" altLang="ko-KR" sz="1400" kern="0" dirty="0" err="1">
                <a:solidFill>
                  <a:srgbClr val="E5C07B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sz="140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handleClick</a:t>
            </a: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    } 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   }</a:t>
            </a:r>
            <a:endParaRPr lang="ko-KR" altLang="ko-KR" sz="12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8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612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Noto Sans KR Bold</vt:lpstr>
      <vt:lpstr>Noto Sans KR Light</vt:lpstr>
      <vt:lpstr>굴림</vt:lpstr>
      <vt:lpstr>맑은 고딕</vt:lpstr>
      <vt:lpstr>Arial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79</cp:revision>
  <dcterms:created xsi:type="dcterms:W3CDTF">2020-07-02T05:18:05Z</dcterms:created>
  <dcterms:modified xsi:type="dcterms:W3CDTF">2020-07-06T04:34:11Z</dcterms:modified>
</cp:coreProperties>
</file>