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9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5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5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5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0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3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00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4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9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62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D48A-18B5-427C-B973-529144E6C083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8D4F-8208-4016-B690-C14C384EE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0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5863" y="3013502"/>
            <a:ext cx="5460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2020. 07. 06</a:t>
            </a:r>
          </a:p>
          <a:p>
            <a:pPr algn="ctr"/>
            <a:r>
              <a:rPr lang="ko-KR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학습내용 발표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3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532" y="400932"/>
            <a:ext cx="646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알고리즘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 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- 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체육복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pic>
        <p:nvPicPr>
          <p:cNvPr id="7" name="Picture 6" descr="https://media.vlpt.us/images/jakeseo_me/post/032912cc-45fd-44a3-a7ad-a8bca2341aa8/im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2" y="977152"/>
            <a:ext cx="5197256" cy="556630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6096000" y="63414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61AFEF"/>
                </a:solidFill>
                <a:latin typeface="Consolas" panose="020B0609020204030204" pitchFamily="49" charset="0"/>
              </a:rPr>
              <a:t>solution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61AFEF"/>
                </a:solidFill>
                <a:latin typeface="Consolas" panose="020B0609020204030204" pitchFamily="49" charset="0"/>
              </a:rPr>
              <a:t>same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900" dirty="0" err="1">
                <a:solidFill>
                  <a:srgbClr val="56B6C2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]){</a:t>
            </a:r>
          </a:p>
          <a:p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56B6C2"/>
                </a:solidFill>
                <a:latin typeface="Consolas" panose="020B0609020204030204" pitchFamily="49" charset="0"/>
              </a:rPr>
              <a:t>splice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56B6C2"/>
                </a:solidFill>
                <a:latin typeface="Consolas" panose="020B0609020204030204" pitchFamily="49" charset="0"/>
              </a:rPr>
              <a:t>splice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dirty="0">
                <a:solidFill>
                  <a:srgbClr val="61AFEF"/>
                </a:solidFill>
                <a:latin typeface="Consolas" panose="020B0609020204030204" pitchFamily="49" charset="0"/>
              </a:rPr>
              <a:t>same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61AFEF"/>
                </a:solidFill>
                <a:latin typeface="Consolas" panose="020B0609020204030204" pitchFamily="49" charset="0"/>
              </a:rPr>
              <a:t>low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900" dirty="0" err="1">
                <a:solidFill>
                  <a:srgbClr val="56B6C2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-1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]){</a:t>
            </a:r>
          </a:p>
          <a:p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56B6C2"/>
                </a:solidFill>
                <a:latin typeface="Consolas" panose="020B0609020204030204" pitchFamily="49" charset="0"/>
              </a:rPr>
              <a:t>splice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56B6C2"/>
                </a:solidFill>
                <a:latin typeface="Consolas" panose="020B0609020204030204" pitchFamily="49" charset="0"/>
              </a:rPr>
              <a:t>splice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dirty="0">
                <a:solidFill>
                  <a:srgbClr val="61AFEF"/>
                </a:solidFill>
                <a:latin typeface="Consolas" panose="020B0609020204030204" pitchFamily="49" charset="0"/>
              </a:rPr>
              <a:t>low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61AFEF"/>
                </a:solidFill>
                <a:latin typeface="Consolas" panose="020B0609020204030204" pitchFamily="49" charset="0"/>
              </a:rPr>
              <a:t>high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900" dirty="0" err="1">
                <a:solidFill>
                  <a:srgbClr val="56B6C2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+1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]){</a:t>
            </a:r>
          </a:p>
          <a:p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56B6C2"/>
                </a:solidFill>
                <a:latin typeface="Consolas" panose="020B0609020204030204" pitchFamily="49" charset="0"/>
              </a:rPr>
              <a:t>splice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56B6C2"/>
                </a:solidFill>
                <a:latin typeface="Consolas" panose="020B0609020204030204" pitchFamily="49" charset="0"/>
              </a:rPr>
              <a:t>splice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900" dirty="0">
                <a:solidFill>
                  <a:srgbClr val="61AFEF"/>
                </a:solidFill>
                <a:latin typeface="Consolas" panose="020B0609020204030204" pitchFamily="49" charset="0"/>
              </a:rPr>
              <a:t>high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>
                <a:solidFill>
                  <a:srgbClr val="61AFEF"/>
                </a:solidFill>
                <a:latin typeface="Consolas" panose="020B0609020204030204" pitchFamily="49" charset="0"/>
              </a:rPr>
              <a:t>same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>
                <a:solidFill>
                  <a:srgbClr val="61AFEF"/>
                </a:solidFill>
                <a:latin typeface="Consolas" panose="020B0609020204030204" pitchFamily="49" charset="0"/>
              </a:rPr>
              <a:t>low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>
                <a:solidFill>
                  <a:srgbClr val="61AFEF"/>
                </a:solidFill>
                <a:latin typeface="Consolas" panose="020B0609020204030204" pitchFamily="49" charset="0"/>
              </a:rPr>
              <a:t>high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sz="9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17"/>
          <p:cNvPicPr/>
          <p:nvPr/>
        </p:nvPicPr>
        <p:blipFill rotWithShape="1">
          <a:blip r:embed="rId3"/>
          <a:srcRect l="40815" t="37423" r="2416" b="7063"/>
          <a:stretch/>
        </p:blipFill>
        <p:spPr bwMode="auto">
          <a:xfrm>
            <a:off x="9581546" y="5248058"/>
            <a:ext cx="2469356" cy="1295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974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170" y="149392"/>
            <a:ext cx="12535383" cy="6718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61AFEF"/>
                </a:solidFill>
                <a:latin typeface="Consolas" panose="020B0609020204030204" pitchFamily="49" charset="0"/>
              </a:rPr>
              <a:t>solution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두 배열에 중복으로 존재하는 학생들은 양쪽 목록에서 제거</a:t>
            </a:r>
            <a:endParaRPr lang="ko-KR" altLang="en-US" sz="9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E06C75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61AFEF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{      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//lost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배열에서 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map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으로 새로 배열 생성</a:t>
            </a:r>
            <a:endParaRPr lang="ko-KR" altLang="en-US" sz="9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61AFEF"/>
                </a:solidFill>
                <a:latin typeface="Consolas" panose="020B0609020204030204" pitchFamily="49" charset="0"/>
              </a:rPr>
              <a:t>includes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)){ 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// reserve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배열에 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lost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배열의 </a:t>
            </a:r>
            <a:r>
              <a:rPr lang="en-US" altLang="ko-KR" sz="900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stdNum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을 포함하는지 확인</a:t>
            </a:r>
            <a:endParaRPr lang="ko-KR" altLang="en-US" sz="9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//lost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중에 중복되는 학생들을 제외해서 새로배열 작성</a:t>
            </a:r>
            <a:endParaRPr lang="ko-KR" altLang="en-US" sz="9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61AFEF"/>
                </a:solidFill>
                <a:latin typeface="Consolas" panose="020B0609020204030204" pitchFamily="49" charset="0"/>
              </a:rPr>
              <a:t>filter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lostStdNum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!==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lostStdNum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); 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//reserve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중에 중복되는 학생들을 제외해서 새로배열 작성</a:t>
            </a:r>
            <a:endParaRPr lang="ko-KR" altLang="en-US" sz="9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61AFEF"/>
                </a:solidFill>
                <a:latin typeface="Consolas" panose="020B0609020204030204" pitchFamily="49" charset="0"/>
              </a:rPr>
              <a:t>filter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reserveStdNum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!==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reserveStdNum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); 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}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});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앞부터 확인해서 여분 가져온 학생 있으면 빌리기</a:t>
            </a:r>
            <a:endParaRPr lang="ko-KR" altLang="en-US" sz="9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E06C75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61AFEF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beforeStdNum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afterStdNum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61AFEF"/>
                </a:solidFill>
                <a:latin typeface="Consolas" panose="020B0609020204030204" pitchFamily="49" charset="0"/>
              </a:rPr>
              <a:t>includes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beforeStdNum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)){ 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//lost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배열에있는값보다 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작은 학생이 있으면</a:t>
            </a:r>
            <a:endParaRPr lang="ko-KR" altLang="en-US" sz="9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//lost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중에 해당 학생들을 제외해서 새로배열 작성</a:t>
            </a:r>
            <a:endParaRPr lang="ko-KR" altLang="en-US" sz="9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61AFEF"/>
                </a:solidFill>
                <a:latin typeface="Consolas" panose="020B0609020204030204" pitchFamily="49" charset="0"/>
              </a:rPr>
              <a:t>filter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lostStdNum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!==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lostStdNum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//reserve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중에 해당 학생들을 제외해서 새로배열 작성</a:t>
            </a:r>
            <a:endParaRPr lang="ko-KR" altLang="en-US" sz="9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61AFEF"/>
                </a:solidFill>
                <a:latin typeface="Consolas" panose="020B0609020204030204" pitchFamily="49" charset="0"/>
              </a:rPr>
              <a:t>filter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reserveStdNum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beforeStdNum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!==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reserveStdNum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}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61AFEF"/>
                </a:solidFill>
                <a:latin typeface="Consolas" panose="020B0609020204030204" pitchFamily="49" charset="0"/>
              </a:rPr>
              <a:t>includes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afterStdNum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)){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61AFEF"/>
                </a:solidFill>
                <a:latin typeface="Consolas" panose="020B0609020204030204" pitchFamily="49" charset="0"/>
              </a:rPr>
              <a:t>filter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lostStdNum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!==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lostStdNum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61AFEF"/>
                </a:solidFill>
                <a:latin typeface="Consolas" panose="020B0609020204030204" pitchFamily="49" charset="0"/>
              </a:rPr>
              <a:t>filter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reserveStdNum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afterStdNum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!==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reserveStdNum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}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});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sz="9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83798" y="495511"/>
            <a:ext cx="6096000" cy="2355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61AFEF"/>
                </a:solidFill>
                <a:latin typeface="Consolas" panose="020B0609020204030204" pitchFamily="49" charset="0"/>
              </a:rPr>
              <a:t>solution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 {      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lost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61AFEF"/>
                </a:solidFill>
                <a:latin typeface="Consolas" panose="020B0609020204030204" pitchFamily="49" charset="0"/>
              </a:rPr>
              <a:t>filter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 err="1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E5C07B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61AFEF"/>
                </a:solidFill>
                <a:latin typeface="Consolas" panose="020B0609020204030204" pitchFamily="49" charset="0"/>
              </a:rPr>
              <a:t>find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E5C07B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61AFEF"/>
                </a:solidFill>
                <a:latin typeface="Consolas" panose="020B0609020204030204" pitchFamily="49" charset="0"/>
              </a:rPr>
              <a:t>abs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// reserve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배열 중에서  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reserve-lost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의 절대값이 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보다 작거나 같은 </a:t>
            </a:r>
            <a:endParaRPr lang="ko-KR" altLang="en-US" sz="9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즉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, reserve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와 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lost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의 차이가 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1 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이내인 값들만 추려서 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라는 변수에 배열형태로 만들어 담는다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.</a:t>
            </a:r>
            <a:endParaRPr lang="ko-KR" altLang="en-US" sz="9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!</a:t>
            </a:r>
            <a:r>
              <a:rPr lang="en-US" altLang="ko-KR" sz="900" dirty="0">
                <a:solidFill>
                  <a:srgbClr val="E5C07B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endParaRPr lang="en-US" altLang="ko-KR" sz="9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//lost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중에서 이거에 해당하지 않는 애들만 추려낸다</a:t>
            </a:r>
            <a:endParaRPr lang="ko-KR" altLang="en-US" sz="9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reserve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61AFEF"/>
                </a:solidFill>
                <a:latin typeface="Consolas" panose="020B0609020204030204" pitchFamily="49" charset="0"/>
              </a:rPr>
              <a:t>filter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i="1" dirty="0">
                <a:solidFill>
                  <a:srgbClr val="E06C75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!==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E5C07B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900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reser</a:t>
            </a:r>
            <a:r>
              <a:rPr lang="ko-KR" altLang="en-US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도 해당하지 않는 애들만 추려낸다</a:t>
            </a:r>
            <a:r>
              <a:rPr lang="en-US" altLang="ko-KR" sz="900" i="1" dirty="0">
                <a:solidFill>
                  <a:srgbClr val="7F848E"/>
                </a:solidFill>
                <a:latin typeface="Consolas" panose="020B0609020204030204" pitchFamily="49" charset="0"/>
              </a:rPr>
              <a:t>.</a:t>
            </a:r>
            <a:endParaRPr lang="ko-KR" altLang="en-US" sz="9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}).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length</a:t>
            </a:r>
            <a:endParaRPr lang="en-US" altLang="ko-KR" sz="9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sz="9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7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7532" y="400932"/>
            <a:ext cx="6466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JavaScript for Web Browser (</a:t>
            </a:r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생활코딩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)</a:t>
            </a:r>
          </a:p>
          <a:p>
            <a:endParaRPr lang="en-US" altLang="ko-KR" sz="1000" dirty="0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2020.07.06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532" y="1458922"/>
            <a:ext cx="773803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- </a:t>
            </a:r>
            <a:r>
              <a:rPr lang="ko-KR" altLang="ko-KR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속성제어 </a:t>
            </a:r>
            <a:r>
              <a:rPr lang="en-US" altLang="ko-KR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API : attribute</a:t>
            </a:r>
            <a:endParaRPr lang="ko-KR" altLang="ko-KR" smtClean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getAttribute : </a:t>
            </a:r>
            <a:r>
              <a:rPr lang="ko-KR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속성값 가져오기</a:t>
            </a:r>
            <a:r>
              <a:rPr lang="en-US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/>
            </a:r>
            <a:br>
              <a:rPr lang="en-US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</a:br>
            <a:r>
              <a:rPr lang="en-US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setAttribute : </a:t>
            </a:r>
            <a:r>
              <a:rPr lang="ko-KR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속성값 바꾸기</a:t>
            </a:r>
            <a:r>
              <a:rPr lang="en-US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/>
            </a:r>
            <a:br>
              <a:rPr lang="en-US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</a:br>
            <a:r>
              <a:rPr lang="en-US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removeAttribute : </a:t>
            </a:r>
            <a:r>
              <a:rPr lang="ko-KR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속성값 지우기</a:t>
            </a:r>
            <a:r>
              <a:rPr lang="en-US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/>
            </a:r>
            <a:br>
              <a:rPr lang="en-US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</a:br>
            <a:r>
              <a:rPr lang="en-US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hasAttribute : </a:t>
            </a:r>
            <a:r>
              <a:rPr lang="ko-KR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해당 속성값이 있는지 확인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attribute</a:t>
            </a:r>
            <a:r>
              <a:rPr lang="ko-KR" altLang="ko-KR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와 </a:t>
            </a:r>
            <a:r>
              <a:rPr lang="en-US" altLang="ko-KR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property </a:t>
            </a:r>
            <a:r>
              <a:rPr lang="ko-KR" altLang="ko-KR" smtClean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  <a:cs typeface="Noto Sans" panose="020B0502040504020204" pitchFamily="34" charset="0"/>
              </a:rPr>
              <a:t>비교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ex)</a:t>
            </a:r>
            <a:endParaRPr lang="ko-KR" altLang="ko-KR" sz="1600" smtClean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target.setAttribute(‘class’, ‘important’);  //attribute</a:t>
            </a:r>
            <a:r>
              <a:rPr lang="ko-KR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방식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target.className = ‘important’ //property</a:t>
            </a:r>
            <a:r>
              <a:rPr lang="ko-KR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방식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property </a:t>
            </a:r>
            <a:r>
              <a:rPr lang="ko-KR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방식이 좀더 빠르고 간편하지만</a:t>
            </a:r>
            <a:r>
              <a:rPr lang="en-US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, </a:t>
            </a:r>
            <a:r>
              <a:rPr lang="ko-KR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실제 </a:t>
            </a:r>
            <a:r>
              <a:rPr lang="en-US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html</a:t>
            </a:r>
            <a:r>
              <a:rPr lang="ko-KR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의 속성과 다른 이름을 갖는 경우들이 있기 때문에 조심해야 합니다</a:t>
            </a:r>
            <a:r>
              <a:rPr lang="en-US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.( class -&gt; className  / for -&gt; htmlFor </a:t>
            </a:r>
            <a:r>
              <a:rPr lang="ko-KR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등</a:t>
            </a:r>
            <a:r>
              <a:rPr lang="en-US" altLang="ko-KR" sz="160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" panose="020B0502040504020204" pitchFamily="34" charset="0"/>
              </a:rPr>
              <a:t>)</a:t>
            </a:r>
            <a:endParaRPr lang="ko-KR" altLang="ko-KR" sz="16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Noto Sans" panose="020B050204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40730" y="2516720"/>
            <a:ext cx="6096000" cy="17618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sz="1050" kern="0" dirty="0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</a:t>
            </a:r>
            <a:r>
              <a:rPr lang="en-US" altLang="ko-KR" sz="105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050" i="1" kern="0" dirty="0">
                <a:solidFill>
                  <a:srgbClr val="D19A66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id</a:t>
            </a:r>
            <a:r>
              <a:rPr lang="en-US" altLang="ko-KR" sz="1050" kern="0" dirty="0">
                <a:solidFill>
                  <a:srgbClr val="56B6C2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050" kern="0" dirty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"target"</a:t>
            </a:r>
            <a:r>
              <a:rPr lang="en-US" altLang="ko-KR" sz="105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050" i="1" kern="0" dirty="0" err="1">
                <a:solidFill>
                  <a:srgbClr val="D19A66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href</a:t>
            </a:r>
            <a:r>
              <a:rPr lang="en-US" altLang="ko-KR" sz="1050" kern="0" dirty="0">
                <a:solidFill>
                  <a:srgbClr val="56B6C2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050" kern="0" dirty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"./demo1.html"</a:t>
            </a:r>
            <a:r>
              <a:rPr lang="en-US" altLang="ko-KR" sz="105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r>
              <a:rPr lang="en-US" altLang="ko-KR" sz="1050" kern="0" dirty="0" err="1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ot</a:t>
            </a:r>
            <a:r>
              <a:rPr lang="en-US" altLang="ko-KR" sz="105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&lt;/</a:t>
            </a:r>
            <a:r>
              <a:rPr lang="en-US" altLang="ko-KR" sz="1050" kern="0" dirty="0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</a:t>
            </a:r>
            <a:r>
              <a:rPr lang="en-US" altLang="ko-KR" sz="105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endParaRPr lang="ko-KR" altLang="ko-KR" sz="105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i="1" kern="0" dirty="0">
                <a:solidFill>
                  <a:srgbClr val="7F848E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</a:t>
            </a:r>
            <a:r>
              <a:rPr lang="ko-KR" altLang="ko-KR" sz="1050" i="1" kern="0" dirty="0">
                <a:solidFill>
                  <a:srgbClr val="7F848E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현재</a:t>
            </a:r>
            <a:r>
              <a:rPr lang="en-US" altLang="ko-KR" sz="1050" i="1" kern="0" dirty="0">
                <a:solidFill>
                  <a:srgbClr val="7F848E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050" i="1" kern="0" dirty="0">
                <a:solidFill>
                  <a:srgbClr val="7F848E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웹페이지가</a:t>
            </a:r>
            <a:r>
              <a:rPr lang="en-US" altLang="ko-KR" sz="1050" i="1" kern="0" dirty="0">
                <a:solidFill>
                  <a:srgbClr val="7F848E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http://localhost/webjs/Element/attribute_api/demo3.html </a:t>
            </a:r>
            <a:r>
              <a:rPr lang="ko-KR" altLang="ko-KR" sz="1050" i="1" kern="0" dirty="0">
                <a:solidFill>
                  <a:srgbClr val="7F848E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일</a:t>
            </a:r>
            <a:r>
              <a:rPr lang="en-US" altLang="ko-KR" sz="1050" i="1" kern="0" dirty="0">
                <a:solidFill>
                  <a:srgbClr val="7F848E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050" i="1" kern="0" dirty="0">
                <a:solidFill>
                  <a:srgbClr val="7F848E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때</a:t>
            </a:r>
            <a:r>
              <a:rPr lang="en-US" altLang="ko-KR" sz="1050" i="1" kern="0" dirty="0">
                <a:solidFill>
                  <a:srgbClr val="7F848E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05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kern="0" dirty="0" err="1">
                <a:solidFill>
                  <a:srgbClr val="C678DD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var</a:t>
            </a:r>
            <a:r>
              <a:rPr lang="en-US" altLang="ko-KR" sz="105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050" kern="0" dirty="0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target</a:t>
            </a:r>
            <a:r>
              <a:rPr lang="en-US" altLang="ko-KR" sz="105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050" kern="0" dirty="0">
                <a:solidFill>
                  <a:srgbClr val="56B6C2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sz="105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050" kern="0" dirty="0" err="1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document</a:t>
            </a:r>
            <a:r>
              <a:rPr lang="en-US" altLang="ko-KR" sz="1050" kern="0" dirty="0" err="1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050" kern="0" dirty="0" err="1">
                <a:solidFill>
                  <a:srgbClr val="61AFE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getElementById</a:t>
            </a:r>
            <a:r>
              <a:rPr lang="en-US" altLang="ko-KR" sz="105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050" kern="0" dirty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'target'</a:t>
            </a:r>
            <a:r>
              <a:rPr lang="en-US" altLang="ko-KR" sz="105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105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i="1" kern="0" dirty="0">
                <a:solidFill>
                  <a:srgbClr val="7F848E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 http://localhost/webjs/Element/attribute_api/demo1.html </a:t>
            </a:r>
            <a:endParaRPr lang="ko-KR" altLang="ko-KR" sz="105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kern="0" dirty="0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console</a:t>
            </a:r>
            <a:r>
              <a:rPr lang="en-US" altLang="ko-KR" sz="105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050" kern="0" dirty="0">
                <a:solidFill>
                  <a:srgbClr val="61AFE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log</a:t>
            </a:r>
            <a:r>
              <a:rPr lang="en-US" altLang="ko-KR" sz="105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050" kern="0" dirty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</a:t>
            </a:r>
            <a:r>
              <a:rPr lang="en-US" altLang="ko-KR" sz="1050" kern="0" dirty="0" err="1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target.href</a:t>
            </a:r>
            <a:r>
              <a:rPr lang="en-US" altLang="ko-KR" sz="1050" kern="0" dirty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</a:t>
            </a:r>
            <a:r>
              <a:rPr lang="en-US" altLang="ko-KR" sz="105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050" kern="0" dirty="0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050" kern="0" dirty="0" err="1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target</a:t>
            </a:r>
            <a:r>
              <a:rPr lang="en-US" altLang="ko-KR" sz="1050" kern="0" dirty="0" err="1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050" kern="0" dirty="0" err="1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href</a:t>
            </a:r>
            <a:r>
              <a:rPr lang="en-US" altLang="ko-KR" sz="105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105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i="1" kern="0" dirty="0">
                <a:solidFill>
                  <a:srgbClr val="7F848E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 ./demo1.html </a:t>
            </a:r>
            <a:endParaRPr lang="ko-KR" altLang="ko-KR" sz="105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kern="0" dirty="0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console</a:t>
            </a:r>
            <a:r>
              <a:rPr lang="en-US" altLang="ko-KR" sz="105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050" kern="0" dirty="0">
                <a:solidFill>
                  <a:srgbClr val="61AFE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log</a:t>
            </a:r>
            <a:r>
              <a:rPr lang="en-US" altLang="ko-KR" sz="105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050" kern="0" dirty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'</a:t>
            </a:r>
            <a:r>
              <a:rPr lang="en-US" altLang="ko-KR" sz="1050" kern="0" dirty="0" err="1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target.getAttribute</a:t>
            </a:r>
            <a:r>
              <a:rPr lang="en-US" altLang="ko-KR" sz="1050" kern="0" dirty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("</a:t>
            </a:r>
            <a:r>
              <a:rPr lang="en-US" altLang="ko-KR" sz="1050" kern="0" dirty="0" err="1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href</a:t>
            </a:r>
            <a:r>
              <a:rPr lang="en-US" altLang="ko-KR" sz="1050" kern="0" dirty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")'</a:t>
            </a:r>
            <a:r>
              <a:rPr lang="en-US" altLang="ko-KR" sz="105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050" kern="0" dirty="0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r>
              <a:rPr lang="en-US" altLang="ko-KR" sz="1050" kern="0" dirty="0" err="1">
                <a:solidFill>
                  <a:srgbClr val="E06C75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target</a:t>
            </a:r>
            <a:r>
              <a:rPr lang="en-US" altLang="ko-KR" sz="1050" kern="0" dirty="0" err="1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sz="1050" kern="0" dirty="0" err="1">
                <a:solidFill>
                  <a:srgbClr val="61AFE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getAttribute</a:t>
            </a:r>
            <a:r>
              <a:rPr lang="en-US" altLang="ko-KR" sz="105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050" kern="0" dirty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</a:t>
            </a:r>
            <a:r>
              <a:rPr lang="en-US" altLang="ko-KR" sz="1050" kern="0" dirty="0" err="1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href</a:t>
            </a:r>
            <a:r>
              <a:rPr lang="en-US" altLang="ko-KR" sz="1050" kern="0" dirty="0">
                <a:solidFill>
                  <a:srgbClr val="98C379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</a:t>
            </a:r>
            <a:r>
              <a:rPr lang="en-US" altLang="ko-KR" sz="1050" kern="0" dirty="0">
                <a:solidFill>
                  <a:srgbClr val="ABB2BF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));</a:t>
            </a:r>
            <a:endParaRPr lang="ko-KR" altLang="ko-KR" sz="105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2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32</Words>
  <Application>Microsoft Office PowerPoint</Application>
  <PresentationFormat>Widescreen</PresentationFormat>
  <Paragraphs>101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Noto Sans KR Bold</vt:lpstr>
      <vt:lpstr>Noto Sans KR Light</vt:lpstr>
      <vt:lpstr>굴림</vt:lpstr>
      <vt:lpstr>맑은 고딕</vt:lpstr>
      <vt:lpstr>Arial</vt:lpstr>
      <vt:lpstr>Consolas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SeungHyun</dc:creator>
  <cp:lastModifiedBy>Lee SeungHyun</cp:lastModifiedBy>
  <cp:revision>91</cp:revision>
  <dcterms:created xsi:type="dcterms:W3CDTF">2020-07-02T05:18:05Z</dcterms:created>
  <dcterms:modified xsi:type="dcterms:W3CDTF">2020-07-06T08:42:55Z</dcterms:modified>
</cp:coreProperties>
</file>