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77" r:id="rId9"/>
    <p:sldId id="281" r:id="rId10"/>
    <p:sldId id="278" r:id="rId11"/>
    <p:sldId id="272" r:id="rId12"/>
    <p:sldId id="275" r:id="rId13"/>
    <p:sldId id="282" r:id="rId14"/>
    <p:sldId id="283" r:id="rId15"/>
    <p:sldId id="273" r:id="rId16"/>
    <p:sldId id="274" r:id="rId17"/>
    <p:sldId id="27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9DEE975-3991-4903-9AE6-93525609EF21}">
          <p14:sldIdLst>
            <p14:sldId id="256"/>
            <p14:sldId id="257"/>
            <p14:sldId id="258"/>
            <p14:sldId id="259"/>
            <p14:sldId id="260"/>
            <p14:sldId id="261"/>
            <p14:sldId id="276"/>
            <p14:sldId id="277"/>
            <p14:sldId id="281"/>
            <p14:sldId id="278"/>
          </p14:sldIdLst>
        </p14:section>
        <p14:section name="제목 없는 구역" id="{0F8403B1-6D1E-4C33-9A46-D56014CBC139}">
          <p14:sldIdLst>
            <p14:sldId id="272"/>
            <p14:sldId id="275"/>
            <p14:sldId id="282"/>
            <p14:sldId id="283"/>
            <p14:sldId id="273"/>
            <p14:sldId id="274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EEF4F-2225-4685-A169-806FADBCFB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0D167B-8F01-4238-AF88-34BB68445A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9489CD-871F-4030-8E4F-614153E5E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CA09-6BE6-4FBC-A655-47CE80412421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390F40-55E6-4EF8-AD5B-9293741D4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3CF7A7-6942-4194-98E9-EDC9ABB46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F7F2-FE31-4FBA-9B6F-04562A4B6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260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5E33BD-EEF8-48D3-87C4-B411D5952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C1A596-DC37-4211-B40F-C3D6FEA58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D8AF4D-1E53-4A3B-9D86-BE628199F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CA09-6BE6-4FBC-A655-47CE80412421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6AE02A-2DB5-48BD-91DA-E3747F5C7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7A981-BC47-49C8-B111-B97739856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F7F2-FE31-4FBA-9B6F-04562A4B6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850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D5F1763-39CF-4CAB-9161-375651E49B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AB283A-EBFB-4AEA-8229-B02FCF713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9573F3-1E4F-4781-8540-5759FF5F2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CA09-6BE6-4FBC-A655-47CE80412421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081D9E-0C1F-429F-A5B6-12DA3B45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D5EDEB-6BAD-4B22-B255-3D723CFC2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F7F2-FE31-4FBA-9B6F-04562A4B6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503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4C77F-1D7D-4C01-B741-307C8569A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F23915-39CB-4FCE-B42D-9F4D6DFA2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D4FD15-BCF1-4A4F-8E10-91C895C36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CA09-6BE6-4FBC-A655-47CE80412421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2F7EA4-33C8-42D2-A853-7C82F9BAC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9F5A47-83EC-4A61-AC9D-526D89D91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F7F2-FE31-4FBA-9B6F-04562A4B6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451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6498D4-676C-4213-87FE-DECD3A104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C43C52-8F9F-4D20-8098-AE5FDD87D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E663C-E60D-4A4E-ADD8-42ACB9D3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CA09-6BE6-4FBC-A655-47CE80412421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7A5407-FFAE-4B45-8834-602C78BBC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1802D6-C4E7-4B71-BD04-3C8D79A1C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F7F2-FE31-4FBA-9B6F-04562A4B6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878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5A2FA-E863-40CB-AF24-27A74F79B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F0E33-5697-46EE-BC78-C8E5544281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8FF4D1-C326-4510-8F33-4F2D26EAE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88BE41-F4D2-400D-9682-AF51956E9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CA09-6BE6-4FBC-A655-47CE80412421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B517A9-4F16-45A6-91BE-6526F26B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98758D-64B2-4A91-98BA-866E16A3C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F7F2-FE31-4FBA-9B6F-04562A4B6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609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B6B244-2DE2-4DB9-AB86-CBD0CF9FB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9AC707-CC98-48BA-AB9D-53AE6CB7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75E2BE-D249-462C-98E8-A20BA1AB2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3450C2-D23A-41DA-B01A-E4C2F710AA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3F19C3-BC00-4EC7-803F-A084ACE014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09BD28-2ACD-44E5-8C33-0CB79C2D1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CA09-6BE6-4FBC-A655-47CE80412421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BCA73F-B51F-4271-B5DB-E17EE4E59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0C135A-A1A0-407A-BE3E-6211BC54A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F7F2-FE31-4FBA-9B6F-04562A4B6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30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5DAAD4-A5F8-4358-BE5B-A4A976855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2F1CE4-9F7C-4BAB-9C9C-498D93740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CA09-6BE6-4FBC-A655-47CE80412421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5FD31E0-2628-4A13-A974-733AF79BC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AD5B48-A5EC-4E8C-9CC7-584091E07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F7F2-FE31-4FBA-9B6F-04562A4B6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583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91786B-6A41-46FA-9611-E8DA17F4A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CA09-6BE6-4FBC-A655-47CE80412421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E245ED-EEBC-4049-86D7-5F9640350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DF5913-F5AD-4647-B46A-DF69B3C81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F7F2-FE31-4FBA-9B6F-04562A4B6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740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BD73AD-BA59-435E-8D0D-9CA822B89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F401BC-963E-4519-9774-2F5813094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68AFC5-C5D6-4BFA-94E1-7FE1282FA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9B2A5C-960E-4CBB-80A0-F0DF0C7AB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CA09-6BE6-4FBC-A655-47CE80412421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B468BE-3091-4A83-B47B-DB9441ECF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C6CBA4-9F2C-4B29-852B-928F884E3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F7F2-FE31-4FBA-9B6F-04562A4B6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047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77DAD-BABE-44C5-A0B5-8D79F02D6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60EAF9-D0A5-4BC2-9FCE-A40F9363A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AA9C0A-4687-4125-9EF1-FFC3EDC4F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0CABD9-970C-4292-8882-8F12DEE42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CA09-6BE6-4FBC-A655-47CE80412421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4415F6-5786-4331-AE63-CDC554DF4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69D523-65B3-4E49-AD6C-7CF36366A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F7F2-FE31-4FBA-9B6F-04562A4B6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43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4C25F74-69D9-44C8-9117-D8D458D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6C0CBE-2A2C-4C3A-A127-060D97CCF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85C96B-6CAB-48C1-954F-3AA6F9BDE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4CA09-6BE6-4FBC-A655-47CE80412421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49CB35-5FB4-4E77-80A1-99B1097E1C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9BC8B2-2CDD-458D-A962-5E8B58576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FF7F2-FE31-4FBA-9B6F-04562A4B6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10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flearn.com/course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flearn.com/course/%EC%9E%90%EB%B0%94%EC%8A%A4%ED%81%AC%EB%A6%BD%ED%8A%B8-%EA%B2%8C%EC%9E%84-%EA%B0%9C%EB%B0%9C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pub.co.kr/new/down1/05000265.zip" TargetMode="External"/><Relationship Id="rId2" Type="http://schemas.openxmlformats.org/officeDocument/2006/relationships/hyperlink" Target="https://joshua1988.github.io/web-development/vuejs/vuex-star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asyspub.co.kr/20_Menu/BookView/185/PUB" TargetMode="External"/><Relationship Id="rId2" Type="http://schemas.openxmlformats.org/officeDocument/2006/relationships/hyperlink" Target="https://kr.vuejs.org/v2/guide/installation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velog.io/@velopert/MobX-2-%EB%A6%AC%EC%95%A1%ED%8A%B8-%ED%94%84%EB%A1%9C%EC%A0%9D%ED%8A%B8%EC%97%90%EC%84%9C-MobX-%EC%82%AC%EC%9A%A9%ED%95%98%EA%B8%B0-oejltas52z" TargetMode="External"/><Relationship Id="rId3" Type="http://schemas.openxmlformats.org/officeDocument/2006/relationships/hyperlink" Target="https://opentutorials.org/course/1375" TargetMode="External"/><Relationship Id="rId7" Type="http://schemas.openxmlformats.org/officeDocument/2006/relationships/hyperlink" Target="https://www.youtube.com/watch?v=y52Av3JxNW4" TargetMode="External"/><Relationship Id="rId2" Type="http://schemas.openxmlformats.org/officeDocument/2006/relationships/hyperlink" Target="https://opentutorials.org/module/405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sandbox.io/s/mashup-todolist-fwv17?fontsize=14" TargetMode="External"/><Relationship Id="rId11" Type="http://schemas.openxmlformats.org/officeDocument/2006/relationships/hyperlink" Target="https://www.gilbut.co.kr/book/view?bookcode=BN002496&amp;keyword=%EB%A6%AC%EC%95%A1%ED%8A%B8%EB%A5%BC%20%EB%8B%A4%EB%A3%A8%EB%8A%94%20%EA%B8%B0%EC%88%A0&amp;collection=GB_BOOK" TargetMode="External"/><Relationship Id="rId5" Type="http://schemas.openxmlformats.org/officeDocument/2006/relationships/hyperlink" Target="https://www.youtube.com/watch?v=qdaZaC0AWq0&amp;list=PLcqDmjxt30RtqbStQqk-eYMK8N-1SYIFn&amp;index=48" TargetMode="External"/><Relationship Id="rId10" Type="http://schemas.openxmlformats.org/officeDocument/2006/relationships/hyperlink" Target="https://www.youtube.com/watch?v=_yEH9mczm3g&amp;list=PLRx0vPvlEmdD1pSqKZiTihy5rplxecNpz" TargetMode="External"/><Relationship Id="rId4" Type="http://schemas.openxmlformats.org/officeDocument/2006/relationships/hyperlink" Target="https://react.vlpt.us/" TargetMode="External"/><Relationship Id="rId9" Type="http://schemas.openxmlformats.org/officeDocument/2006/relationships/hyperlink" Target="https://www.youtube.com/watch?v=3RS_A87IAPA&amp;list=PLuHgQVnccGMA9QQX5wqj6ThK7t2tsGxjm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zanghscoding.iptime.org/codingcourse/studyfile.ph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27E755-13DA-4015-998D-6FA1F10A3614}"/>
              </a:ext>
            </a:extLst>
          </p:cNvPr>
          <p:cNvSpPr txBox="1"/>
          <p:nvPr/>
        </p:nvSpPr>
        <p:spPr>
          <a:xfrm>
            <a:off x="541176" y="513184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프론트엔드</a:t>
            </a:r>
            <a:r>
              <a:rPr lang="ko-KR" altLang="en-US" dirty="0"/>
              <a:t> 학습 과정 가이드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996853-C150-40A6-97D7-BD634AEC2C7B}"/>
              </a:ext>
            </a:extLst>
          </p:cNvPr>
          <p:cNvSpPr txBox="1"/>
          <p:nvPr/>
        </p:nvSpPr>
        <p:spPr>
          <a:xfrm>
            <a:off x="858416" y="1315616"/>
            <a:ext cx="1107296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만약 퍼블리셔 기초가 되어있지 않은 분은 </a:t>
            </a:r>
            <a:r>
              <a:rPr lang="en-US" altLang="ko-KR" dirty="0" err="1"/>
              <a:t>html,css,javascript,jquery</a:t>
            </a:r>
            <a:r>
              <a:rPr lang="ko-KR" altLang="en-US" dirty="0"/>
              <a:t>의 기본 부터 익히셔야 합니다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생활코딩 영상으로 </a:t>
            </a:r>
            <a:r>
              <a:rPr lang="en-US" altLang="ko-KR" dirty="0"/>
              <a:t>html, </a:t>
            </a:r>
            <a:r>
              <a:rPr lang="en-US" altLang="ko-KR" dirty="0" err="1"/>
              <a:t>css</a:t>
            </a:r>
            <a:r>
              <a:rPr lang="en-US" altLang="ko-KR" dirty="0"/>
              <a:t>, </a:t>
            </a:r>
            <a:r>
              <a:rPr lang="en-US" altLang="ko-KR" dirty="0" err="1"/>
              <a:t>javascript</a:t>
            </a:r>
            <a:r>
              <a:rPr lang="en-US" altLang="ko-KR" dirty="0"/>
              <a:t>, </a:t>
            </a:r>
            <a:r>
              <a:rPr lang="en-US" altLang="ko-KR" dirty="0" err="1"/>
              <a:t>jquery</a:t>
            </a:r>
            <a:r>
              <a:rPr lang="ko-KR" altLang="en-US" dirty="0"/>
              <a:t>를 다 보시고</a:t>
            </a:r>
            <a:r>
              <a:rPr lang="en-US" altLang="ko-KR" dirty="0"/>
              <a:t>, </a:t>
            </a:r>
            <a:r>
              <a:rPr lang="ko-KR" altLang="en-US" dirty="0"/>
              <a:t>웹디자인 기능사 실기시험 정도를 만들 수</a:t>
            </a:r>
            <a:endParaRPr lang="en-US" altLang="ko-KR" dirty="0"/>
          </a:p>
          <a:p>
            <a:r>
              <a:rPr lang="ko-KR" altLang="en-US" dirty="0"/>
              <a:t>있는 실력이 되어야 합니다</a:t>
            </a:r>
            <a:r>
              <a:rPr lang="en-US" altLang="ko-KR" dirty="0"/>
              <a:t>. </a:t>
            </a:r>
            <a:r>
              <a:rPr lang="ko-KR" altLang="en-US" dirty="0"/>
              <a:t>실제 시험을 보듯이 인터넷을 </a:t>
            </a:r>
            <a:r>
              <a:rPr lang="ko-KR" altLang="en-US" dirty="0" err="1"/>
              <a:t>안쓰고</a:t>
            </a:r>
            <a:r>
              <a:rPr lang="en-US" altLang="ko-KR" dirty="0"/>
              <a:t>,  </a:t>
            </a:r>
            <a:r>
              <a:rPr lang="ko-KR" altLang="en-US" dirty="0" err="1"/>
              <a:t>제이쿼리</a:t>
            </a:r>
            <a:r>
              <a:rPr lang="en-US" altLang="ko-KR" dirty="0"/>
              <a:t> </a:t>
            </a:r>
            <a:r>
              <a:rPr lang="en-US" altLang="ko-KR" dirty="0" err="1"/>
              <a:t>js</a:t>
            </a:r>
            <a:r>
              <a:rPr lang="ko-KR" altLang="en-US" dirty="0"/>
              <a:t>파일만 있는 상태에서</a:t>
            </a:r>
            <a:endParaRPr lang="en-US" altLang="ko-KR" dirty="0"/>
          </a:p>
          <a:p>
            <a:r>
              <a:rPr lang="ko-KR" altLang="en-US" dirty="0" err="1"/>
              <a:t>메인화면을</a:t>
            </a:r>
            <a:r>
              <a:rPr lang="ko-KR" altLang="en-US" dirty="0"/>
              <a:t> 구축할 수 있으면 퍼블리셔 기본은 되었다고 볼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추천 실무 동영상 강의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https://www.inflearn.com/course/</a:t>
            </a:r>
            <a:r>
              <a:rPr lang="ko-KR" altLang="en-US" dirty="0"/>
              <a:t>퍼블리셔</a:t>
            </a:r>
            <a:r>
              <a:rPr lang="en-US" altLang="ko-KR" dirty="0"/>
              <a:t>-</a:t>
            </a:r>
            <a:r>
              <a:rPr lang="ko-KR" altLang="en-US" dirty="0" err="1"/>
              <a:t>웹사이트만들기</a:t>
            </a:r>
            <a:r>
              <a:rPr lang="en-US" altLang="ko-KR" dirty="0"/>
              <a:t>-</a:t>
            </a:r>
            <a:r>
              <a:rPr lang="ko-KR" altLang="en-US" dirty="0" err="1"/>
              <a:t>리베하얀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퍼블리셔 기초가 된 상태라면</a:t>
            </a:r>
            <a:r>
              <a:rPr lang="en-US" altLang="ko-KR" dirty="0"/>
              <a:t>, </a:t>
            </a:r>
            <a:r>
              <a:rPr lang="ko-KR" altLang="en-US" dirty="0" err="1"/>
              <a:t>리액트종합스킬을</a:t>
            </a:r>
            <a:r>
              <a:rPr lang="ko-KR" altLang="en-US" dirty="0"/>
              <a:t> 공부합니다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dirty="0"/>
              <a:t>자바스크립트 알고리즘 </a:t>
            </a:r>
            <a:r>
              <a:rPr lang="en-US" altLang="ko-KR" dirty="0"/>
              <a:t>1</a:t>
            </a:r>
            <a:r>
              <a:rPr lang="ko-KR" altLang="en-US" dirty="0"/>
              <a:t>시간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기술면접 풀이 </a:t>
            </a:r>
            <a:r>
              <a:rPr lang="en-US" altLang="ko-KR" dirty="0"/>
              <a:t>1</a:t>
            </a:r>
            <a:r>
              <a:rPr lang="ko-KR" altLang="en-US" dirty="0"/>
              <a:t>시간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자바스크립트 </a:t>
            </a:r>
            <a:r>
              <a:rPr lang="en-US" altLang="ko-KR" dirty="0"/>
              <a:t>200</a:t>
            </a:r>
            <a:r>
              <a:rPr lang="ko-KR" altLang="en-US" dirty="0"/>
              <a:t>제 단계별로 </a:t>
            </a:r>
            <a:r>
              <a:rPr lang="ko-KR" altLang="en-US" dirty="0" err="1"/>
              <a:t>풀어보기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 err="1"/>
              <a:t>리액트</a:t>
            </a:r>
            <a:r>
              <a:rPr lang="ko-KR" altLang="en-US" dirty="0"/>
              <a:t> 기본 동영상 시청 </a:t>
            </a:r>
            <a:r>
              <a:rPr lang="en-US" altLang="ko-KR" dirty="0"/>
              <a:t>-&gt; </a:t>
            </a:r>
            <a:r>
              <a:rPr lang="ko-KR" altLang="en-US" dirty="0"/>
              <a:t>완료 후 </a:t>
            </a:r>
            <a:r>
              <a:rPr lang="ko-KR" altLang="en-US" dirty="0" err="1"/>
              <a:t>리액트를</a:t>
            </a:r>
            <a:r>
              <a:rPr lang="ko-KR" altLang="en-US" dirty="0"/>
              <a:t> 다루는 기술 단계별 예제 실습해보기 </a:t>
            </a:r>
            <a:r>
              <a:rPr lang="en-US" altLang="ko-KR" dirty="0"/>
              <a:t>-&gt; </a:t>
            </a:r>
            <a:r>
              <a:rPr lang="ko-KR" altLang="en-US" dirty="0"/>
              <a:t>완료 후 중급</a:t>
            </a:r>
            <a:endParaRPr lang="en-US" altLang="ko-KR" dirty="0"/>
          </a:p>
          <a:p>
            <a:r>
              <a:rPr lang="ko-KR" altLang="en-US" dirty="0"/>
              <a:t>미션 도전하기</a:t>
            </a:r>
          </a:p>
        </p:txBody>
      </p:sp>
    </p:spTree>
    <p:extLst>
      <p:ext uri="{BB962C8B-B14F-4D97-AF65-F5344CB8AC3E}">
        <p14:creationId xmlns:p14="http://schemas.microsoft.com/office/powerpoint/2010/main" val="1670512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EB6A83-E9D2-41CC-BEC4-8C3A85365A20}"/>
              </a:ext>
            </a:extLst>
          </p:cNvPr>
          <p:cNvSpPr txBox="1"/>
          <p:nvPr/>
        </p:nvSpPr>
        <p:spPr>
          <a:xfrm>
            <a:off x="947956" y="50333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도전 미션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425927-2231-4FED-8D25-7CBE5E7DC799}"/>
              </a:ext>
            </a:extLst>
          </p:cNvPr>
          <p:cNvSpPr txBox="1"/>
          <p:nvPr/>
        </p:nvSpPr>
        <p:spPr>
          <a:xfrm>
            <a:off x="947956" y="1472572"/>
            <a:ext cx="644599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리액트</a:t>
            </a:r>
            <a:r>
              <a:rPr lang="en-US" altLang="ko-KR" sz="1400" dirty="0"/>
              <a:t>/</a:t>
            </a:r>
            <a:r>
              <a:rPr lang="ko-KR" altLang="en-US" sz="1400" dirty="0"/>
              <a:t>뷰 중급 미션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1</a:t>
            </a:r>
            <a:r>
              <a:rPr lang="ko-KR" altLang="en-US" sz="1400" dirty="0"/>
              <a:t>단계 </a:t>
            </a:r>
            <a:r>
              <a:rPr lang="en-US" altLang="ko-KR" sz="1400" dirty="0"/>
              <a:t>: to do list </a:t>
            </a:r>
            <a:r>
              <a:rPr lang="ko-KR" altLang="en-US" sz="1400" dirty="0"/>
              <a:t>기본</a:t>
            </a:r>
            <a:r>
              <a:rPr lang="en-US" altLang="ko-KR" sz="1400" dirty="0"/>
              <a:t>(+</a:t>
            </a:r>
            <a:r>
              <a:rPr lang="ko-KR" altLang="en-US" sz="1400" dirty="0"/>
              <a:t>수정하기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2</a:t>
            </a:r>
            <a:r>
              <a:rPr lang="ko-KR" altLang="en-US" sz="1400" dirty="0"/>
              <a:t>단계 </a:t>
            </a:r>
            <a:r>
              <a:rPr lang="en-US" altLang="ko-KR" sz="1400" dirty="0"/>
              <a:t>: GNB </a:t>
            </a:r>
            <a:r>
              <a:rPr lang="ko-KR" altLang="en-US" sz="1400" dirty="0"/>
              <a:t>만들기 </a:t>
            </a:r>
            <a:r>
              <a:rPr lang="en-US" altLang="ko-KR" sz="1400" dirty="0"/>
              <a:t>=&gt; GNB </a:t>
            </a:r>
            <a:r>
              <a:rPr lang="ko-KR" altLang="en-US" sz="1400" dirty="0" err="1"/>
              <a:t>클릭시</a:t>
            </a:r>
            <a:r>
              <a:rPr lang="ko-KR" altLang="en-US" sz="1400" dirty="0"/>
              <a:t> 해당 컨텐츠 노출되기</a:t>
            </a:r>
            <a:endParaRPr lang="en-US" altLang="ko-KR" sz="1400" dirty="0"/>
          </a:p>
          <a:p>
            <a:r>
              <a:rPr lang="en-US" altLang="ko-KR" sz="1400" dirty="0"/>
              <a:t>3</a:t>
            </a:r>
            <a:r>
              <a:rPr lang="ko-KR" altLang="en-US" sz="1400" dirty="0"/>
              <a:t>단계 </a:t>
            </a:r>
            <a:r>
              <a:rPr lang="en-US" altLang="ko-KR" sz="1400" dirty="0"/>
              <a:t>: LNB</a:t>
            </a:r>
            <a:r>
              <a:rPr lang="ko-KR" altLang="en-US" sz="1400" dirty="0"/>
              <a:t> 트리메뉴 만들기</a:t>
            </a:r>
            <a:r>
              <a:rPr lang="en-US" altLang="ko-KR" sz="1400" dirty="0"/>
              <a:t>(1</a:t>
            </a:r>
            <a:r>
              <a:rPr lang="ko-KR" altLang="en-US" sz="1400" dirty="0"/>
              <a:t>단</a:t>
            </a:r>
            <a:r>
              <a:rPr lang="en-US" altLang="ko-KR" sz="1400" dirty="0"/>
              <a:t> -&gt; 2</a:t>
            </a:r>
            <a:r>
              <a:rPr lang="ko-KR" altLang="en-US" sz="1400" dirty="0"/>
              <a:t>단 </a:t>
            </a:r>
            <a:r>
              <a:rPr lang="en-US" altLang="ko-KR" sz="1400" dirty="0"/>
              <a:t>-&gt; 3</a:t>
            </a:r>
            <a:r>
              <a:rPr lang="ko-KR" altLang="en-US" sz="1400" dirty="0"/>
              <a:t>단</a:t>
            </a:r>
            <a:r>
              <a:rPr lang="en-US" altLang="ko-KR" sz="1400" dirty="0"/>
              <a:t> -&gt; 4</a:t>
            </a:r>
            <a:r>
              <a:rPr lang="ko-KR" altLang="en-US" sz="1400" dirty="0"/>
              <a:t>단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4</a:t>
            </a:r>
            <a:r>
              <a:rPr lang="ko-KR" altLang="en-US" sz="1400" dirty="0"/>
              <a:t>단계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탭메뉴</a:t>
            </a:r>
            <a:r>
              <a:rPr lang="ko-KR" altLang="en-US" sz="1400" dirty="0"/>
              <a:t> 만들기</a:t>
            </a:r>
            <a:r>
              <a:rPr lang="en-US" altLang="ko-KR" sz="1400" dirty="0"/>
              <a:t>(+</a:t>
            </a:r>
            <a:r>
              <a:rPr lang="ko-KR" altLang="en-US" sz="1400" dirty="0"/>
              <a:t> </a:t>
            </a:r>
            <a:r>
              <a:rPr lang="en-US" altLang="ko-KR" sz="1400" dirty="0"/>
              <a:t>2</a:t>
            </a:r>
            <a:r>
              <a:rPr lang="ko-KR" altLang="en-US" sz="1400" dirty="0"/>
              <a:t>중 </a:t>
            </a:r>
            <a:r>
              <a:rPr lang="ko-KR" altLang="en-US" sz="1400" dirty="0" err="1"/>
              <a:t>탭메뉴</a:t>
            </a:r>
            <a:r>
              <a:rPr lang="ko-KR" altLang="en-US" sz="1400" dirty="0"/>
              <a:t> 만들기</a:t>
            </a:r>
            <a:r>
              <a:rPr lang="en-US" altLang="ko-KR" sz="1400" dirty="0"/>
              <a:t>: </a:t>
            </a:r>
            <a:r>
              <a:rPr lang="ko-KR" altLang="en-US" sz="1400" dirty="0"/>
              <a:t>탭 안에 또 탭 만들기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5</a:t>
            </a:r>
            <a:r>
              <a:rPr lang="ko-KR" altLang="en-US" sz="1400" dirty="0"/>
              <a:t>단계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메인페이지</a:t>
            </a:r>
            <a:r>
              <a:rPr lang="ko-KR" altLang="en-US" sz="1400" dirty="0"/>
              <a:t> 완성하기</a:t>
            </a:r>
            <a:r>
              <a:rPr lang="en-US" altLang="ko-KR" sz="1400" dirty="0"/>
              <a:t>(GNB+LNB+</a:t>
            </a:r>
            <a:r>
              <a:rPr lang="ko-KR" altLang="en-US" sz="1400" dirty="0" err="1"/>
              <a:t>탭메뉴</a:t>
            </a:r>
            <a:r>
              <a:rPr lang="en-US" altLang="ko-KR" sz="1400" dirty="0"/>
              <a:t>+</a:t>
            </a:r>
            <a:r>
              <a:rPr lang="ko-KR" altLang="en-US" sz="1400" dirty="0"/>
              <a:t>테이블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6</a:t>
            </a:r>
            <a:r>
              <a:rPr lang="ko-KR" altLang="en-US" sz="1400" dirty="0"/>
              <a:t>단계 </a:t>
            </a:r>
            <a:r>
              <a:rPr lang="en-US" altLang="ko-KR" sz="1400" dirty="0"/>
              <a:t>: </a:t>
            </a:r>
            <a:r>
              <a:rPr lang="ko-KR" altLang="en-US" sz="1400" dirty="0"/>
              <a:t>로그인</a:t>
            </a:r>
            <a:r>
              <a:rPr lang="en-US" altLang="ko-KR" sz="1400" dirty="0"/>
              <a:t>, </a:t>
            </a:r>
            <a:r>
              <a:rPr lang="ko-KR" altLang="en-US" sz="1400" dirty="0"/>
              <a:t>회원가입</a:t>
            </a:r>
            <a:r>
              <a:rPr lang="en-US" altLang="ko-KR" sz="1400" dirty="0"/>
              <a:t>(+</a:t>
            </a:r>
            <a:r>
              <a:rPr lang="ko-KR" altLang="en-US" sz="1400" dirty="0"/>
              <a:t>원페이지 사이트 만들기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7</a:t>
            </a:r>
            <a:r>
              <a:rPr lang="ko-KR" altLang="en-US" sz="1400" dirty="0"/>
              <a:t>단계 </a:t>
            </a:r>
            <a:r>
              <a:rPr lang="en-US" altLang="ko-KR" sz="1400" dirty="0"/>
              <a:t>: </a:t>
            </a:r>
            <a:r>
              <a:rPr lang="ko-KR" altLang="en-US" sz="1400" dirty="0"/>
              <a:t>로그인 </a:t>
            </a:r>
            <a:r>
              <a:rPr lang="ko-KR" altLang="en-US" sz="1400" dirty="0" err="1"/>
              <a:t>성공시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메인화면</a:t>
            </a:r>
            <a:r>
              <a:rPr lang="ko-KR" altLang="en-US" sz="1400" dirty="0"/>
              <a:t> 진입하기</a:t>
            </a:r>
            <a:r>
              <a:rPr lang="en-US" altLang="ko-KR" sz="1400" dirty="0"/>
              <a:t>, + </a:t>
            </a:r>
            <a:r>
              <a:rPr lang="ko-KR" altLang="en-US" sz="1400" dirty="0" err="1"/>
              <a:t>로그인아웃하기</a:t>
            </a:r>
            <a:r>
              <a:rPr lang="ko-KR" altLang="en-US" sz="1400" dirty="0"/>
              <a:t> </a:t>
            </a:r>
            <a:r>
              <a:rPr lang="en-US" altLang="ko-KR" sz="1400" dirty="0"/>
              <a:t>+ </a:t>
            </a:r>
            <a:r>
              <a:rPr lang="ko-KR" altLang="en-US" sz="1400" dirty="0"/>
              <a:t>게시판 만들기</a:t>
            </a:r>
            <a:endParaRPr lang="en-US" altLang="ko-KR" sz="1400" dirty="0"/>
          </a:p>
          <a:p>
            <a:r>
              <a:rPr lang="en-US" altLang="ko-KR" sz="1400" dirty="0"/>
              <a:t>8</a:t>
            </a:r>
            <a:r>
              <a:rPr lang="ko-KR" altLang="en-US" sz="1400" dirty="0"/>
              <a:t>단계 </a:t>
            </a:r>
            <a:r>
              <a:rPr lang="en-US" altLang="ko-KR" sz="1400" dirty="0"/>
              <a:t>:</a:t>
            </a:r>
            <a:r>
              <a:rPr lang="ko-KR" altLang="en-US" sz="1400" dirty="0"/>
              <a:t> 무한 슬라이딩</a:t>
            </a:r>
            <a:r>
              <a:rPr lang="en-US" altLang="ko-KR" sz="1400" dirty="0"/>
              <a:t>, GNB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에니메이션</a:t>
            </a:r>
            <a:r>
              <a:rPr lang="en-US" altLang="ko-KR" sz="1400" dirty="0"/>
              <a:t>, LNB </a:t>
            </a:r>
            <a:r>
              <a:rPr lang="ko-KR" altLang="en-US" sz="1400" dirty="0" err="1"/>
              <a:t>에니메이션</a:t>
            </a:r>
            <a:endParaRPr lang="en-US" altLang="ko-KR" sz="1400" dirty="0"/>
          </a:p>
          <a:p>
            <a:r>
              <a:rPr lang="en-US" altLang="ko-KR" sz="1400" dirty="0"/>
              <a:t>9</a:t>
            </a:r>
            <a:r>
              <a:rPr lang="ko-KR" altLang="en-US" sz="1400" dirty="0"/>
              <a:t>단계 </a:t>
            </a:r>
            <a:r>
              <a:rPr lang="en-US" altLang="ko-KR" sz="1400" dirty="0"/>
              <a:t>: </a:t>
            </a:r>
            <a:r>
              <a:rPr lang="ko-KR" altLang="en-US" sz="1400" dirty="0"/>
              <a:t>모바일 사이트 만들기</a:t>
            </a:r>
            <a:endParaRPr lang="en-US" altLang="ko-KR" sz="1400" dirty="0"/>
          </a:p>
          <a:p>
            <a:r>
              <a:rPr lang="en-US" altLang="ko-KR" sz="1400" dirty="0"/>
              <a:t>10</a:t>
            </a:r>
            <a:r>
              <a:rPr lang="ko-KR" altLang="en-US" sz="1400" dirty="0"/>
              <a:t>단계 </a:t>
            </a:r>
            <a:r>
              <a:rPr lang="en-US" altLang="ko-KR" sz="1400" dirty="0"/>
              <a:t>: </a:t>
            </a:r>
            <a:r>
              <a:rPr lang="ko-KR" altLang="en-US" sz="1400" dirty="0"/>
              <a:t>반응형 웹 만들기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최종 프로젝트 </a:t>
            </a:r>
            <a:r>
              <a:rPr lang="en-US" altLang="ko-KR" sz="1400" dirty="0"/>
              <a:t>: </a:t>
            </a:r>
            <a:r>
              <a:rPr lang="ko-KR" altLang="en-US" sz="1400" dirty="0"/>
              <a:t>사이트 하나 완벽히 만들기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368705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895" y="357447"/>
            <a:ext cx="66607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모두의 </a:t>
            </a:r>
            <a:r>
              <a:rPr lang="ko-KR" altLang="en-US" dirty="0" err="1"/>
              <a:t>코딩학원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위치 </a:t>
            </a:r>
            <a:r>
              <a:rPr lang="en-US" altLang="ko-KR" dirty="0"/>
              <a:t>: </a:t>
            </a:r>
            <a:r>
              <a:rPr lang="ko-KR" altLang="en-US" dirty="0"/>
              <a:t>서울 성동구 </a:t>
            </a:r>
            <a:r>
              <a:rPr lang="ko-KR" altLang="en-US" dirty="0" err="1"/>
              <a:t>마장로</a:t>
            </a:r>
            <a:r>
              <a:rPr lang="ko-KR" altLang="en-US" dirty="0"/>
              <a:t> </a:t>
            </a:r>
            <a:r>
              <a:rPr lang="en-US" altLang="ko-KR" dirty="0"/>
              <a:t>191 2</a:t>
            </a:r>
            <a:r>
              <a:rPr lang="ko-KR" altLang="en-US" dirty="0"/>
              <a:t>층 </a:t>
            </a:r>
            <a:r>
              <a:rPr lang="ko-KR" altLang="en-US" dirty="0" err="1"/>
              <a:t>지번서울</a:t>
            </a:r>
            <a:r>
              <a:rPr lang="ko-KR" altLang="en-US" dirty="0"/>
              <a:t> 성동구 홍익동 </a:t>
            </a:r>
            <a:r>
              <a:rPr lang="en-US" altLang="ko-KR" dirty="0"/>
              <a:t>90</a:t>
            </a:r>
          </a:p>
          <a:p>
            <a:endParaRPr lang="en-US" altLang="ko-KR" dirty="0"/>
          </a:p>
          <a:p>
            <a:r>
              <a:rPr lang="ko-KR" altLang="en-US" dirty="0"/>
              <a:t>학원 구조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06334" y="2111433"/>
            <a:ext cx="6450677" cy="3765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25016" y="2277689"/>
            <a:ext cx="1369297" cy="3516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294313" y="2277689"/>
            <a:ext cx="1820487" cy="17955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114801" y="2277689"/>
            <a:ext cx="864524" cy="17955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979325" y="2277689"/>
            <a:ext cx="2186246" cy="17955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310939" y="3960788"/>
            <a:ext cx="773083" cy="11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930236" y="3566160"/>
            <a:ext cx="0" cy="241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77550" y="31968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</a:t>
            </a:r>
          </a:p>
        </p:txBody>
      </p:sp>
      <p:sp>
        <p:nvSpPr>
          <p:cNvPr id="12" name="직사각형 11"/>
          <p:cNvSpPr/>
          <p:nvPr/>
        </p:nvSpPr>
        <p:spPr>
          <a:xfrm rot="16200000">
            <a:off x="1845427" y="5270269"/>
            <a:ext cx="914400" cy="133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168833" y="3960788"/>
            <a:ext cx="773083" cy="11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033357" y="3960788"/>
            <a:ext cx="773083" cy="11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806440" y="4081552"/>
            <a:ext cx="1359131" cy="1712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472899" y="5769033"/>
            <a:ext cx="1246910" cy="181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724411" y="60362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입구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86418" y="2398806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강의실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26436" y="4999900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 </a:t>
            </a:r>
            <a:r>
              <a:rPr lang="ko-KR" altLang="en-US" dirty="0"/>
              <a:t>강의실</a:t>
            </a:r>
          </a:p>
        </p:txBody>
      </p:sp>
      <p:sp>
        <p:nvSpPr>
          <p:cNvPr id="22" name="직사각형 21"/>
          <p:cNvSpPr/>
          <p:nvPr/>
        </p:nvSpPr>
        <p:spPr>
          <a:xfrm rot="16200000">
            <a:off x="5488774" y="4487085"/>
            <a:ext cx="685216" cy="99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358085" y="2437464"/>
            <a:ext cx="415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원</a:t>
            </a:r>
            <a:endParaRPr lang="en-US" altLang="ko-KR" dirty="0"/>
          </a:p>
          <a:p>
            <a:r>
              <a:rPr lang="ko-KR" altLang="en-US" dirty="0"/>
              <a:t>장</a:t>
            </a:r>
            <a:endParaRPr lang="en-US" altLang="ko-KR" dirty="0"/>
          </a:p>
          <a:p>
            <a:r>
              <a:rPr lang="ko-KR" altLang="en-US" dirty="0"/>
              <a:t>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B966A2-4B63-4A9E-99BE-623DBAB52A8E}"/>
              </a:ext>
            </a:extLst>
          </p:cNvPr>
          <p:cNvSpPr/>
          <p:nvPr/>
        </p:nvSpPr>
        <p:spPr>
          <a:xfrm>
            <a:off x="2095840" y="2286078"/>
            <a:ext cx="385893" cy="1683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9D431D9-C617-4428-A3B9-18B583975E55}"/>
              </a:ext>
            </a:extLst>
          </p:cNvPr>
          <p:cNvSpPr/>
          <p:nvPr/>
        </p:nvSpPr>
        <p:spPr>
          <a:xfrm>
            <a:off x="5831375" y="3960789"/>
            <a:ext cx="1334196" cy="213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43BCF2-2C4D-4FF8-AEED-103C6E9F847D}"/>
              </a:ext>
            </a:extLst>
          </p:cNvPr>
          <p:cNvSpPr txBox="1"/>
          <p:nvPr/>
        </p:nvSpPr>
        <p:spPr>
          <a:xfrm>
            <a:off x="1745811" y="511276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B475DE-966F-4D26-9E56-4CBAC8FAE39E}"/>
              </a:ext>
            </a:extLst>
          </p:cNvPr>
          <p:cNvSpPr txBox="1"/>
          <p:nvPr/>
        </p:nvSpPr>
        <p:spPr>
          <a:xfrm>
            <a:off x="5906194" y="43289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2E00EF-0E84-4B11-AFAE-DCE03817EA1A}"/>
              </a:ext>
            </a:extLst>
          </p:cNvPr>
          <p:cNvSpPr txBox="1"/>
          <p:nvPr/>
        </p:nvSpPr>
        <p:spPr>
          <a:xfrm>
            <a:off x="5157800" y="35186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02FE2A1-28D9-437E-BA42-90CEDB54DE70}"/>
              </a:ext>
            </a:extLst>
          </p:cNvPr>
          <p:cNvSpPr/>
          <p:nvPr/>
        </p:nvSpPr>
        <p:spPr>
          <a:xfrm>
            <a:off x="6297848" y="2271083"/>
            <a:ext cx="864524" cy="497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38665CE-02F0-4172-96B6-7B927069F0EF}"/>
              </a:ext>
            </a:extLst>
          </p:cNvPr>
          <p:cNvSpPr/>
          <p:nvPr/>
        </p:nvSpPr>
        <p:spPr>
          <a:xfrm>
            <a:off x="4168832" y="6051514"/>
            <a:ext cx="2152859" cy="75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729318-B460-4576-9FC8-1BE964255D41}"/>
              </a:ext>
            </a:extLst>
          </p:cNvPr>
          <p:cNvSpPr txBox="1"/>
          <p:nvPr/>
        </p:nvSpPr>
        <p:spPr>
          <a:xfrm>
            <a:off x="4710191" y="62429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화장실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188AA3-0569-4BC7-A0C2-2373F6D290DE}"/>
              </a:ext>
            </a:extLst>
          </p:cNvPr>
          <p:cNvSpPr txBox="1"/>
          <p:nvPr/>
        </p:nvSpPr>
        <p:spPr>
          <a:xfrm>
            <a:off x="3791634" y="42373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복도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D4B5EC-EB49-462D-A694-3506339C5B4B}"/>
              </a:ext>
            </a:extLst>
          </p:cNvPr>
          <p:cNvSpPr txBox="1"/>
          <p:nvPr/>
        </p:nvSpPr>
        <p:spPr>
          <a:xfrm>
            <a:off x="6368472" y="226892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냉장고</a:t>
            </a:r>
            <a:r>
              <a:rPr lang="en-US" altLang="ko-KR" sz="1400" dirty="0"/>
              <a:t>/</a:t>
            </a:r>
          </a:p>
          <a:p>
            <a:r>
              <a:rPr lang="ko-KR" altLang="en-US" sz="1400" dirty="0"/>
              <a:t>전자렌지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07CC15-7F98-4D9F-B132-1738DFA75EEA}"/>
              </a:ext>
            </a:extLst>
          </p:cNvPr>
          <p:cNvSpPr txBox="1"/>
          <p:nvPr/>
        </p:nvSpPr>
        <p:spPr>
          <a:xfrm>
            <a:off x="8024781" y="1440047"/>
            <a:ext cx="422583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sz="1600" dirty="0"/>
              <a:t>1</a:t>
            </a:r>
            <a:r>
              <a:rPr lang="ko-KR" altLang="en-US" sz="1600" dirty="0"/>
              <a:t> 강의실에서 음식물 섭취 및 휴식가능</a:t>
            </a:r>
            <a:endParaRPr lang="en-US" altLang="ko-KR" sz="1600" dirty="0"/>
          </a:p>
          <a:p>
            <a:pPr marL="342900" indent="-342900">
              <a:buAutoNum type="arabicParenR"/>
            </a:pPr>
            <a:endParaRPr lang="en-US" altLang="ko-KR" sz="1600" dirty="0"/>
          </a:p>
          <a:p>
            <a:pPr marL="342900" indent="-342900">
              <a:buAutoNum type="arabicParenR"/>
            </a:pPr>
            <a:r>
              <a:rPr lang="ko-KR" altLang="en-US" sz="1600" dirty="0"/>
              <a:t>정수기 위에 화장실 키 있음</a:t>
            </a:r>
            <a:r>
              <a:rPr lang="en-US" altLang="ko-KR" sz="1600" dirty="0"/>
              <a:t>(2</a:t>
            </a:r>
            <a:r>
              <a:rPr lang="ko-KR" altLang="en-US" sz="1600" dirty="0" err="1"/>
              <a:t>층라벨</a:t>
            </a:r>
            <a:r>
              <a:rPr lang="en-US" altLang="ko-KR" sz="1600" dirty="0"/>
              <a:t>)</a:t>
            </a:r>
          </a:p>
          <a:p>
            <a:pPr marL="342900" indent="-342900">
              <a:buAutoNum type="arabicParenR"/>
            </a:pPr>
            <a:endParaRPr lang="en-US" altLang="ko-KR" sz="1600" dirty="0"/>
          </a:p>
          <a:p>
            <a:pPr marL="342900" indent="-342900">
              <a:buAutoNum type="arabicParenR"/>
            </a:pPr>
            <a:r>
              <a:rPr lang="en-US" altLang="ko-KR" sz="1600" dirty="0"/>
              <a:t>2 </a:t>
            </a:r>
            <a:r>
              <a:rPr lang="ko-KR" altLang="en-US" sz="1600" dirty="0"/>
              <a:t>강의실에 냉장고</a:t>
            </a:r>
            <a:r>
              <a:rPr lang="en-US" altLang="ko-KR" sz="1600" dirty="0"/>
              <a:t>/</a:t>
            </a:r>
            <a:r>
              <a:rPr lang="ko-KR" altLang="en-US" sz="1600" dirty="0"/>
              <a:t>전자레인지 사용가능</a:t>
            </a:r>
            <a:endParaRPr lang="en-US" altLang="ko-KR" sz="1600" dirty="0"/>
          </a:p>
          <a:p>
            <a:pPr marL="342900" indent="-342900">
              <a:buAutoNum type="arabicParenR"/>
            </a:pPr>
            <a:endParaRPr lang="en-US" altLang="ko-KR" sz="1600" dirty="0"/>
          </a:p>
          <a:p>
            <a:pPr marL="342900" indent="-342900">
              <a:buAutoNum type="arabicParenR"/>
            </a:pPr>
            <a:r>
              <a:rPr lang="ko-KR" altLang="en-US" sz="1600" dirty="0"/>
              <a:t>원장실은 출입하지 말 것</a:t>
            </a:r>
            <a:endParaRPr lang="en-US" altLang="ko-KR" sz="1600" dirty="0"/>
          </a:p>
          <a:p>
            <a:pPr marL="342900" indent="-342900">
              <a:buAutoNum type="arabicParenR"/>
            </a:pPr>
            <a:endParaRPr lang="en-US" altLang="ko-KR" sz="1600" dirty="0"/>
          </a:p>
          <a:p>
            <a:pPr marL="342900" indent="-342900">
              <a:buAutoNum type="arabicParenR"/>
            </a:pPr>
            <a:r>
              <a:rPr lang="ko-KR" altLang="en-US" sz="1600" dirty="0"/>
              <a:t>정수기 옆에 쓰레기통 비치됨</a:t>
            </a:r>
            <a:endParaRPr lang="en-US" altLang="ko-KR" sz="1600" dirty="0"/>
          </a:p>
          <a:p>
            <a:pPr marL="342900" indent="-342900">
              <a:buAutoNum type="arabicParenR"/>
            </a:pPr>
            <a:endParaRPr lang="en-US" altLang="ko-KR" sz="1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FF0000"/>
                </a:solidFill>
              </a:rPr>
              <a:t>학원의 출입문  비밀번호는 </a:t>
            </a:r>
            <a:r>
              <a:rPr lang="en-US" altLang="ko-KR" sz="1600" dirty="0">
                <a:solidFill>
                  <a:srgbClr val="FF0000"/>
                </a:solidFill>
              </a:rPr>
              <a:t>1292*</a:t>
            </a:r>
          </a:p>
          <a:p>
            <a:pPr marL="342900" indent="-342900">
              <a:buAutoNum type="arabicParenR"/>
            </a:pPr>
            <a:endParaRPr lang="en-US" altLang="ko-KR" sz="1600" dirty="0"/>
          </a:p>
          <a:p>
            <a:pPr marL="342900" indent="-342900">
              <a:buAutoNum type="arabicParenR"/>
            </a:pPr>
            <a:endParaRPr lang="en-US" altLang="ko-KR" sz="1600" dirty="0"/>
          </a:p>
          <a:p>
            <a:pPr marL="342900" indent="-342900">
              <a:buAutoNum type="arabicParenR"/>
            </a:pPr>
            <a:endParaRPr lang="ko-KR" altLang="en-US" sz="16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CC6722E-FD88-4261-AC51-0C12BB3740A5}"/>
              </a:ext>
            </a:extLst>
          </p:cNvPr>
          <p:cNvSpPr/>
          <p:nvPr/>
        </p:nvSpPr>
        <p:spPr>
          <a:xfrm>
            <a:off x="6607203" y="4220752"/>
            <a:ext cx="555169" cy="497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0CE25F-AED0-414A-952A-5D6336B2C467}"/>
              </a:ext>
            </a:extLst>
          </p:cNvPr>
          <p:cNvSpPr txBox="1"/>
          <p:nvPr/>
        </p:nvSpPr>
        <p:spPr>
          <a:xfrm>
            <a:off x="6550502" y="433859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냉난방기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BDE237C-2CE1-48A9-AAFF-3C548FDBA9FD}"/>
              </a:ext>
            </a:extLst>
          </p:cNvPr>
          <p:cNvSpPr/>
          <p:nvPr/>
        </p:nvSpPr>
        <p:spPr>
          <a:xfrm>
            <a:off x="3709003" y="5369232"/>
            <a:ext cx="555169" cy="497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514756-0A06-45C3-A997-2958B9E50161}"/>
              </a:ext>
            </a:extLst>
          </p:cNvPr>
          <p:cNvSpPr txBox="1"/>
          <p:nvPr/>
        </p:nvSpPr>
        <p:spPr>
          <a:xfrm>
            <a:off x="3732399" y="54960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정수기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686E2C5-3113-4167-8445-05EEF91224DA}"/>
              </a:ext>
            </a:extLst>
          </p:cNvPr>
          <p:cNvSpPr/>
          <p:nvPr/>
        </p:nvSpPr>
        <p:spPr>
          <a:xfrm>
            <a:off x="4253520" y="5369232"/>
            <a:ext cx="806163" cy="497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7049EEF-01D9-40BB-BEDF-C0F0E5EECB06}"/>
              </a:ext>
            </a:extLst>
          </p:cNvPr>
          <p:cNvSpPr txBox="1"/>
          <p:nvPr/>
        </p:nvSpPr>
        <p:spPr>
          <a:xfrm>
            <a:off x="4276916" y="549605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쓰레기통</a:t>
            </a: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FCBE47D5-CB57-47A9-B248-BD39AB5BCBB0}"/>
              </a:ext>
            </a:extLst>
          </p:cNvPr>
          <p:cNvSpPr/>
          <p:nvPr/>
        </p:nvSpPr>
        <p:spPr>
          <a:xfrm>
            <a:off x="3193048" y="4584818"/>
            <a:ext cx="2302946" cy="271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527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16F281-49EE-4CF9-A02F-B855514CD25A}"/>
              </a:ext>
            </a:extLst>
          </p:cNvPr>
          <p:cNvSpPr txBox="1"/>
          <p:nvPr/>
        </p:nvSpPr>
        <p:spPr>
          <a:xfrm>
            <a:off x="662730" y="562062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 </a:t>
            </a:r>
            <a:r>
              <a:rPr lang="ko-KR" altLang="en-US" dirty="0"/>
              <a:t>강의실 착석 위치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F655D69-33C7-434A-A91E-68A6EAC720A4}"/>
              </a:ext>
            </a:extLst>
          </p:cNvPr>
          <p:cNvSpPr/>
          <p:nvPr/>
        </p:nvSpPr>
        <p:spPr>
          <a:xfrm>
            <a:off x="4748169" y="1283516"/>
            <a:ext cx="1082180" cy="19462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31D91D-AF55-4D54-930A-DF29B0A671C8}"/>
              </a:ext>
            </a:extLst>
          </p:cNvPr>
          <p:cNvSpPr/>
          <p:nvPr/>
        </p:nvSpPr>
        <p:spPr>
          <a:xfrm>
            <a:off x="4748169" y="3229761"/>
            <a:ext cx="1082180" cy="19462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885D7F-84F1-4660-A085-F134B9699930}"/>
              </a:ext>
            </a:extLst>
          </p:cNvPr>
          <p:cNvSpPr/>
          <p:nvPr/>
        </p:nvSpPr>
        <p:spPr>
          <a:xfrm rot="16200000">
            <a:off x="4316137" y="4756558"/>
            <a:ext cx="1082180" cy="19462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7773192-71AD-488A-9900-5251DD11A904}"/>
              </a:ext>
            </a:extLst>
          </p:cNvPr>
          <p:cNvSpPr/>
          <p:nvPr/>
        </p:nvSpPr>
        <p:spPr>
          <a:xfrm rot="16200000">
            <a:off x="1992387" y="1384184"/>
            <a:ext cx="1082180" cy="19462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D776923-AE5B-41A6-87EE-6280A1E88F68}"/>
              </a:ext>
            </a:extLst>
          </p:cNvPr>
          <p:cNvSpPr/>
          <p:nvPr/>
        </p:nvSpPr>
        <p:spPr>
          <a:xfrm>
            <a:off x="1812024" y="1283516"/>
            <a:ext cx="377504" cy="377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E0C5DC9-447D-48D5-904A-02050E82F83A}"/>
              </a:ext>
            </a:extLst>
          </p:cNvPr>
          <p:cNvSpPr/>
          <p:nvPr/>
        </p:nvSpPr>
        <p:spPr>
          <a:xfrm>
            <a:off x="2768369" y="1283516"/>
            <a:ext cx="377504" cy="377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2704EED-2638-4D75-8AAC-B95B087AECCE}"/>
              </a:ext>
            </a:extLst>
          </p:cNvPr>
          <p:cNvSpPr/>
          <p:nvPr/>
        </p:nvSpPr>
        <p:spPr>
          <a:xfrm>
            <a:off x="1812024" y="3041009"/>
            <a:ext cx="377504" cy="377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CB4ECFD-C7BD-44AD-BB22-7FA5040DA49F}"/>
              </a:ext>
            </a:extLst>
          </p:cNvPr>
          <p:cNvSpPr/>
          <p:nvPr/>
        </p:nvSpPr>
        <p:spPr>
          <a:xfrm>
            <a:off x="2768369" y="3041009"/>
            <a:ext cx="377504" cy="377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80D5099-08E9-42AF-BA19-AD996EC9BBE8}"/>
              </a:ext>
            </a:extLst>
          </p:cNvPr>
          <p:cNvSpPr/>
          <p:nvPr/>
        </p:nvSpPr>
        <p:spPr>
          <a:xfrm>
            <a:off x="5100507" y="746728"/>
            <a:ext cx="377504" cy="377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E34A45F-9D41-4487-A5D7-EE57F0C5712F}"/>
              </a:ext>
            </a:extLst>
          </p:cNvPr>
          <p:cNvSpPr/>
          <p:nvPr/>
        </p:nvSpPr>
        <p:spPr>
          <a:xfrm>
            <a:off x="6052658" y="1472268"/>
            <a:ext cx="377504" cy="377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210F908-FEA1-4A53-8139-DE31B7251F15}"/>
              </a:ext>
            </a:extLst>
          </p:cNvPr>
          <p:cNvSpPr/>
          <p:nvPr/>
        </p:nvSpPr>
        <p:spPr>
          <a:xfrm>
            <a:off x="6052658" y="2520893"/>
            <a:ext cx="377504" cy="377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12B729A-AEDF-457E-A791-30B96CD308ED}"/>
              </a:ext>
            </a:extLst>
          </p:cNvPr>
          <p:cNvSpPr/>
          <p:nvPr/>
        </p:nvSpPr>
        <p:spPr>
          <a:xfrm>
            <a:off x="6052658" y="3582100"/>
            <a:ext cx="377504" cy="377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A35B553-9AC4-423C-95BA-8661D4004A03}"/>
              </a:ext>
            </a:extLst>
          </p:cNvPr>
          <p:cNvSpPr/>
          <p:nvPr/>
        </p:nvSpPr>
        <p:spPr>
          <a:xfrm>
            <a:off x="6052658" y="4454555"/>
            <a:ext cx="377504" cy="377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A69C3C4-0397-41D4-9CF3-7D5F580308B6}"/>
              </a:ext>
            </a:extLst>
          </p:cNvPr>
          <p:cNvSpPr/>
          <p:nvPr/>
        </p:nvSpPr>
        <p:spPr>
          <a:xfrm>
            <a:off x="6052658" y="5540928"/>
            <a:ext cx="377504" cy="377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46545DE-CE23-478D-BAA4-8AF3690112C3}"/>
              </a:ext>
            </a:extLst>
          </p:cNvPr>
          <p:cNvSpPr/>
          <p:nvPr/>
        </p:nvSpPr>
        <p:spPr>
          <a:xfrm>
            <a:off x="4748169" y="6438550"/>
            <a:ext cx="377504" cy="377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E740CD9-A9E2-4522-860A-B970B131A485}"/>
              </a:ext>
            </a:extLst>
          </p:cNvPr>
          <p:cNvSpPr/>
          <p:nvPr/>
        </p:nvSpPr>
        <p:spPr>
          <a:xfrm>
            <a:off x="3284292" y="5540928"/>
            <a:ext cx="377504" cy="377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DE6936C0-DD8E-4717-9046-772AD3FBF3BD}"/>
              </a:ext>
            </a:extLst>
          </p:cNvPr>
          <p:cNvSpPr/>
          <p:nvPr/>
        </p:nvSpPr>
        <p:spPr>
          <a:xfrm>
            <a:off x="4105016" y="1472268"/>
            <a:ext cx="377504" cy="377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C54D25E-48C4-4E67-A80B-3DE501ED76A3}"/>
              </a:ext>
            </a:extLst>
          </p:cNvPr>
          <p:cNvSpPr/>
          <p:nvPr/>
        </p:nvSpPr>
        <p:spPr>
          <a:xfrm>
            <a:off x="4105016" y="2520893"/>
            <a:ext cx="377504" cy="377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C090FD6-DFBF-494B-89CA-A1BDB165D928}"/>
              </a:ext>
            </a:extLst>
          </p:cNvPr>
          <p:cNvSpPr/>
          <p:nvPr/>
        </p:nvSpPr>
        <p:spPr>
          <a:xfrm>
            <a:off x="4105016" y="3582100"/>
            <a:ext cx="377504" cy="377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70780CD-D530-4614-910F-341172FDEE75}"/>
              </a:ext>
            </a:extLst>
          </p:cNvPr>
          <p:cNvSpPr/>
          <p:nvPr/>
        </p:nvSpPr>
        <p:spPr>
          <a:xfrm>
            <a:off x="4105016" y="4454555"/>
            <a:ext cx="377504" cy="377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273A06-D769-427E-AB47-D4829E0FC5F9}"/>
              </a:ext>
            </a:extLst>
          </p:cNvPr>
          <p:cNvSpPr txBox="1"/>
          <p:nvPr/>
        </p:nvSpPr>
        <p:spPr>
          <a:xfrm>
            <a:off x="7709483" y="1199626"/>
            <a:ext cx="41745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동그라미 위치에 </a:t>
            </a:r>
            <a:r>
              <a:rPr lang="ko-KR" altLang="en-US" dirty="0" err="1"/>
              <a:t>앉아주시고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강의실은 주중엔 아무도 </a:t>
            </a:r>
            <a:r>
              <a:rPr lang="ko-KR" altLang="en-US" dirty="0" err="1"/>
              <a:t>안쓰니</a:t>
            </a:r>
            <a:endParaRPr lang="en-US" altLang="ko-KR" dirty="0"/>
          </a:p>
          <a:p>
            <a:r>
              <a:rPr lang="ko-KR" altLang="en-US" dirty="0"/>
              <a:t>휴게실 용도로 사용하시면 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주말엔 사업미팅 및 강의 등으로</a:t>
            </a:r>
            <a:endParaRPr lang="en-US" altLang="ko-KR" dirty="0"/>
          </a:p>
          <a:p>
            <a:r>
              <a:rPr lang="ko-KR" altLang="en-US" dirty="0"/>
              <a:t>제가 사용합니다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6E41C03-7EAB-440E-9F07-10E75F842966}"/>
              </a:ext>
            </a:extLst>
          </p:cNvPr>
          <p:cNvSpPr/>
          <p:nvPr/>
        </p:nvSpPr>
        <p:spPr>
          <a:xfrm>
            <a:off x="1606310" y="4739780"/>
            <a:ext cx="142615" cy="143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9301EE-49B7-4979-8B65-3205E764ABE0}"/>
              </a:ext>
            </a:extLst>
          </p:cNvPr>
          <p:cNvSpPr txBox="1"/>
          <p:nvPr/>
        </p:nvSpPr>
        <p:spPr>
          <a:xfrm>
            <a:off x="662730" y="51800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출입문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8641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5C66895-F15F-44B0-BDB6-DEC14C8C25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87" y="695325"/>
            <a:ext cx="3729038" cy="4972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622895-A8BC-4C90-B9D7-FC36001647BF}"/>
              </a:ext>
            </a:extLst>
          </p:cNvPr>
          <p:cNvSpPr txBox="1"/>
          <p:nvPr/>
        </p:nvSpPr>
        <p:spPr>
          <a:xfrm>
            <a:off x="5457825" y="762000"/>
            <a:ext cx="5820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비콘은</a:t>
            </a:r>
            <a:r>
              <a:rPr lang="ko-KR" altLang="en-US" dirty="0"/>
              <a:t> 정수기 옆에 비치되어 있으니</a:t>
            </a:r>
            <a:endParaRPr lang="en-US" altLang="ko-KR" dirty="0"/>
          </a:p>
          <a:p>
            <a:r>
              <a:rPr lang="ko-KR" altLang="en-US" dirty="0"/>
              <a:t>그곳에서 </a:t>
            </a:r>
            <a:r>
              <a:rPr lang="ko-KR" altLang="en-US" dirty="0" err="1"/>
              <a:t>모팀코출결앱으로</a:t>
            </a:r>
            <a:r>
              <a:rPr lang="ko-KR" altLang="en-US" dirty="0"/>
              <a:t> 출입터치를 </a:t>
            </a:r>
            <a:r>
              <a:rPr lang="ko-KR" altLang="en-US" dirty="0" err="1"/>
              <a:t>하셔야</a:t>
            </a:r>
            <a:r>
              <a:rPr lang="ko-KR" altLang="en-US" dirty="0"/>
              <a:t>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9487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64C473D-E1A9-4EA6-9E1D-3A94FCA94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4" y="746125"/>
            <a:ext cx="3876675" cy="5168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F37B0D-A2BB-429E-BE2F-3F14884BF9A9}"/>
              </a:ext>
            </a:extLst>
          </p:cNvPr>
          <p:cNvSpPr txBox="1"/>
          <p:nvPr/>
        </p:nvSpPr>
        <p:spPr>
          <a:xfrm>
            <a:off x="5162550" y="1000125"/>
            <a:ext cx="70519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화장실 다녀오거나</a:t>
            </a:r>
            <a:r>
              <a:rPr lang="en-US" altLang="ko-KR" dirty="0"/>
              <a:t>, </a:t>
            </a:r>
            <a:r>
              <a:rPr lang="ko-KR" altLang="en-US" dirty="0"/>
              <a:t>외부 나갔다 오셨을 시엔</a:t>
            </a:r>
            <a:endParaRPr lang="en-US" altLang="ko-KR" dirty="0"/>
          </a:p>
          <a:p>
            <a:r>
              <a:rPr lang="ko-KR" altLang="en-US" dirty="0"/>
              <a:t>반드시 </a:t>
            </a:r>
            <a:r>
              <a:rPr lang="ko-KR" altLang="en-US" dirty="0" err="1"/>
              <a:t>손소독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땀을 어느정도 식히시고 체온을 잽니다</a:t>
            </a:r>
            <a:r>
              <a:rPr lang="en-US" altLang="ko-KR" dirty="0"/>
              <a:t>. </a:t>
            </a:r>
            <a:r>
              <a:rPr lang="ko-KR" altLang="en-US" dirty="0"/>
              <a:t>정상체온</a:t>
            </a:r>
            <a:r>
              <a:rPr lang="en-US" altLang="ko-KR" dirty="0"/>
              <a:t>(35.5</a:t>
            </a:r>
            <a:r>
              <a:rPr lang="ko-KR" altLang="en-US" dirty="0"/>
              <a:t>도 </a:t>
            </a:r>
            <a:r>
              <a:rPr lang="en-US" altLang="ko-KR" dirty="0"/>
              <a:t>~ 37.5</a:t>
            </a:r>
            <a:r>
              <a:rPr lang="ko-KR" altLang="en-US" dirty="0"/>
              <a:t>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이 아닌 분은 집에서 쉬셔야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5B0FDE6-692A-440F-A7FB-295FB085F1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437" y="2971800"/>
            <a:ext cx="2757488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667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78EB74-A84C-463D-B6E2-F961EAEF390D}"/>
              </a:ext>
            </a:extLst>
          </p:cNvPr>
          <p:cNvSpPr txBox="1"/>
          <p:nvPr/>
        </p:nvSpPr>
        <p:spPr>
          <a:xfrm>
            <a:off x="714895" y="357447"/>
            <a:ext cx="882485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화장실 사용 규정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화장실 키는 </a:t>
            </a:r>
            <a:r>
              <a:rPr lang="ko-KR" altLang="en-US" dirty="0" err="1"/>
              <a:t>입구쪽</a:t>
            </a:r>
            <a:r>
              <a:rPr lang="ko-KR" altLang="en-US" dirty="0"/>
              <a:t> 정수기 위에 있으며 </a:t>
            </a:r>
            <a:r>
              <a:rPr lang="en-US" altLang="ko-KR" dirty="0"/>
              <a:t>“2</a:t>
            </a:r>
            <a:r>
              <a:rPr lang="ko-KR" altLang="en-US" dirty="0"/>
              <a:t>층 화</a:t>
            </a:r>
            <a:r>
              <a:rPr lang="en-US" altLang="ko-KR" dirty="0"/>
              <a:t>” </a:t>
            </a:r>
            <a:r>
              <a:rPr lang="ko-KR" altLang="en-US" dirty="0"/>
              <a:t>라는 글자의 라벨이 붙어있습니다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남자분의 경우 소변기 사용시 물이 잘 </a:t>
            </a:r>
            <a:r>
              <a:rPr lang="ko-KR" altLang="en-US" dirty="0" err="1"/>
              <a:t>안내려가서</a:t>
            </a:r>
            <a:r>
              <a:rPr lang="ko-KR" altLang="en-US" dirty="0"/>
              <a:t> 수리를 요청한 상태입니다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물내리실때</a:t>
            </a:r>
            <a:r>
              <a:rPr lang="ko-KR" altLang="en-US" dirty="0"/>
              <a:t> 수도호수로 한 번 </a:t>
            </a:r>
            <a:r>
              <a:rPr lang="ko-KR" altLang="en-US" dirty="0" err="1"/>
              <a:t>뿌려주시면</a:t>
            </a:r>
            <a:r>
              <a:rPr lang="ko-KR" altLang="en-US" dirty="0"/>
              <a:t> </a:t>
            </a:r>
            <a:r>
              <a:rPr lang="ko-KR" altLang="en-US" dirty="0" err="1"/>
              <a:t>찌린내가</a:t>
            </a:r>
            <a:r>
              <a:rPr lang="ko-KR" altLang="en-US" dirty="0"/>
              <a:t> 없어집니다</a:t>
            </a:r>
            <a:r>
              <a:rPr lang="en-US" altLang="ko-KR" dirty="0"/>
              <a:t>. </a:t>
            </a:r>
            <a:r>
              <a:rPr lang="ko-KR" altLang="en-US" dirty="0"/>
              <a:t>부탁드립니다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층에서 </a:t>
            </a:r>
            <a:r>
              <a:rPr lang="ko-KR" altLang="en-US" dirty="0" err="1"/>
              <a:t>컴플레인이</a:t>
            </a:r>
            <a:r>
              <a:rPr lang="ko-KR" altLang="en-US" dirty="0"/>
              <a:t> 들어와서 </a:t>
            </a:r>
            <a:r>
              <a:rPr lang="ko-KR" altLang="en-US" dirty="0" err="1"/>
              <a:t>찌린내</a:t>
            </a:r>
            <a:r>
              <a:rPr lang="ko-KR" altLang="en-US" dirty="0"/>
              <a:t> </a:t>
            </a:r>
            <a:r>
              <a:rPr lang="ko-KR" altLang="en-US" dirty="0" err="1"/>
              <a:t>뒷처리</a:t>
            </a:r>
            <a:r>
              <a:rPr lang="ko-KR" altLang="en-US" dirty="0"/>
              <a:t> 부탁드립니다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6C9115-6AFB-46F3-A04C-B280473E6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49" y="2779453"/>
            <a:ext cx="2790825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936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B1FAA1-E8FA-4688-9385-4F42A6756A89}"/>
              </a:ext>
            </a:extLst>
          </p:cNvPr>
          <p:cNvSpPr txBox="1"/>
          <p:nvPr/>
        </p:nvSpPr>
        <p:spPr>
          <a:xfrm>
            <a:off x="612396" y="553673"/>
            <a:ext cx="1142492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쓰레기통 사용 규정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여름철이라서 음식물 쓰레기를 버리시면 날파리가 꼬이고 냄새가 진동하기 때문에 편의점 도시락이나</a:t>
            </a:r>
            <a:endParaRPr lang="en-US" altLang="ko-KR" dirty="0"/>
          </a:p>
          <a:p>
            <a:r>
              <a:rPr lang="ko-KR" altLang="en-US" dirty="0"/>
              <a:t>라면을 드신 분은 </a:t>
            </a:r>
            <a:r>
              <a:rPr lang="ko-KR" altLang="en-US" dirty="0" err="1"/>
              <a:t>버리실때</a:t>
            </a:r>
            <a:r>
              <a:rPr lang="ko-KR" altLang="en-US" dirty="0"/>
              <a:t> 음식물을 화장실에 모두 제거하고</a:t>
            </a:r>
            <a:r>
              <a:rPr lang="en-US" altLang="ko-KR" dirty="0"/>
              <a:t>, </a:t>
            </a:r>
            <a:r>
              <a:rPr lang="ko-KR" altLang="en-US" dirty="0"/>
              <a:t>한번 물로 </a:t>
            </a:r>
            <a:r>
              <a:rPr lang="ko-KR" altLang="en-US" dirty="0" err="1"/>
              <a:t>행궈서</a:t>
            </a:r>
            <a:r>
              <a:rPr lang="ko-KR" altLang="en-US" dirty="0"/>
              <a:t> </a:t>
            </a:r>
            <a:r>
              <a:rPr lang="ko-KR" altLang="en-US" dirty="0" err="1"/>
              <a:t>버려주시기를</a:t>
            </a:r>
            <a:r>
              <a:rPr lang="ko-KR" altLang="en-US" dirty="0"/>
              <a:t> 부탁드립니다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쓰레기통은 일반쓰레기통</a:t>
            </a:r>
            <a:r>
              <a:rPr lang="en-US" altLang="ko-KR" dirty="0"/>
              <a:t>(</a:t>
            </a:r>
            <a:r>
              <a:rPr lang="ko-KR" altLang="en-US" dirty="0"/>
              <a:t>좌측</a:t>
            </a:r>
            <a:r>
              <a:rPr lang="en-US" altLang="ko-KR" dirty="0"/>
              <a:t>)</a:t>
            </a:r>
            <a:r>
              <a:rPr lang="ko-KR" altLang="en-US" dirty="0"/>
              <a:t>과 분리수거 쓰레기통</a:t>
            </a:r>
            <a:r>
              <a:rPr lang="en-US" altLang="ko-KR" dirty="0"/>
              <a:t>(</a:t>
            </a:r>
            <a:r>
              <a:rPr lang="ko-KR" altLang="en-US" dirty="0"/>
              <a:t>우측</a:t>
            </a:r>
            <a:r>
              <a:rPr lang="en-US" altLang="ko-KR" dirty="0"/>
              <a:t>)</a:t>
            </a:r>
            <a:r>
              <a:rPr lang="ko-KR" altLang="en-US" dirty="0"/>
              <a:t>이 있으니 분리수거가 가능한 쓰레기는 우측에</a:t>
            </a:r>
            <a:endParaRPr lang="en-US" altLang="ko-KR" dirty="0"/>
          </a:p>
          <a:p>
            <a:r>
              <a:rPr lang="ko-KR" altLang="en-US" dirty="0" err="1"/>
              <a:t>버려주시면</a:t>
            </a:r>
            <a:r>
              <a:rPr lang="ko-KR" altLang="en-US" dirty="0"/>
              <a:t> 감사하겠습니다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F2A3297-F687-4ECD-AC86-ECB4959A9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274" y="2578100"/>
            <a:ext cx="3209925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514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551616-FA8C-4421-AD76-5663E2D340BC}"/>
              </a:ext>
            </a:extLst>
          </p:cNvPr>
          <p:cNvSpPr txBox="1"/>
          <p:nvPr/>
        </p:nvSpPr>
        <p:spPr>
          <a:xfrm>
            <a:off x="620785" y="536895"/>
            <a:ext cx="1137843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입실시</a:t>
            </a:r>
            <a:r>
              <a:rPr lang="ko-KR" altLang="en-US" dirty="0"/>
              <a:t> 절차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만약 처음 입실하는 학생의 경우 출입문을 열고 말발굽으로 </a:t>
            </a:r>
            <a:r>
              <a:rPr lang="ko-KR" altLang="en-US" dirty="0" err="1"/>
              <a:t>고정시켜주시고</a:t>
            </a:r>
            <a:r>
              <a:rPr lang="en-US" altLang="ko-KR" dirty="0"/>
              <a:t>, </a:t>
            </a:r>
            <a:r>
              <a:rPr lang="ko-KR" altLang="en-US" dirty="0" err="1"/>
              <a:t>복도불</a:t>
            </a:r>
            <a:r>
              <a:rPr lang="en-US" altLang="ko-KR" dirty="0"/>
              <a:t>, 2</a:t>
            </a:r>
            <a:r>
              <a:rPr lang="ko-KR" altLang="en-US" dirty="0"/>
              <a:t>강의실 불을 켜시고</a:t>
            </a:r>
            <a:endParaRPr lang="en-US" altLang="ko-KR" dirty="0"/>
          </a:p>
          <a:p>
            <a:r>
              <a:rPr lang="ko-KR" altLang="en-US" dirty="0"/>
              <a:t>냉난방기를 켜시고 자리에 앉아서 공부하시면 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퇴실시</a:t>
            </a:r>
            <a:r>
              <a:rPr lang="ko-KR" altLang="en-US" dirty="0"/>
              <a:t> 절차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만약 자신이 마지막에 퇴실하는 경우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화장실문 잠그기</a:t>
            </a:r>
            <a:endParaRPr lang="en-US" altLang="ko-KR" dirty="0"/>
          </a:p>
          <a:p>
            <a:r>
              <a:rPr lang="ko-KR" altLang="en-US" dirty="0" err="1"/>
              <a:t>복도불</a:t>
            </a:r>
            <a:r>
              <a:rPr lang="ko-KR" altLang="en-US" dirty="0"/>
              <a:t> 끄기</a:t>
            </a:r>
            <a:endParaRPr lang="en-US" altLang="ko-KR" dirty="0"/>
          </a:p>
          <a:p>
            <a:r>
              <a:rPr lang="ko-KR" altLang="en-US" dirty="0" err="1"/>
              <a:t>교실불</a:t>
            </a:r>
            <a:r>
              <a:rPr lang="ko-KR" altLang="en-US" dirty="0"/>
              <a:t> 끄기</a:t>
            </a:r>
            <a:endParaRPr lang="en-US" altLang="ko-KR" dirty="0"/>
          </a:p>
          <a:p>
            <a:r>
              <a:rPr lang="ko-KR" altLang="en-US" dirty="0"/>
              <a:t>냉난방기 끄기</a:t>
            </a:r>
            <a:endParaRPr lang="en-US" altLang="ko-KR" dirty="0"/>
          </a:p>
          <a:p>
            <a:r>
              <a:rPr lang="ko-KR" altLang="en-US" dirty="0"/>
              <a:t>출입 </a:t>
            </a:r>
            <a:r>
              <a:rPr lang="en-US" altLang="ko-KR" dirty="0"/>
              <a:t>2</a:t>
            </a:r>
            <a:r>
              <a:rPr lang="ko-KR" altLang="en-US" dirty="0"/>
              <a:t>중문 닫기</a:t>
            </a:r>
            <a:r>
              <a:rPr lang="en-US" altLang="ko-KR" dirty="0"/>
              <a:t>(</a:t>
            </a:r>
            <a:r>
              <a:rPr lang="ko-KR" altLang="en-US" dirty="0"/>
              <a:t>유리문</a:t>
            </a:r>
            <a:r>
              <a:rPr lang="en-US" altLang="ko-KR" dirty="0"/>
              <a:t>, </a:t>
            </a:r>
            <a:r>
              <a:rPr lang="ko-KR" altLang="en-US" dirty="0"/>
              <a:t>철문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그리고 퇴실하시면 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1778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26F7AC-801F-4D98-B3AD-5FB9E4DF5CCA}"/>
              </a:ext>
            </a:extLst>
          </p:cNvPr>
          <p:cNvSpPr txBox="1"/>
          <p:nvPr/>
        </p:nvSpPr>
        <p:spPr>
          <a:xfrm>
            <a:off x="427839" y="377505"/>
            <a:ext cx="406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초보자를 위한 </a:t>
            </a:r>
            <a:r>
              <a:rPr lang="en-US" altLang="ko-KR" dirty="0"/>
              <a:t>JavaScript 200</a:t>
            </a:r>
            <a:r>
              <a:rPr lang="ko-KR" altLang="en-US" dirty="0"/>
              <a:t>제 안내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95227-31E7-4643-B08E-8E434A7559C2}"/>
              </a:ext>
            </a:extLst>
          </p:cNvPr>
          <p:cNvSpPr txBox="1"/>
          <p:nvPr/>
        </p:nvSpPr>
        <p:spPr>
          <a:xfrm>
            <a:off x="427839" y="1182848"/>
            <a:ext cx="331962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목차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PART 1 </a:t>
            </a:r>
            <a:r>
              <a:rPr lang="ko-KR" altLang="en-US" sz="1200" dirty="0"/>
              <a:t>자바스크립트 첫발 내딛기</a:t>
            </a:r>
          </a:p>
          <a:p>
            <a:r>
              <a:rPr lang="en-US" altLang="ko-KR" sz="1200" dirty="0"/>
              <a:t>001 </a:t>
            </a:r>
            <a:r>
              <a:rPr lang="ko-KR" altLang="en-US" sz="1200" dirty="0"/>
              <a:t>웹 콘솔로 코드 실행하기</a:t>
            </a:r>
          </a:p>
          <a:p>
            <a:r>
              <a:rPr lang="en-US" altLang="ko-KR" sz="1200" dirty="0"/>
              <a:t>002 Nodejs REPL</a:t>
            </a:r>
            <a:r>
              <a:rPr lang="ko-KR" altLang="en-US" sz="1200" dirty="0"/>
              <a:t>로 코드 실행하기</a:t>
            </a:r>
          </a:p>
          <a:p>
            <a:r>
              <a:rPr lang="en-US" altLang="ko-KR" sz="1200" dirty="0"/>
              <a:t>003 Visual Studio Code</a:t>
            </a:r>
            <a:r>
              <a:rPr lang="ko-KR" altLang="en-US" sz="1200" dirty="0"/>
              <a:t>로 프로그래밍하기 ①</a:t>
            </a:r>
          </a:p>
          <a:p>
            <a:r>
              <a:rPr lang="en-US" altLang="ko-KR" sz="1200" dirty="0"/>
              <a:t>004 Visual Studio Code</a:t>
            </a:r>
            <a:r>
              <a:rPr lang="ko-KR" altLang="en-US" sz="1200" dirty="0"/>
              <a:t>로 프로그래밍하기 ②</a:t>
            </a:r>
          </a:p>
          <a:p>
            <a:r>
              <a:rPr lang="en-US" altLang="ko-KR" sz="1200" dirty="0"/>
              <a:t>005 </a:t>
            </a:r>
            <a:r>
              <a:rPr lang="ko-KR" altLang="en-US" sz="1200" dirty="0"/>
              <a:t>값</a:t>
            </a:r>
            <a:r>
              <a:rPr lang="en-US" altLang="ko-KR" sz="1200" dirty="0"/>
              <a:t>(value)</a:t>
            </a:r>
            <a:r>
              <a:rPr lang="ko-KR" altLang="en-US" sz="1200" dirty="0"/>
              <a:t>과 변수</a:t>
            </a:r>
            <a:r>
              <a:rPr lang="en-US" altLang="ko-KR" sz="1200" dirty="0"/>
              <a:t>(variable) </a:t>
            </a:r>
            <a:r>
              <a:rPr lang="ko-KR" altLang="en-US" sz="1200" dirty="0"/>
              <a:t>이해하기</a:t>
            </a:r>
          </a:p>
          <a:p>
            <a:r>
              <a:rPr lang="en-US" altLang="ko-KR" sz="1200" dirty="0"/>
              <a:t>006 </a:t>
            </a:r>
            <a:r>
              <a:rPr lang="ko-KR" altLang="en-US" sz="1200" dirty="0"/>
              <a:t>자바스크립트 문장 배우기</a:t>
            </a:r>
          </a:p>
          <a:p>
            <a:r>
              <a:rPr lang="en-US" altLang="ko-KR" sz="1200" dirty="0"/>
              <a:t>007 </a:t>
            </a:r>
            <a:r>
              <a:rPr lang="ko-KR" altLang="en-US" sz="1200" dirty="0"/>
              <a:t>주석 처리하기</a:t>
            </a:r>
          </a:p>
          <a:p>
            <a:r>
              <a:rPr lang="en-US" altLang="ko-KR" sz="1200" dirty="0"/>
              <a:t>008 </a:t>
            </a:r>
            <a:r>
              <a:rPr lang="ko-KR" altLang="en-US" sz="1200" dirty="0"/>
              <a:t>자료형 이해하기</a:t>
            </a:r>
          </a:p>
          <a:p>
            <a:r>
              <a:rPr lang="en-US" altLang="ko-KR" sz="1200" dirty="0"/>
              <a:t>009 </a:t>
            </a:r>
            <a:r>
              <a:rPr lang="ko-KR" altLang="en-US" sz="1200" dirty="0"/>
              <a:t>콘솔로 자료형 출력하기</a:t>
            </a:r>
          </a:p>
          <a:p>
            <a:r>
              <a:rPr lang="en-US" altLang="ko-KR" sz="1200" dirty="0"/>
              <a:t>010 </a:t>
            </a:r>
            <a:r>
              <a:rPr lang="ko-KR" altLang="en-US" sz="1200" dirty="0" err="1"/>
              <a:t>조건문</a:t>
            </a:r>
            <a:r>
              <a:rPr lang="ko-KR" altLang="en-US" sz="1200" dirty="0"/>
              <a:t> 배우기 </a:t>
            </a:r>
            <a:r>
              <a:rPr lang="en-US" altLang="ko-KR" sz="1200" dirty="0"/>
              <a:t>- if</a:t>
            </a:r>
          </a:p>
          <a:p>
            <a:r>
              <a:rPr lang="en-US" altLang="ko-KR" sz="1200" dirty="0"/>
              <a:t>011 </a:t>
            </a:r>
            <a:r>
              <a:rPr lang="ko-KR" altLang="en-US" sz="1200" dirty="0" err="1"/>
              <a:t>조건문</a:t>
            </a:r>
            <a:r>
              <a:rPr lang="ko-KR" altLang="en-US" sz="1200" dirty="0"/>
              <a:t> 배우기 </a:t>
            </a:r>
            <a:r>
              <a:rPr lang="en-US" altLang="ko-KR" sz="1200" dirty="0"/>
              <a:t>- if, else if, else</a:t>
            </a:r>
          </a:p>
          <a:p>
            <a:r>
              <a:rPr lang="en-US" altLang="ko-KR" sz="1200" dirty="0"/>
              <a:t>012 </a:t>
            </a:r>
            <a:r>
              <a:rPr lang="ko-KR" altLang="en-US" sz="1200" dirty="0" err="1"/>
              <a:t>조건문</a:t>
            </a:r>
            <a:r>
              <a:rPr lang="ko-KR" altLang="en-US" sz="1200" dirty="0"/>
              <a:t> 배우기 </a:t>
            </a:r>
            <a:r>
              <a:rPr lang="en-US" altLang="ko-KR" sz="1200" dirty="0"/>
              <a:t>- switch</a:t>
            </a:r>
          </a:p>
          <a:p>
            <a:r>
              <a:rPr lang="en-US" altLang="ko-KR" sz="1200" dirty="0"/>
              <a:t>013 </a:t>
            </a:r>
            <a:r>
              <a:rPr lang="ko-KR" altLang="en-US" sz="1200" dirty="0" err="1"/>
              <a:t>반복문</a:t>
            </a:r>
            <a:r>
              <a:rPr lang="ko-KR" altLang="en-US" sz="1200" dirty="0"/>
              <a:t> 배우기 </a:t>
            </a:r>
            <a:r>
              <a:rPr lang="en-US" altLang="ko-KR" sz="1200" dirty="0"/>
              <a:t>- for</a:t>
            </a:r>
          </a:p>
          <a:p>
            <a:r>
              <a:rPr lang="en-US" altLang="ko-KR" sz="1200" dirty="0"/>
              <a:t>014 </a:t>
            </a:r>
            <a:r>
              <a:rPr lang="ko-KR" altLang="en-US" sz="1200" dirty="0" err="1"/>
              <a:t>반복문</a:t>
            </a:r>
            <a:r>
              <a:rPr lang="ko-KR" altLang="en-US" sz="1200" dirty="0"/>
              <a:t> 배우기 </a:t>
            </a:r>
            <a:r>
              <a:rPr lang="en-US" altLang="ko-KR" sz="1200" dirty="0"/>
              <a:t>- for in</a:t>
            </a:r>
          </a:p>
          <a:p>
            <a:r>
              <a:rPr lang="en-US" altLang="ko-KR" sz="1200" dirty="0"/>
              <a:t>015 </a:t>
            </a:r>
            <a:r>
              <a:rPr lang="ko-KR" altLang="en-US" sz="1200" dirty="0" err="1"/>
              <a:t>반복문</a:t>
            </a:r>
            <a:r>
              <a:rPr lang="ko-KR" altLang="en-US" sz="1200" dirty="0"/>
              <a:t> 배우기 </a:t>
            </a:r>
            <a:r>
              <a:rPr lang="en-US" altLang="ko-KR" sz="1200" dirty="0"/>
              <a:t>– while</a:t>
            </a:r>
          </a:p>
          <a:p>
            <a:endParaRPr lang="en-US" altLang="ko-KR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249673-068A-4A03-A80A-1AD24B6C2B77}"/>
              </a:ext>
            </a:extLst>
          </p:cNvPr>
          <p:cNvSpPr txBox="1"/>
          <p:nvPr/>
        </p:nvSpPr>
        <p:spPr>
          <a:xfrm>
            <a:off x="4194495" y="1216404"/>
            <a:ext cx="2701381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PART 2 </a:t>
            </a:r>
            <a:r>
              <a:rPr lang="ko-KR" altLang="en-US" sz="800" dirty="0"/>
              <a:t>자바스크립트 기초 다지기</a:t>
            </a:r>
          </a:p>
          <a:p>
            <a:r>
              <a:rPr lang="en-US" altLang="ko-KR" sz="800" dirty="0"/>
              <a:t>016 </a:t>
            </a:r>
            <a:r>
              <a:rPr lang="ko-KR" altLang="en-US" sz="800" dirty="0"/>
              <a:t>숫자형 이해하기</a:t>
            </a:r>
          </a:p>
          <a:p>
            <a:r>
              <a:rPr lang="en-US" altLang="ko-KR" sz="800" dirty="0"/>
              <a:t>017 </a:t>
            </a:r>
            <a:r>
              <a:rPr lang="ko-KR" altLang="en-US" sz="800" dirty="0"/>
              <a:t>문자형 이해하기</a:t>
            </a:r>
          </a:p>
          <a:p>
            <a:r>
              <a:rPr lang="en-US" altLang="ko-KR" sz="800" dirty="0"/>
              <a:t>018 </a:t>
            </a:r>
            <a:r>
              <a:rPr lang="ko-KR" altLang="en-US" sz="800" dirty="0" err="1"/>
              <a:t>불린형</a:t>
            </a:r>
            <a:r>
              <a:rPr lang="ko-KR" altLang="en-US" sz="800" dirty="0"/>
              <a:t> 이해하기</a:t>
            </a:r>
          </a:p>
          <a:p>
            <a:r>
              <a:rPr lang="en-US" altLang="ko-KR" sz="800" dirty="0"/>
              <a:t>019 null</a:t>
            </a:r>
            <a:r>
              <a:rPr lang="ko-KR" altLang="en-US" sz="800" dirty="0"/>
              <a:t>과 </a:t>
            </a:r>
            <a:r>
              <a:rPr lang="en-US" altLang="ko-KR" sz="800" dirty="0"/>
              <a:t>undefined </a:t>
            </a:r>
            <a:r>
              <a:rPr lang="ko-KR" altLang="en-US" sz="800" dirty="0"/>
              <a:t>이해하기</a:t>
            </a:r>
          </a:p>
          <a:p>
            <a:r>
              <a:rPr lang="en-US" altLang="ko-KR" sz="800" dirty="0"/>
              <a:t>020 </a:t>
            </a:r>
            <a:r>
              <a:rPr lang="ko-KR" altLang="en-US" sz="800" dirty="0"/>
              <a:t>템플릿 문자열 이해하기</a:t>
            </a:r>
          </a:p>
          <a:p>
            <a:r>
              <a:rPr lang="en-US" altLang="ko-KR" sz="800" dirty="0"/>
              <a:t>021 </a:t>
            </a:r>
            <a:r>
              <a:rPr lang="ko-KR" altLang="en-US" sz="800" dirty="0"/>
              <a:t>산술 연산자</a:t>
            </a:r>
          </a:p>
          <a:p>
            <a:r>
              <a:rPr lang="en-US" altLang="ko-KR" sz="800" dirty="0"/>
              <a:t>022 </a:t>
            </a:r>
            <a:r>
              <a:rPr lang="ko-KR" altLang="en-US" sz="800" dirty="0"/>
              <a:t>비교 연산자</a:t>
            </a:r>
          </a:p>
          <a:p>
            <a:r>
              <a:rPr lang="en-US" altLang="ko-KR" sz="800" dirty="0"/>
              <a:t>023 </a:t>
            </a:r>
            <a:r>
              <a:rPr lang="ko-KR" altLang="en-US" sz="800" dirty="0"/>
              <a:t>논리 연산자</a:t>
            </a:r>
          </a:p>
          <a:p>
            <a:r>
              <a:rPr lang="en-US" altLang="ko-KR" sz="800" dirty="0"/>
              <a:t>024 </a:t>
            </a:r>
            <a:r>
              <a:rPr lang="ko-KR" altLang="en-US" sz="800" dirty="0" err="1"/>
              <a:t>삼항</a:t>
            </a:r>
            <a:r>
              <a:rPr lang="ko-KR" altLang="en-US" sz="800" dirty="0"/>
              <a:t> 연산자</a:t>
            </a:r>
          </a:p>
          <a:p>
            <a:r>
              <a:rPr lang="en-US" altLang="ko-KR" sz="800" dirty="0"/>
              <a:t>025 </a:t>
            </a:r>
            <a:r>
              <a:rPr lang="ko-KR" altLang="en-US" sz="800" dirty="0"/>
              <a:t>비트 연산자</a:t>
            </a:r>
          </a:p>
          <a:p>
            <a:r>
              <a:rPr lang="en-US" altLang="ko-KR" sz="800" dirty="0"/>
              <a:t>026 </a:t>
            </a:r>
            <a:r>
              <a:rPr lang="ko-KR" altLang="en-US" sz="800" dirty="0"/>
              <a:t>자료형 변환 이해하기</a:t>
            </a:r>
          </a:p>
          <a:p>
            <a:r>
              <a:rPr lang="en-US" altLang="ko-KR" sz="800" dirty="0"/>
              <a:t>027 </a:t>
            </a:r>
            <a:r>
              <a:rPr lang="ko-KR" altLang="en-US" sz="800" dirty="0"/>
              <a:t>배열 이해하기</a:t>
            </a:r>
          </a:p>
          <a:p>
            <a:r>
              <a:rPr lang="en-US" altLang="ko-KR" sz="800" dirty="0"/>
              <a:t>028 </a:t>
            </a:r>
            <a:r>
              <a:rPr lang="ko-KR" altLang="en-US" sz="800" dirty="0"/>
              <a:t>객체 이해하기 ①</a:t>
            </a:r>
          </a:p>
          <a:p>
            <a:r>
              <a:rPr lang="en-US" altLang="ko-KR" sz="800" dirty="0"/>
              <a:t>029 </a:t>
            </a:r>
            <a:r>
              <a:rPr lang="ko-KR" altLang="en-US" sz="800" dirty="0"/>
              <a:t>객체 이해하기 ②</a:t>
            </a:r>
            <a:r>
              <a:rPr lang="en-US" altLang="ko-KR" sz="800" dirty="0"/>
              <a:t>(</a:t>
            </a:r>
            <a:r>
              <a:rPr lang="ko-KR" altLang="en-US" sz="800" dirty="0"/>
              <a:t>속성 접근</a:t>
            </a:r>
            <a:r>
              <a:rPr lang="en-US" altLang="ko-KR" sz="800" dirty="0"/>
              <a:t>/</a:t>
            </a:r>
            <a:r>
              <a:rPr lang="ko-KR" altLang="en-US" sz="800" dirty="0"/>
              <a:t>추가</a:t>
            </a:r>
            <a:r>
              <a:rPr lang="en-US" altLang="ko-KR" sz="800" dirty="0"/>
              <a:t>/</a:t>
            </a:r>
            <a:r>
              <a:rPr lang="ko-KR" altLang="en-US" sz="800" dirty="0"/>
              <a:t>수정</a:t>
            </a:r>
            <a:r>
              <a:rPr lang="en-US" altLang="ko-KR" sz="800" dirty="0"/>
              <a:t>/</a:t>
            </a:r>
            <a:r>
              <a:rPr lang="ko-KR" altLang="en-US" sz="800" dirty="0"/>
              <a:t>삭제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030 ES6</a:t>
            </a:r>
            <a:r>
              <a:rPr lang="ko-KR" altLang="en-US" sz="800" dirty="0"/>
              <a:t>의 향상된 객체 문법 알아보기 </a:t>
            </a:r>
            <a:r>
              <a:rPr lang="en-US" altLang="ko-KR" sz="800" dirty="0"/>
              <a:t>- </a:t>
            </a:r>
            <a:r>
              <a:rPr lang="ko-KR" altLang="en-US" sz="800" dirty="0"/>
              <a:t>단축 </a:t>
            </a:r>
            <a:r>
              <a:rPr lang="ko-KR" altLang="en-US" sz="800" dirty="0" err="1"/>
              <a:t>속성명</a:t>
            </a:r>
            <a:endParaRPr lang="ko-KR" altLang="en-US" sz="800" dirty="0"/>
          </a:p>
          <a:p>
            <a:r>
              <a:rPr lang="en-US" altLang="ko-KR" sz="800" dirty="0"/>
              <a:t>031 ES6</a:t>
            </a:r>
            <a:r>
              <a:rPr lang="ko-KR" altLang="en-US" sz="800" dirty="0"/>
              <a:t>의 향상된 객체 문법 알아보기 </a:t>
            </a:r>
            <a:r>
              <a:rPr lang="en-US" altLang="ko-KR" sz="800" dirty="0"/>
              <a:t>- </a:t>
            </a:r>
            <a:r>
              <a:rPr lang="ko-KR" altLang="en-US" sz="800" dirty="0"/>
              <a:t>속성 </a:t>
            </a:r>
            <a:r>
              <a:rPr lang="ko-KR" altLang="en-US" sz="800" dirty="0" err="1"/>
              <a:t>계산명</a:t>
            </a:r>
            <a:endParaRPr lang="ko-KR" altLang="en-US" sz="800" dirty="0"/>
          </a:p>
          <a:p>
            <a:r>
              <a:rPr lang="en-US" altLang="ko-KR" sz="800" dirty="0"/>
              <a:t>032 ES6</a:t>
            </a:r>
            <a:r>
              <a:rPr lang="ko-KR" altLang="en-US" sz="800" dirty="0"/>
              <a:t>의 향상된 객체 문법 알아보기 </a:t>
            </a:r>
            <a:r>
              <a:rPr lang="en-US" altLang="ko-KR" sz="800" dirty="0"/>
              <a:t>- </a:t>
            </a:r>
            <a:r>
              <a:rPr lang="ko-KR" altLang="en-US" sz="800" dirty="0"/>
              <a:t>비구조화 할당</a:t>
            </a:r>
          </a:p>
          <a:p>
            <a:r>
              <a:rPr lang="en-US" altLang="ko-KR" sz="800" dirty="0"/>
              <a:t>033 </a:t>
            </a:r>
            <a:r>
              <a:rPr lang="ko-KR" altLang="en-US" sz="800" dirty="0"/>
              <a:t>심볼형 이해하기</a:t>
            </a:r>
          </a:p>
          <a:p>
            <a:r>
              <a:rPr lang="en-US" altLang="ko-KR" sz="800" dirty="0"/>
              <a:t>034 </a:t>
            </a:r>
            <a:r>
              <a:rPr lang="ko-KR" altLang="en-US" sz="800" dirty="0"/>
              <a:t>함수 이해하기</a:t>
            </a:r>
          </a:p>
          <a:p>
            <a:r>
              <a:rPr lang="en-US" altLang="ko-KR" sz="800" dirty="0"/>
              <a:t>035 </a:t>
            </a:r>
            <a:r>
              <a:rPr lang="ko-KR" altLang="en-US" sz="800" dirty="0"/>
              <a:t>예외 처리하기</a:t>
            </a:r>
          </a:p>
          <a:p>
            <a:r>
              <a:rPr lang="en-US" altLang="ko-KR" sz="800" dirty="0"/>
              <a:t>036 arguments </a:t>
            </a:r>
            <a:r>
              <a:rPr lang="ko-KR" altLang="en-US" sz="800" dirty="0"/>
              <a:t>객체 이해하기</a:t>
            </a:r>
          </a:p>
          <a:p>
            <a:r>
              <a:rPr lang="en-US" altLang="ko-KR" sz="800" dirty="0"/>
              <a:t>037 </a:t>
            </a:r>
            <a:r>
              <a:rPr lang="ko-KR" altLang="en-US" sz="800" dirty="0"/>
              <a:t>함수 기본 매개변수 처리하기</a:t>
            </a:r>
          </a:p>
          <a:p>
            <a:r>
              <a:rPr lang="en-US" altLang="ko-KR" sz="800" dirty="0"/>
              <a:t>038 </a:t>
            </a:r>
            <a:r>
              <a:rPr lang="ko-KR" altLang="en-US" sz="800" dirty="0"/>
              <a:t>함수 나머지 매개변수 이해하기</a:t>
            </a:r>
          </a:p>
          <a:p>
            <a:r>
              <a:rPr lang="en-US" altLang="ko-KR" sz="800" dirty="0"/>
              <a:t>039 </a:t>
            </a:r>
            <a:r>
              <a:rPr lang="ko-KR" altLang="en-US" sz="800" dirty="0" err="1"/>
              <a:t>스코프</a:t>
            </a:r>
            <a:r>
              <a:rPr lang="ko-KR" altLang="en-US" sz="800" dirty="0"/>
              <a:t> 이해하기</a:t>
            </a:r>
          </a:p>
          <a:p>
            <a:r>
              <a:rPr lang="en-US" altLang="ko-KR" sz="800" dirty="0"/>
              <a:t>040 </a:t>
            </a:r>
            <a:r>
              <a:rPr lang="ko-KR" altLang="en-US" sz="800" dirty="0"/>
              <a:t>함수 </a:t>
            </a:r>
            <a:r>
              <a:rPr lang="ko-KR" altLang="en-US" sz="800" dirty="0" err="1"/>
              <a:t>호이스팅</a:t>
            </a:r>
            <a:r>
              <a:rPr lang="ko-KR" altLang="en-US" sz="800" dirty="0"/>
              <a:t> 이해하기</a:t>
            </a:r>
          </a:p>
          <a:p>
            <a:r>
              <a:rPr lang="en-US" altLang="ko-KR" sz="800" dirty="0"/>
              <a:t>041 let</a:t>
            </a:r>
            <a:r>
              <a:rPr lang="ko-KR" altLang="en-US" sz="800" dirty="0"/>
              <a:t>으로 변수 선언하기</a:t>
            </a:r>
          </a:p>
          <a:p>
            <a:r>
              <a:rPr lang="en-US" altLang="ko-KR" sz="800" dirty="0"/>
              <a:t>042 const</a:t>
            </a:r>
            <a:r>
              <a:rPr lang="ko-KR" altLang="en-US" sz="800" dirty="0"/>
              <a:t>로 상수 선언하기</a:t>
            </a:r>
          </a:p>
          <a:p>
            <a:r>
              <a:rPr lang="en-US" altLang="ko-KR" sz="800" dirty="0"/>
              <a:t>043 </a:t>
            </a:r>
            <a:r>
              <a:rPr lang="ko-KR" altLang="en-US" sz="800" dirty="0" err="1"/>
              <a:t>스코프</a:t>
            </a:r>
            <a:r>
              <a:rPr lang="ko-KR" altLang="en-US" sz="800" dirty="0"/>
              <a:t> 체인 이해하기</a:t>
            </a:r>
          </a:p>
          <a:p>
            <a:r>
              <a:rPr lang="en-US" altLang="ko-KR" sz="800" dirty="0"/>
              <a:t>044 </a:t>
            </a:r>
            <a:r>
              <a:rPr lang="ko-KR" altLang="en-US" sz="800" dirty="0" err="1"/>
              <a:t>클로저</a:t>
            </a:r>
            <a:r>
              <a:rPr lang="ko-KR" altLang="en-US" sz="800" dirty="0"/>
              <a:t> 이해하기</a:t>
            </a:r>
          </a:p>
          <a:p>
            <a:r>
              <a:rPr lang="en-US" altLang="ko-KR" sz="800" dirty="0"/>
              <a:t>045 </a:t>
            </a:r>
            <a:r>
              <a:rPr lang="ko-KR" altLang="en-US" sz="800" dirty="0"/>
              <a:t>객체 속성 기술자 이해하기</a:t>
            </a:r>
          </a:p>
          <a:p>
            <a:r>
              <a:rPr lang="en-US" altLang="ko-KR" sz="800" dirty="0"/>
              <a:t>046 Get, Set</a:t>
            </a:r>
            <a:r>
              <a:rPr lang="ko-KR" altLang="en-US" sz="800" dirty="0"/>
              <a:t>을 통한 속성 접근 관리하기</a:t>
            </a:r>
          </a:p>
          <a:p>
            <a:r>
              <a:rPr lang="en-US" altLang="ko-KR" sz="800" dirty="0"/>
              <a:t>047 </a:t>
            </a:r>
            <a:r>
              <a:rPr lang="ko-KR" altLang="en-US" sz="800" dirty="0"/>
              <a:t>화살표 함수 이해하기</a:t>
            </a:r>
          </a:p>
          <a:p>
            <a:r>
              <a:rPr lang="en-US" altLang="ko-KR" sz="800" dirty="0"/>
              <a:t>048 </a:t>
            </a:r>
            <a:r>
              <a:rPr lang="ko-KR" altLang="en-US" sz="800" dirty="0"/>
              <a:t>자바스크립트 객체지향 프로그래밍 이해하기</a:t>
            </a:r>
          </a:p>
          <a:p>
            <a:r>
              <a:rPr lang="en-US" altLang="ko-KR" sz="800" dirty="0"/>
              <a:t>049 </a:t>
            </a:r>
            <a:r>
              <a:rPr lang="ko-KR" altLang="en-US" sz="800" dirty="0"/>
              <a:t>생성자 함수 이해하기</a:t>
            </a:r>
          </a:p>
          <a:p>
            <a:r>
              <a:rPr lang="en-US" altLang="ko-KR" sz="800" dirty="0"/>
              <a:t>050 </a:t>
            </a:r>
            <a:r>
              <a:rPr lang="ko-KR" altLang="en-US" sz="800" dirty="0"/>
              <a:t>프로토타입 기반 상속 이해하기</a:t>
            </a:r>
          </a:p>
          <a:p>
            <a:r>
              <a:rPr lang="en-US" altLang="ko-KR" sz="800" dirty="0"/>
              <a:t>051 </a:t>
            </a:r>
            <a:r>
              <a:rPr lang="ko-KR" altLang="en-US" sz="800" dirty="0"/>
              <a:t>클래스 정의하기</a:t>
            </a:r>
          </a:p>
          <a:p>
            <a:r>
              <a:rPr lang="en-US" altLang="ko-KR" sz="800" dirty="0"/>
              <a:t>052 </a:t>
            </a:r>
            <a:r>
              <a:rPr lang="ko-KR" altLang="en-US" sz="800" dirty="0"/>
              <a:t>클래스 상속 이해하기</a:t>
            </a:r>
          </a:p>
          <a:p>
            <a:r>
              <a:rPr lang="en-US" altLang="ko-KR" sz="800" dirty="0"/>
              <a:t>053 </a:t>
            </a:r>
            <a:r>
              <a:rPr lang="ko-KR" altLang="en-US" sz="800" dirty="0"/>
              <a:t>클래스 정적 메소드와 속성 정의하기</a:t>
            </a:r>
          </a:p>
          <a:p>
            <a:r>
              <a:rPr lang="en-US" altLang="ko-KR" sz="800" dirty="0"/>
              <a:t>054 this </a:t>
            </a:r>
            <a:r>
              <a:rPr lang="ko-KR" altLang="en-US" sz="800" dirty="0"/>
              <a:t>이해하기</a:t>
            </a:r>
          </a:p>
          <a:p>
            <a:r>
              <a:rPr lang="en-US" altLang="ko-KR" sz="800" dirty="0"/>
              <a:t>055 </a:t>
            </a:r>
            <a:r>
              <a:rPr lang="ko-KR" altLang="en-US" sz="800" dirty="0"/>
              <a:t>모듈 이해하기</a:t>
            </a:r>
          </a:p>
          <a:p>
            <a:r>
              <a:rPr lang="en-US" altLang="ko-KR" sz="800" dirty="0"/>
              <a:t>056 </a:t>
            </a:r>
            <a:r>
              <a:rPr lang="ko-KR" altLang="en-US" sz="800" dirty="0"/>
              <a:t>모듈 시스템 이해하기</a:t>
            </a:r>
          </a:p>
          <a:p>
            <a:r>
              <a:rPr lang="en-US" altLang="ko-KR" sz="800" dirty="0"/>
              <a:t>057 </a:t>
            </a:r>
            <a:r>
              <a:rPr lang="ko-KR" altLang="en-US" sz="800" dirty="0"/>
              <a:t>모듈 기본값 정의하고 가져오기</a:t>
            </a:r>
          </a:p>
          <a:p>
            <a:r>
              <a:rPr lang="en-US" altLang="ko-KR" sz="800" dirty="0"/>
              <a:t>058 </a:t>
            </a:r>
            <a:r>
              <a:rPr lang="ko-KR" altLang="en-US" sz="800" dirty="0"/>
              <a:t>모듈을 여러 이름으로 내보내고 가져오기</a:t>
            </a:r>
          </a:p>
          <a:p>
            <a:r>
              <a:rPr lang="en-US" altLang="ko-KR" sz="800" dirty="0"/>
              <a:t>059 </a:t>
            </a:r>
            <a:r>
              <a:rPr lang="ko-KR" altLang="en-US" sz="800" dirty="0"/>
              <a:t>모듈을 다양한 방식으로 사용하기</a:t>
            </a:r>
          </a:p>
          <a:p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44869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9B583D-DB91-4815-A174-53D082972734}"/>
              </a:ext>
            </a:extLst>
          </p:cNvPr>
          <p:cNvSpPr txBox="1"/>
          <p:nvPr/>
        </p:nvSpPr>
        <p:spPr>
          <a:xfrm>
            <a:off x="243279" y="1124125"/>
            <a:ext cx="30764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PART 3 </a:t>
            </a:r>
            <a:r>
              <a:rPr lang="ko-KR" altLang="en-US" sz="800" dirty="0"/>
              <a:t>자바스크립트 실력 다지기</a:t>
            </a:r>
          </a:p>
          <a:p>
            <a:r>
              <a:rPr lang="en-US" altLang="ko-KR" sz="800" dirty="0"/>
              <a:t>060 </a:t>
            </a:r>
            <a:r>
              <a:rPr lang="ko-KR" altLang="en-US" sz="800" dirty="0"/>
              <a:t>표준 내장 객체 이해하기</a:t>
            </a:r>
          </a:p>
          <a:p>
            <a:r>
              <a:rPr lang="en-US" altLang="ko-KR" sz="800" dirty="0"/>
              <a:t>061 </a:t>
            </a:r>
            <a:r>
              <a:rPr lang="ko-KR" altLang="en-US" sz="800" dirty="0"/>
              <a:t>자료형 확인하기</a:t>
            </a:r>
            <a:r>
              <a:rPr lang="en-US" altLang="ko-KR" sz="800" dirty="0"/>
              <a:t>(</a:t>
            </a:r>
            <a:r>
              <a:rPr lang="en-US" altLang="ko-KR" sz="800" dirty="0" err="1"/>
              <a:t>typeof</a:t>
            </a:r>
            <a:r>
              <a:rPr lang="en-US" altLang="ko-KR" sz="800" dirty="0"/>
              <a:t>, </a:t>
            </a:r>
            <a:r>
              <a:rPr lang="en-US" altLang="ko-KR" sz="800" dirty="0" err="1"/>
              <a:t>instanceof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062 </a:t>
            </a:r>
            <a:r>
              <a:rPr lang="en-US" altLang="ko-KR" sz="800" dirty="0" err="1"/>
              <a:t>NaN</a:t>
            </a:r>
            <a:r>
              <a:rPr lang="en-US" altLang="ko-KR" sz="800" dirty="0"/>
              <a:t> </a:t>
            </a:r>
            <a:r>
              <a:rPr lang="ko-KR" altLang="en-US" sz="800" dirty="0"/>
              <a:t>값 확인하기</a:t>
            </a:r>
            <a:r>
              <a:rPr lang="en-US" altLang="ko-KR" sz="800" dirty="0"/>
              <a:t>(</a:t>
            </a:r>
            <a:r>
              <a:rPr lang="en-US" altLang="ko-KR" sz="800" dirty="0" err="1"/>
              <a:t>NumberisNaN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063 </a:t>
            </a:r>
            <a:r>
              <a:rPr lang="ko-KR" altLang="en-US" sz="800" dirty="0"/>
              <a:t>정수 확인하기</a:t>
            </a:r>
            <a:r>
              <a:rPr lang="en-US" altLang="ko-KR" sz="800" dirty="0"/>
              <a:t>(</a:t>
            </a:r>
            <a:r>
              <a:rPr lang="en-US" altLang="ko-KR" sz="800" dirty="0" err="1"/>
              <a:t>isInteger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064 </a:t>
            </a:r>
            <a:r>
              <a:rPr lang="ko-KR" altLang="en-US" sz="800" dirty="0"/>
              <a:t>배열 자료형 확인하기</a:t>
            </a:r>
            <a:r>
              <a:rPr lang="en-US" altLang="ko-KR" sz="800" dirty="0"/>
              <a:t>(</a:t>
            </a:r>
            <a:r>
              <a:rPr lang="en-US" altLang="ko-KR" sz="800" dirty="0" err="1"/>
              <a:t>isArray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065 </a:t>
            </a:r>
            <a:r>
              <a:rPr lang="ko-KR" altLang="en-US" sz="800" dirty="0"/>
              <a:t>문자열을 숫자형 정수로 변환하기</a:t>
            </a:r>
            <a:r>
              <a:rPr lang="en-US" altLang="ko-KR" sz="800" dirty="0"/>
              <a:t>(</a:t>
            </a:r>
            <a:r>
              <a:rPr lang="en-US" altLang="ko-KR" sz="800" dirty="0" err="1"/>
              <a:t>parseInt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066 </a:t>
            </a:r>
            <a:r>
              <a:rPr lang="ko-KR" altLang="en-US" sz="800" dirty="0"/>
              <a:t>실수형 숫자로 변환하기</a:t>
            </a:r>
            <a:r>
              <a:rPr lang="en-US" altLang="ko-KR" sz="800" dirty="0"/>
              <a:t>(</a:t>
            </a:r>
            <a:r>
              <a:rPr lang="en-US" altLang="ko-KR" sz="800" dirty="0" err="1"/>
              <a:t>parseFloat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067 </a:t>
            </a:r>
            <a:r>
              <a:rPr lang="ko-KR" altLang="en-US" sz="800" dirty="0"/>
              <a:t>문자열 양 끝의 공백 없애기</a:t>
            </a:r>
            <a:r>
              <a:rPr lang="en-US" altLang="ko-KR" sz="800" dirty="0"/>
              <a:t>(trim)</a:t>
            </a:r>
          </a:p>
          <a:p>
            <a:r>
              <a:rPr lang="en-US" altLang="ko-KR" sz="800" dirty="0"/>
              <a:t>068 </a:t>
            </a:r>
            <a:r>
              <a:rPr lang="ko-KR" altLang="en-US" sz="800" dirty="0"/>
              <a:t>문자열 자르기 ①</a:t>
            </a:r>
            <a:r>
              <a:rPr lang="en-US" altLang="ko-KR" sz="800" dirty="0"/>
              <a:t>(slice)</a:t>
            </a:r>
          </a:p>
          <a:p>
            <a:r>
              <a:rPr lang="en-US" altLang="ko-KR" sz="800" dirty="0"/>
              <a:t>069 </a:t>
            </a:r>
            <a:r>
              <a:rPr lang="ko-KR" altLang="en-US" sz="800" dirty="0"/>
              <a:t>문자열 자르기 ②</a:t>
            </a:r>
            <a:r>
              <a:rPr lang="en-US" altLang="ko-KR" sz="800" dirty="0"/>
              <a:t>(substring)</a:t>
            </a:r>
          </a:p>
          <a:p>
            <a:r>
              <a:rPr lang="en-US" altLang="ko-KR" sz="800" dirty="0"/>
              <a:t>070 </a:t>
            </a:r>
            <a:r>
              <a:rPr lang="ko-KR" altLang="en-US" sz="800" dirty="0"/>
              <a:t>문자열 자르기 ③</a:t>
            </a:r>
            <a:r>
              <a:rPr lang="en-US" altLang="ko-KR" sz="800" dirty="0"/>
              <a:t>(</a:t>
            </a:r>
            <a:r>
              <a:rPr lang="en-US" altLang="ko-KR" sz="800" dirty="0" err="1"/>
              <a:t>substr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071 </a:t>
            </a:r>
            <a:r>
              <a:rPr lang="ko-KR" altLang="en-US" sz="800" dirty="0"/>
              <a:t>문자열 길이 구하기</a:t>
            </a:r>
            <a:r>
              <a:rPr lang="en-US" altLang="ko-KR" sz="800" dirty="0"/>
              <a:t>(length)</a:t>
            </a:r>
          </a:p>
          <a:p>
            <a:r>
              <a:rPr lang="en-US" altLang="ko-KR" sz="800" dirty="0"/>
              <a:t>072 </a:t>
            </a:r>
            <a:r>
              <a:rPr lang="ko-KR" altLang="en-US" sz="800" dirty="0"/>
              <a:t>문자열로 변환하기</a:t>
            </a:r>
            <a:r>
              <a:rPr lang="en-US" altLang="ko-KR" sz="800" dirty="0"/>
              <a:t>(</a:t>
            </a:r>
            <a:r>
              <a:rPr lang="en-US" altLang="ko-KR" sz="800" dirty="0" err="1"/>
              <a:t>toString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073 </a:t>
            </a:r>
            <a:r>
              <a:rPr lang="ko-KR" altLang="en-US" sz="800" dirty="0"/>
              <a:t>두 개의 문자열 하나로 합치기</a:t>
            </a:r>
            <a:r>
              <a:rPr lang="en-US" altLang="ko-KR" sz="800" dirty="0"/>
              <a:t>(</a:t>
            </a:r>
            <a:r>
              <a:rPr lang="en-US" altLang="ko-KR" sz="800" dirty="0" err="1"/>
              <a:t>concat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074 </a:t>
            </a:r>
            <a:r>
              <a:rPr lang="ko-KR" altLang="en-US" sz="800" dirty="0"/>
              <a:t>특정 위치의 문자 반환하기</a:t>
            </a:r>
            <a:r>
              <a:rPr lang="en-US" altLang="ko-KR" sz="800" dirty="0"/>
              <a:t>(</a:t>
            </a:r>
            <a:r>
              <a:rPr lang="en-US" altLang="ko-KR" sz="800" dirty="0" err="1"/>
              <a:t>charAt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075 </a:t>
            </a:r>
            <a:r>
              <a:rPr lang="ko-KR" altLang="en-US" sz="800" dirty="0"/>
              <a:t>특정 문자열 위치 확인하기 ①</a:t>
            </a:r>
            <a:r>
              <a:rPr lang="en-US" altLang="ko-KR" sz="800" dirty="0"/>
              <a:t>(</a:t>
            </a:r>
            <a:r>
              <a:rPr lang="en-US" altLang="ko-KR" sz="800" dirty="0" err="1"/>
              <a:t>indexOf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076 </a:t>
            </a:r>
            <a:r>
              <a:rPr lang="ko-KR" altLang="en-US" sz="800" dirty="0"/>
              <a:t>특정 문자열 위치 확인하기 ②</a:t>
            </a:r>
            <a:r>
              <a:rPr lang="en-US" altLang="ko-KR" sz="800" dirty="0"/>
              <a:t>(</a:t>
            </a:r>
            <a:r>
              <a:rPr lang="en-US" altLang="ko-KR" sz="800" dirty="0" err="1"/>
              <a:t>lastIndexOf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077 </a:t>
            </a:r>
            <a:r>
              <a:rPr lang="ko-KR" altLang="en-US" sz="800" dirty="0"/>
              <a:t>특정 문자열 포함 여부 확인하기</a:t>
            </a:r>
            <a:r>
              <a:rPr lang="en-US" altLang="ko-KR" sz="800" dirty="0"/>
              <a:t>(includes)</a:t>
            </a:r>
          </a:p>
          <a:p>
            <a:r>
              <a:rPr lang="en-US" altLang="ko-KR" sz="800" dirty="0"/>
              <a:t>078 </a:t>
            </a:r>
            <a:r>
              <a:rPr lang="ko-KR" altLang="en-US" sz="800" dirty="0"/>
              <a:t>문자열 대소문자 변환하기</a:t>
            </a:r>
            <a:r>
              <a:rPr lang="en-US" altLang="ko-KR" sz="800" dirty="0"/>
              <a:t>(</a:t>
            </a:r>
            <a:r>
              <a:rPr lang="en-US" altLang="ko-KR" sz="800" dirty="0" err="1"/>
              <a:t>toLowerCase</a:t>
            </a:r>
            <a:r>
              <a:rPr lang="en-US" altLang="ko-KR" sz="800" dirty="0"/>
              <a:t>, </a:t>
            </a:r>
            <a:r>
              <a:rPr lang="en-US" altLang="ko-KR" sz="800" dirty="0" err="1"/>
              <a:t>toUpperCase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079 </a:t>
            </a:r>
            <a:r>
              <a:rPr lang="ko-KR" altLang="en-US" sz="800" dirty="0"/>
              <a:t>배열 요소를 분할</a:t>
            </a:r>
            <a:r>
              <a:rPr lang="en-US" altLang="ko-KR" sz="800" dirty="0"/>
              <a:t>/</a:t>
            </a:r>
            <a:r>
              <a:rPr lang="ko-KR" altLang="en-US" sz="800" dirty="0"/>
              <a:t>변환하기</a:t>
            </a:r>
            <a:r>
              <a:rPr lang="en-US" altLang="ko-KR" sz="800" dirty="0"/>
              <a:t>(from)</a:t>
            </a:r>
          </a:p>
          <a:p>
            <a:r>
              <a:rPr lang="en-US" altLang="ko-KR" sz="800" dirty="0"/>
              <a:t>080 </a:t>
            </a:r>
            <a:r>
              <a:rPr lang="ko-KR" altLang="en-US" sz="800" dirty="0"/>
              <a:t>문자열을 특정 구분자에 의해 배열로 나누기</a:t>
            </a:r>
            <a:r>
              <a:rPr lang="en-US" altLang="ko-KR" sz="800" dirty="0"/>
              <a:t>(split)</a:t>
            </a:r>
          </a:p>
          <a:p>
            <a:r>
              <a:rPr lang="en-US" altLang="ko-KR" sz="800" dirty="0"/>
              <a:t>081 </a:t>
            </a:r>
            <a:r>
              <a:rPr lang="ko-KR" altLang="en-US" sz="800" dirty="0"/>
              <a:t>배열 뒤에 요소 추가하기</a:t>
            </a:r>
            <a:r>
              <a:rPr lang="en-US" altLang="ko-KR" sz="800" dirty="0"/>
              <a:t>(push)</a:t>
            </a:r>
          </a:p>
          <a:p>
            <a:r>
              <a:rPr lang="en-US" altLang="ko-KR" sz="800" dirty="0"/>
              <a:t>082 </a:t>
            </a:r>
            <a:r>
              <a:rPr lang="ko-KR" altLang="en-US" sz="800" dirty="0"/>
              <a:t>배열 앞에 요소 추가하기</a:t>
            </a:r>
            <a:r>
              <a:rPr lang="en-US" altLang="ko-KR" sz="800" dirty="0"/>
              <a:t>(unshift)</a:t>
            </a:r>
          </a:p>
          <a:p>
            <a:r>
              <a:rPr lang="en-US" altLang="ko-KR" sz="800" dirty="0"/>
              <a:t>083 </a:t>
            </a:r>
            <a:r>
              <a:rPr lang="ko-KR" altLang="en-US" sz="800" dirty="0"/>
              <a:t>배열 길이 구하기</a:t>
            </a:r>
            <a:r>
              <a:rPr lang="en-US" altLang="ko-KR" sz="800" dirty="0"/>
              <a:t>(length)</a:t>
            </a:r>
          </a:p>
          <a:p>
            <a:r>
              <a:rPr lang="en-US" altLang="ko-KR" sz="800" dirty="0"/>
              <a:t>084 </a:t>
            </a:r>
            <a:r>
              <a:rPr lang="ko-KR" altLang="en-US" sz="800" dirty="0"/>
              <a:t>배열 합치기</a:t>
            </a:r>
            <a:r>
              <a:rPr lang="en-US" altLang="ko-KR" sz="800" dirty="0"/>
              <a:t>(</a:t>
            </a:r>
            <a:r>
              <a:rPr lang="en-US" altLang="ko-KR" sz="800" dirty="0" err="1"/>
              <a:t>concat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085 </a:t>
            </a:r>
            <a:r>
              <a:rPr lang="ko-KR" altLang="en-US" sz="800" dirty="0"/>
              <a:t>배열에 특정 </a:t>
            </a:r>
            <a:r>
              <a:rPr lang="ko-KR" altLang="en-US" sz="800" dirty="0" err="1"/>
              <a:t>구분자</a:t>
            </a:r>
            <a:r>
              <a:rPr lang="ko-KR" altLang="en-US" sz="800" dirty="0"/>
              <a:t> 넣어 문자형으로 변환하기</a:t>
            </a:r>
            <a:r>
              <a:rPr lang="en-US" altLang="ko-KR" sz="800" dirty="0"/>
              <a:t>(join)</a:t>
            </a:r>
          </a:p>
          <a:p>
            <a:r>
              <a:rPr lang="en-US" altLang="ko-KR" sz="800" dirty="0"/>
              <a:t>086 </a:t>
            </a:r>
            <a:r>
              <a:rPr lang="ko-KR" altLang="en-US" sz="800" dirty="0"/>
              <a:t>배열 마지막 요소 추출하기</a:t>
            </a:r>
            <a:r>
              <a:rPr lang="en-US" altLang="ko-KR" sz="800" dirty="0"/>
              <a:t>(pop)</a:t>
            </a:r>
          </a:p>
          <a:p>
            <a:r>
              <a:rPr lang="en-US" altLang="ko-KR" sz="800" dirty="0"/>
              <a:t>087 </a:t>
            </a:r>
            <a:r>
              <a:rPr lang="ko-KR" altLang="en-US" sz="800" dirty="0"/>
              <a:t>배열 맨 앞 요소 추출하기</a:t>
            </a:r>
            <a:r>
              <a:rPr lang="en-US" altLang="ko-KR" sz="800" dirty="0"/>
              <a:t>(shift)</a:t>
            </a:r>
          </a:p>
          <a:p>
            <a:r>
              <a:rPr lang="en-US" altLang="ko-KR" sz="800" dirty="0"/>
              <a:t>088 </a:t>
            </a:r>
            <a:r>
              <a:rPr lang="ko-KR" altLang="en-US" sz="800" dirty="0"/>
              <a:t>배열 특정 위치의 요소 추출하기</a:t>
            </a:r>
            <a:r>
              <a:rPr lang="en-US" altLang="ko-KR" sz="800" dirty="0"/>
              <a:t>(slice)</a:t>
            </a:r>
          </a:p>
          <a:p>
            <a:r>
              <a:rPr lang="en-US" altLang="ko-KR" sz="800" dirty="0"/>
              <a:t>089 </a:t>
            </a:r>
            <a:r>
              <a:rPr lang="ko-KR" altLang="en-US" sz="800" dirty="0"/>
              <a:t>배열 인덱스로 특정 요소 수정하기</a:t>
            </a:r>
            <a:r>
              <a:rPr lang="en-US" altLang="ko-KR" sz="800" dirty="0"/>
              <a:t>(splice)</a:t>
            </a:r>
          </a:p>
          <a:p>
            <a:r>
              <a:rPr lang="en-US" altLang="ko-KR" sz="800" dirty="0"/>
              <a:t>090 </a:t>
            </a:r>
            <a:r>
              <a:rPr lang="ko-KR" altLang="en-US" sz="800" dirty="0"/>
              <a:t>배열의 특정 요소 위치 확인하기</a:t>
            </a:r>
            <a:r>
              <a:rPr lang="en-US" altLang="ko-KR" sz="800" dirty="0"/>
              <a:t>(</a:t>
            </a:r>
            <a:r>
              <a:rPr lang="en-US" altLang="ko-KR" sz="800" dirty="0" err="1"/>
              <a:t>indexOf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091 </a:t>
            </a:r>
            <a:r>
              <a:rPr lang="ko-KR" altLang="en-US" sz="800" dirty="0"/>
              <a:t>배열 순환하기</a:t>
            </a:r>
            <a:r>
              <a:rPr lang="en-US" altLang="ko-KR" sz="800" dirty="0"/>
              <a:t>(</a:t>
            </a:r>
            <a:r>
              <a:rPr lang="en-US" altLang="ko-KR" sz="800" dirty="0" err="1"/>
              <a:t>forEach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092 </a:t>
            </a:r>
            <a:r>
              <a:rPr lang="ko-KR" altLang="en-US" sz="800" dirty="0"/>
              <a:t>배열 정렬하기</a:t>
            </a:r>
            <a:r>
              <a:rPr lang="en-US" altLang="ko-KR" sz="800" dirty="0"/>
              <a:t>(sort)</a:t>
            </a:r>
          </a:p>
          <a:p>
            <a:r>
              <a:rPr lang="en-US" altLang="ko-KR" sz="800" dirty="0"/>
              <a:t>093 </a:t>
            </a:r>
            <a:r>
              <a:rPr lang="ko-KR" altLang="en-US" sz="800" dirty="0"/>
              <a:t>배열의 순서를 반대로 나열하기</a:t>
            </a:r>
            <a:r>
              <a:rPr lang="en-US" altLang="ko-KR" sz="800" dirty="0"/>
              <a:t>(reverse)</a:t>
            </a:r>
          </a:p>
          <a:p>
            <a:r>
              <a:rPr lang="en-US" altLang="ko-KR" sz="800" dirty="0"/>
              <a:t>094 </a:t>
            </a:r>
            <a:r>
              <a:rPr lang="ko-KR" altLang="en-US" sz="800" dirty="0"/>
              <a:t>배열 요소가 특정 조건을 만족하는지 확인하기</a:t>
            </a:r>
            <a:r>
              <a:rPr lang="en-US" altLang="ko-KR" sz="800" dirty="0"/>
              <a:t>(some)</a:t>
            </a:r>
          </a:p>
          <a:p>
            <a:r>
              <a:rPr lang="en-US" altLang="ko-KR" sz="800" dirty="0"/>
              <a:t>095 </a:t>
            </a:r>
            <a:r>
              <a:rPr lang="ko-KR" altLang="en-US" sz="800" dirty="0"/>
              <a:t>모든 배열 요소가 특정 조건을 만족하는지 확인하기</a:t>
            </a:r>
            <a:r>
              <a:rPr lang="en-US" altLang="ko-KR" sz="800" dirty="0"/>
              <a:t>(every)</a:t>
            </a:r>
          </a:p>
          <a:p>
            <a:r>
              <a:rPr lang="en-US" altLang="ko-KR" sz="800" dirty="0"/>
              <a:t>096 </a:t>
            </a:r>
            <a:r>
              <a:rPr lang="ko-KR" altLang="en-US" sz="800" dirty="0"/>
              <a:t>배열의 특정 조건을 기준으로 필터링하기</a:t>
            </a:r>
            <a:r>
              <a:rPr lang="en-US" altLang="ko-KR" sz="800" dirty="0"/>
              <a:t>(filter)</a:t>
            </a:r>
          </a:p>
          <a:p>
            <a:r>
              <a:rPr lang="en-US" altLang="ko-KR" sz="800" dirty="0"/>
              <a:t>097 </a:t>
            </a:r>
            <a:r>
              <a:rPr lang="ko-KR" altLang="en-US" sz="800" dirty="0"/>
              <a:t>배열의 특정 조건을 충족하는 요소 찾기</a:t>
            </a:r>
            <a:r>
              <a:rPr lang="en-US" altLang="ko-KR" sz="800" dirty="0"/>
              <a:t>(find)</a:t>
            </a:r>
          </a:p>
          <a:p>
            <a:r>
              <a:rPr lang="en-US" altLang="ko-KR" sz="800" dirty="0"/>
              <a:t>098 </a:t>
            </a:r>
            <a:r>
              <a:rPr lang="ko-KR" altLang="en-US" sz="800" dirty="0"/>
              <a:t>배열 요소 일괄 변경하기</a:t>
            </a:r>
            <a:r>
              <a:rPr lang="en-US" altLang="ko-KR" sz="800" dirty="0"/>
              <a:t>(map)</a:t>
            </a:r>
          </a:p>
          <a:p>
            <a:r>
              <a:rPr lang="en-US" altLang="ko-KR" sz="800" dirty="0"/>
              <a:t>099 </a:t>
            </a:r>
            <a:r>
              <a:rPr lang="ko-KR" altLang="en-US" sz="800" dirty="0"/>
              <a:t>배열 내 값을 </a:t>
            </a:r>
            <a:r>
              <a:rPr lang="ko-KR" altLang="en-US" sz="800" dirty="0" err="1"/>
              <a:t>누적시키기</a:t>
            </a:r>
            <a:r>
              <a:rPr lang="en-US" altLang="ko-KR" sz="800" dirty="0"/>
              <a:t>(reduce)</a:t>
            </a:r>
          </a:p>
          <a:p>
            <a:r>
              <a:rPr lang="en-US" altLang="ko-KR" sz="800" dirty="0"/>
              <a:t>100 </a:t>
            </a:r>
            <a:r>
              <a:rPr lang="ko-KR" altLang="en-US" sz="800" dirty="0"/>
              <a:t>중첩된 배열을 단일하게 만들기</a:t>
            </a:r>
            <a:r>
              <a:rPr lang="en-US" altLang="ko-KR" sz="800" dirty="0"/>
              <a:t>(reduce)</a:t>
            </a:r>
          </a:p>
          <a:p>
            <a:endParaRPr lang="ko-KR" altLang="en-US" sz="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8409CB-323A-4C59-873F-20BD116F887D}"/>
              </a:ext>
            </a:extLst>
          </p:cNvPr>
          <p:cNvSpPr/>
          <p:nvPr/>
        </p:nvSpPr>
        <p:spPr>
          <a:xfrm>
            <a:off x="3568117" y="1124125"/>
            <a:ext cx="382258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101 </a:t>
            </a:r>
            <a:r>
              <a:rPr lang="ko-KR" altLang="en-US" sz="800" dirty="0"/>
              <a:t>객체에서 키만 추출하기</a:t>
            </a:r>
            <a:r>
              <a:rPr lang="en-US" altLang="ko-KR" sz="800" dirty="0"/>
              <a:t>(keys)</a:t>
            </a:r>
          </a:p>
          <a:p>
            <a:r>
              <a:rPr lang="en-US" altLang="ko-KR" sz="800" dirty="0"/>
              <a:t>102 </a:t>
            </a:r>
            <a:r>
              <a:rPr lang="ko-KR" altLang="en-US" sz="800" dirty="0"/>
              <a:t>객체에서 값만 추출하기</a:t>
            </a:r>
            <a:r>
              <a:rPr lang="en-US" altLang="ko-KR" sz="800" dirty="0"/>
              <a:t>(values)</a:t>
            </a:r>
          </a:p>
          <a:p>
            <a:r>
              <a:rPr lang="en-US" altLang="ko-KR" sz="800" dirty="0"/>
              <a:t>103 </a:t>
            </a:r>
            <a:r>
              <a:rPr lang="ko-KR" altLang="en-US" sz="800" dirty="0"/>
              <a:t>객체를 배열로 변환하기</a:t>
            </a:r>
            <a:r>
              <a:rPr lang="en-US" altLang="ko-KR" sz="800" dirty="0"/>
              <a:t>(entries)</a:t>
            </a:r>
          </a:p>
          <a:p>
            <a:r>
              <a:rPr lang="en-US" altLang="ko-KR" sz="800" dirty="0"/>
              <a:t>104 </a:t>
            </a:r>
            <a:r>
              <a:rPr lang="ko-KR" altLang="en-US" sz="800" dirty="0"/>
              <a:t>객체 변경되지 않도록 하기</a:t>
            </a:r>
            <a:r>
              <a:rPr lang="en-US" altLang="ko-KR" sz="800" dirty="0"/>
              <a:t>(freeze)</a:t>
            </a:r>
          </a:p>
          <a:p>
            <a:r>
              <a:rPr lang="en-US" altLang="ko-KR" sz="800" dirty="0"/>
              <a:t>105 </a:t>
            </a:r>
            <a:r>
              <a:rPr lang="ko-KR" altLang="en-US" sz="800" dirty="0"/>
              <a:t>객체에 속성 추가 못하게 만들기</a:t>
            </a:r>
            <a:r>
              <a:rPr lang="en-US" altLang="ko-KR" sz="800" dirty="0"/>
              <a:t>(seal)</a:t>
            </a:r>
          </a:p>
          <a:p>
            <a:r>
              <a:rPr lang="en-US" altLang="ko-KR" sz="800" dirty="0"/>
              <a:t>106 </a:t>
            </a:r>
            <a:r>
              <a:rPr lang="ko-KR" altLang="en-US" sz="800" dirty="0"/>
              <a:t>객체 병합 확장하기</a:t>
            </a:r>
            <a:r>
              <a:rPr lang="en-US" altLang="ko-KR" sz="800" dirty="0"/>
              <a:t>(assign)</a:t>
            </a:r>
          </a:p>
          <a:p>
            <a:r>
              <a:rPr lang="en-US" altLang="ko-KR" sz="800" dirty="0"/>
              <a:t>107 </a:t>
            </a:r>
            <a:r>
              <a:rPr lang="ko-KR" altLang="en-US" sz="800" dirty="0"/>
              <a:t>진수 변환하기</a:t>
            </a:r>
            <a:r>
              <a:rPr lang="en-US" altLang="ko-KR" sz="800" dirty="0"/>
              <a:t>(</a:t>
            </a:r>
            <a:r>
              <a:rPr lang="en-US" altLang="ko-KR" sz="800" dirty="0" err="1"/>
              <a:t>toString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108 10</a:t>
            </a:r>
            <a:r>
              <a:rPr lang="ko-KR" altLang="en-US" sz="800" dirty="0"/>
              <a:t>진수 아닌 진법을 다른 진법으로 변환하기</a:t>
            </a:r>
            <a:r>
              <a:rPr lang="en-US" altLang="ko-KR" sz="800" dirty="0"/>
              <a:t>(</a:t>
            </a:r>
            <a:r>
              <a:rPr lang="en-US" altLang="ko-KR" sz="800" dirty="0" err="1"/>
              <a:t>parseInt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109 </a:t>
            </a:r>
            <a:r>
              <a:rPr lang="ko-KR" altLang="en-US" sz="800" dirty="0" err="1"/>
              <a:t>랜덤값</a:t>
            </a:r>
            <a:r>
              <a:rPr lang="ko-KR" altLang="en-US" sz="800" dirty="0"/>
              <a:t> 구하기</a:t>
            </a:r>
            <a:r>
              <a:rPr lang="en-US" altLang="ko-KR" sz="800" dirty="0"/>
              <a:t>(random)</a:t>
            </a:r>
          </a:p>
          <a:p>
            <a:r>
              <a:rPr lang="en-US" altLang="ko-KR" sz="800" dirty="0"/>
              <a:t>110 </a:t>
            </a:r>
            <a:r>
              <a:rPr lang="ko-KR" altLang="en-US" sz="800" dirty="0"/>
              <a:t>특정 </a:t>
            </a:r>
            <a:r>
              <a:rPr lang="ko-KR" altLang="en-US" sz="800" dirty="0" err="1"/>
              <a:t>자리수에서</a:t>
            </a:r>
            <a:r>
              <a:rPr lang="ko-KR" altLang="en-US" sz="800" dirty="0"/>
              <a:t> 반올림하기</a:t>
            </a:r>
            <a:r>
              <a:rPr lang="en-US" altLang="ko-KR" sz="800" dirty="0"/>
              <a:t>(round)</a:t>
            </a:r>
          </a:p>
          <a:p>
            <a:r>
              <a:rPr lang="en-US" altLang="ko-KR" sz="800" dirty="0"/>
              <a:t>111 </a:t>
            </a:r>
            <a:r>
              <a:rPr lang="ko-KR" altLang="en-US" sz="800" dirty="0"/>
              <a:t>특정 </a:t>
            </a:r>
            <a:r>
              <a:rPr lang="ko-KR" altLang="en-US" sz="800" dirty="0" err="1"/>
              <a:t>자리수에서</a:t>
            </a:r>
            <a:r>
              <a:rPr lang="ko-KR" altLang="en-US" sz="800" dirty="0"/>
              <a:t> 올림하기</a:t>
            </a:r>
            <a:r>
              <a:rPr lang="en-US" altLang="ko-KR" sz="800" dirty="0"/>
              <a:t>(ceil)</a:t>
            </a:r>
          </a:p>
          <a:p>
            <a:r>
              <a:rPr lang="en-US" altLang="ko-KR" sz="800" dirty="0"/>
              <a:t>112 </a:t>
            </a:r>
            <a:r>
              <a:rPr lang="ko-KR" altLang="en-US" sz="800" dirty="0"/>
              <a:t>특정 </a:t>
            </a:r>
            <a:r>
              <a:rPr lang="ko-KR" altLang="en-US" sz="800" dirty="0" err="1"/>
              <a:t>자리수에서</a:t>
            </a:r>
            <a:r>
              <a:rPr lang="ko-KR" altLang="en-US" sz="800" dirty="0"/>
              <a:t> 내림하기</a:t>
            </a:r>
            <a:r>
              <a:rPr lang="en-US" altLang="ko-KR" sz="800" dirty="0"/>
              <a:t>(floor)</a:t>
            </a:r>
          </a:p>
          <a:p>
            <a:r>
              <a:rPr lang="en-US" altLang="ko-KR" sz="800" dirty="0"/>
              <a:t>113 </a:t>
            </a:r>
            <a:r>
              <a:rPr lang="ko-KR" altLang="en-US" sz="800" dirty="0"/>
              <a:t>현재 시간을 원하는 포맷으로 출력하기</a:t>
            </a:r>
            <a:r>
              <a:rPr lang="en-US" altLang="ko-KR" sz="800" dirty="0"/>
              <a:t>(</a:t>
            </a:r>
            <a:r>
              <a:rPr lang="en-US" altLang="ko-KR" sz="800" dirty="0" err="1"/>
              <a:t>getFullYear</a:t>
            </a:r>
            <a:r>
              <a:rPr lang="en-US" altLang="ko-KR" sz="800" dirty="0"/>
              <a:t>/</a:t>
            </a:r>
            <a:r>
              <a:rPr lang="en-US" altLang="ko-KR" sz="800" dirty="0" err="1"/>
              <a:t>getMonth</a:t>
            </a:r>
            <a:r>
              <a:rPr lang="en-US" altLang="ko-KR" sz="800" dirty="0"/>
              <a:t>/</a:t>
            </a:r>
            <a:r>
              <a:rPr lang="en-US" altLang="ko-KR" sz="800" dirty="0" err="1"/>
              <a:t>getDate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114 UTC </a:t>
            </a:r>
            <a:r>
              <a:rPr lang="ko-KR" altLang="en-US" sz="800" dirty="0"/>
              <a:t>기준 날짜 출력하기</a:t>
            </a:r>
            <a:r>
              <a:rPr lang="en-US" altLang="ko-KR" sz="800" dirty="0"/>
              <a:t>(</a:t>
            </a:r>
            <a:r>
              <a:rPr lang="en-US" altLang="ko-KR" sz="800" dirty="0" err="1"/>
              <a:t>DateUTC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115 </a:t>
            </a:r>
            <a:r>
              <a:rPr lang="ko-KR" altLang="en-US" sz="800" dirty="0"/>
              <a:t>두 개의 날짜 사이의 경과 시간 계산하기</a:t>
            </a:r>
          </a:p>
          <a:p>
            <a:r>
              <a:rPr lang="en-US" altLang="ko-KR" sz="800" dirty="0"/>
              <a:t>116 JSON</a:t>
            </a:r>
            <a:r>
              <a:rPr lang="ko-KR" altLang="en-US" sz="800" dirty="0"/>
              <a:t>을 문자열로 변환하기</a:t>
            </a:r>
            <a:r>
              <a:rPr lang="en-US" altLang="ko-KR" sz="800" dirty="0"/>
              <a:t>(</a:t>
            </a:r>
            <a:r>
              <a:rPr lang="en-US" altLang="ko-KR" sz="800" dirty="0" err="1"/>
              <a:t>stringify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117 JSON </a:t>
            </a:r>
            <a:r>
              <a:rPr lang="ko-KR" altLang="en-US" sz="800" dirty="0"/>
              <a:t>문자열을 </a:t>
            </a:r>
            <a:r>
              <a:rPr lang="en-US" altLang="ko-KR" sz="800" dirty="0"/>
              <a:t>JSON</a:t>
            </a:r>
            <a:r>
              <a:rPr lang="ko-KR" altLang="en-US" sz="800" dirty="0"/>
              <a:t>으로 변환하기</a:t>
            </a:r>
            <a:r>
              <a:rPr lang="en-US" altLang="ko-KR" sz="800" dirty="0"/>
              <a:t>(parse)</a:t>
            </a:r>
          </a:p>
          <a:p>
            <a:r>
              <a:rPr lang="en-US" altLang="ko-KR" sz="800" dirty="0"/>
              <a:t>118 </a:t>
            </a:r>
            <a:r>
              <a:rPr lang="ko-KR" altLang="en-US" sz="800" dirty="0"/>
              <a:t>정규표현식으로 대응되는 문자열 위치 확인하기</a:t>
            </a:r>
            <a:r>
              <a:rPr lang="en-US" altLang="ko-KR" sz="800" dirty="0"/>
              <a:t>(search)</a:t>
            </a:r>
          </a:p>
          <a:p>
            <a:r>
              <a:rPr lang="en-US" altLang="ko-KR" sz="800" dirty="0"/>
              <a:t>119 </a:t>
            </a:r>
            <a:r>
              <a:rPr lang="ko-KR" altLang="en-US" sz="800" dirty="0"/>
              <a:t>정규표현식으로 문자열 확인하기</a:t>
            </a:r>
            <a:r>
              <a:rPr lang="en-US" altLang="ko-KR" sz="800" dirty="0"/>
              <a:t>(match)</a:t>
            </a:r>
          </a:p>
          <a:p>
            <a:r>
              <a:rPr lang="en-US" altLang="ko-KR" sz="800" dirty="0"/>
              <a:t>120 </a:t>
            </a:r>
            <a:r>
              <a:rPr lang="ko-KR" altLang="en-US" sz="800" dirty="0"/>
              <a:t>정규표현식으로 특정 문자의 포함 여부 확인하기</a:t>
            </a:r>
            <a:r>
              <a:rPr lang="en-US" altLang="ko-KR" sz="800" dirty="0"/>
              <a:t>(test)</a:t>
            </a:r>
          </a:p>
          <a:p>
            <a:r>
              <a:rPr lang="en-US" altLang="ko-KR" sz="800" dirty="0"/>
              <a:t>121 </a:t>
            </a:r>
            <a:r>
              <a:rPr lang="ko-KR" altLang="en-US" sz="800" dirty="0"/>
              <a:t>정규표현식으로 문자열 변환하기</a:t>
            </a:r>
            <a:r>
              <a:rPr lang="en-US" altLang="ko-KR" sz="800" dirty="0"/>
              <a:t>(exec)</a:t>
            </a:r>
          </a:p>
          <a:p>
            <a:r>
              <a:rPr lang="en-US" altLang="ko-KR" sz="800" dirty="0"/>
              <a:t>122 </a:t>
            </a:r>
            <a:r>
              <a:rPr lang="ko-KR" altLang="en-US" sz="800" dirty="0"/>
              <a:t>정규표현식으로 문자열 치환하기</a:t>
            </a:r>
            <a:r>
              <a:rPr lang="en-US" altLang="ko-KR" sz="800" dirty="0"/>
              <a:t>(replace)</a:t>
            </a:r>
          </a:p>
          <a:p>
            <a:r>
              <a:rPr lang="en-US" altLang="ko-KR" sz="800" dirty="0"/>
              <a:t>123 </a:t>
            </a:r>
            <a:r>
              <a:rPr lang="ko-KR" altLang="en-US" sz="800" dirty="0"/>
              <a:t>반복 가능한 객체와 반복자 이해하기</a:t>
            </a:r>
          </a:p>
          <a:p>
            <a:r>
              <a:rPr lang="en-US" altLang="ko-KR" sz="800" dirty="0"/>
              <a:t>124 </a:t>
            </a:r>
            <a:r>
              <a:rPr lang="ko-KR" altLang="en-US" sz="800" dirty="0"/>
              <a:t>문자열 순환하기</a:t>
            </a:r>
            <a:r>
              <a:rPr lang="en-US" altLang="ko-KR" sz="800" dirty="0"/>
              <a:t>(for-of)</a:t>
            </a:r>
          </a:p>
          <a:p>
            <a:r>
              <a:rPr lang="en-US" altLang="ko-KR" sz="800" dirty="0"/>
              <a:t>125 </a:t>
            </a:r>
            <a:r>
              <a:rPr lang="ko-KR" altLang="en-US" sz="800" dirty="0"/>
              <a:t>배열 순환하기</a:t>
            </a:r>
            <a:r>
              <a:rPr lang="en-US" altLang="ko-KR" sz="800" dirty="0"/>
              <a:t>(for-of)</a:t>
            </a:r>
          </a:p>
          <a:p>
            <a:r>
              <a:rPr lang="en-US" altLang="ko-KR" sz="800" dirty="0"/>
              <a:t>126 Map </a:t>
            </a:r>
            <a:r>
              <a:rPr lang="ko-KR" altLang="en-US" sz="800" dirty="0"/>
              <a:t>객체에 요소 추가</a:t>
            </a:r>
            <a:r>
              <a:rPr lang="en-US" altLang="ko-KR" sz="800" dirty="0"/>
              <a:t>/</a:t>
            </a:r>
            <a:r>
              <a:rPr lang="ko-KR" altLang="en-US" sz="800" dirty="0"/>
              <a:t>삭제</a:t>
            </a:r>
            <a:r>
              <a:rPr lang="en-US" altLang="ko-KR" sz="800" dirty="0"/>
              <a:t>/</a:t>
            </a:r>
            <a:r>
              <a:rPr lang="ko-KR" altLang="en-US" sz="800" dirty="0"/>
              <a:t>확인하기</a:t>
            </a:r>
            <a:r>
              <a:rPr lang="en-US" altLang="ko-KR" sz="800" dirty="0"/>
              <a:t>(set, get, delete, has)</a:t>
            </a:r>
          </a:p>
          <a:p>
            <a:r>
              <a:rPr lang="en-US" altLang="ko-KR" sz="800" dirty="0"/>
              <a:t>127 Map </a:t>
            </a:r>
            <a:r>
              <a:rPr lang="ko-KR" altLang="en-US" sz="800" dirty="0"/>
              <a:t>객체의 크기 확인하기</a:t>
            </a:r>
            <a:r>
              <a:rPr lang="en-US" altLang="ko-KR" sz="800" dirty="0"/>
              <a:t>(size)</a:t>
            </a:r>
          </a:p>
          <a:p>
            <a:r>
              <a:rPr lang="en-US" altLang="ko-KR" sz="800" dirty="0"/>
              <a:t>128 Map </a:t>
            </a:r>
            <a:r>
              <a:rPr lang="ko-KR" altLang="en-US" sz="800" dirty="0"/>
              <a:t>객체 요소 나열하기</a:t>
            </a:r>
            <a:r>
              <a:rPr lang="en-US" altLang="ko-KR" sz="800" dirty="0"/>
              <a:t>(keys, values, entries)</a:t>
            </a:r>
          </a:p>
          <a:p>
            <a:r>
              <a:rPr lang="en-US" altLang="ko-KR" sz="800" dirty="0"/>
              <a:t>129 Map </a:t>
            </a:r>
            <a:r>
              <a:rPr lang="ko-KR" altLang="en-US" sz="800" dirty="0"/>
              <a:t>객체 순환하기 ①</a:t>
            </a:r>
            <a:r>
              <a:rPr lang="en-US" altLang="ko-KR" sz="800" dirty="0"/>
              <a:t>(for-of, foreach)</a:t>
            </a:r>
          </a:p>
          <a:p>
            <a:r>
              <a:rPr lang="en-US" altLang="ko-KR" sz="800" dirty="0"/>
              <a:t>130 Map </a:t>
            </a:r>
            <a:r>
              <a:rPr lang="ko-KR" altLang="en-US" sz="800" dirty="0"/>
              <a:t>객체 순환하기 ②</a:t>
            </a:r>
          </a:p>
          <a:p>
            <a:r>
              <a:rPr lang="en-US" altLang="ko-KR" sz="800" dirty="0"/>
              <a:t>131 Set </a:t>
            </a:r>
            <a:r>
              <a:rPr lang="ko-KR" altLang="en-US" sz="800" dirty="0"/>
              <a:t>객체의 값 추가</a:t>
            </a:r>
            <a:r>
              <a:rPr lang="en-US" altLang="ko-KR" sz="800" dirty="0"/>
              <a:t>/</a:t>
            </a:r>
            <a:r>
              <a:rPr lang="ko-KR" altLang="en-US" sz="800" dirty="0"/>
              <a:t>삭제</a:t>
            </a:r>
            <a:r>
              <a:rPr lang="en-US" altLang="ko-KR" sz="800" dirty="0"/>
              <a:t>/</a:t>
            </a:r>
            <a:r>
              <a:rPr lang="ko-KR" altLang="en-US" sz="800" dirty="0"/>
              <a:t>확인하기</a:t>
            </a:r>
            <a:r>
              <a:rPr lang="en-US" altLang="ko-KR" sz="800" dirty="0"/>
              <a:t>(add, delete, has)</a:t>
            </a:r>
          </a:p>
          <a:p>
            <a:r>
              <a:rPr lang="en-US" altLang="ko-KR" sz="800" dirty="0"/>
              <a:t>132 Set </a:t>
            </a:r>
            <a:r>
              <a:rPr lang="ko-KR" altLang="en-US" sz="800" dirty="0"/>
              <a:t>객체의 크기 확인하기</a:t>
            </a:r>
            <a:r>
              <a:rPr lang="en-US" altLang="ko-KR" sz="800" dirty="0"/>
              <a:t>(size)</a:t>
            </a:r>
          </a:p>
          <a:p>
            <a:r>
              <a:rPr lang="en-US" altLang="ko-KR" sz="800" dirty="0"/>
              <a:t>133 Set </a:t>
            </a:r>
            <a:r>
              <a:rPr lang="ko-KR" altLang="en-US" sz="800" dirty="0"/>
              <a:t>객체로 </a:t>
            </a:r>
            <a:r>
              <a:rPr lang="en-US" altLang="ko-KR" sz="800" dirty="0"/>
              <a:t>Array </a:t>
            </a:r>
            <a:r>
              <a:rPr lang="ko-KR" altLang="en-US" sz="800" dirty="0"/>
              <a:t>중복 요소 없애기</a:t>
            </a:r>
          </a:p>
          <a:p>
            <a:r>
              <a:rPr lang="en-US" altLang="ko-KR" sz="800" dirty="0"/>
              <a:t>134 Set </a:t>
            </a:r>
            <a:r>
              <a:rPr lang="ko-KR" altLang="en-US" sz="800" dirty="0"/>
              <a:t>객체 값 나열하기</a:t>
            </a:r>
            <a:r>
              <a:rPr lang="en-US" altLang="ko-KR" sz="800" dirty="0"/>
              <a:t>(keys, values, entries)</a:t>
            </a:r>
          </a:p>
          <a:p>
            <a:r>
              <a:rPr lang="en-US" altLang="ko-KR" sz="800" dirty="0"/>
              <a:t>135 Set </a:t>
            </a:r>
            <a:r>
              <a:rPr lang="ko-KR" altLang="en-US" sz="800" dirty="0"/>
              <a:t>객체 순환하기</a:t>
            </a:r>
            <a:r>
              <a:rPr lang="en-US" altLang="ko-KR" sz="800" dirty="0"/>
              <a:t>(for-of, foreach)</a:t>
            </a:r>
          </a:p>
          <a:p>
            <a:r>
              <a:rPr lang="en-US" altLang="ko-KR" sz="800" dirty="0"/>
              <a:t>136 </a:t>
            </a:r>
            <a:r>
              <a:rPr lang="ko-KR" altLang="en-US" sz="800" dirty="0"/>
              <a:t>일정 시간 후에 코드 실행하기</a:t>
            </a:r>
            <a:r>
              <a:rPr lang="en-US" altLang="ko-KR" sz="800" dirty="0"/>
              <a:t>(</a:t>
            </a:r>
            <a:r>
              <a:rPr lang="en-US" altLang="ko-KR" sz="800" dirty="0" err="1"/>
              <a:t>setTimeout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137 </a:t>
            </a:r>
            <a:r>
              <a:rPr lang="ko-KR" altLang="en-US" sz="800" dirty="0"/>
              <a:t>일정 시간마다 코드 실행하기</a:t>
            </a:r>
            <a:r>
              <a:rPr lang="en-US" altLang="ko-KR" sz="800" dirty="0"/>
              <a:t>(</a:t>
            </a:r>
            <a:r>
              <a:rPr lang="en-US" altLang="ko-KR" sz="800" dirty="0" err="1"/>
              <a:t>setInterval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138 Promise </a:t>
            </a:r>
            <a:r>
              <a:rPr lang="ko-KR" altLang="en-US" sz="800" dirty="0"/>
              <a:t>이해하기</a:t>
            </a:r>
          </a:p>
          <a:p>
            <a:r>
              <a:rPr lang="en-US" altLang="ko-KR" sz="800" dirty="0"/>
              <a:t>139 Promise </a:t>
            </a:r>
            <a:r>
              <a:rPr lang="ko-KR" altLang="en-US" sz="800" dirty="0"/>
              <a:t>조합하기</a:t>
            </a:r>
          </a:p>
          <a:p>
            <a:r>
              <a:rPr lang="en-US" altLang="ko-KR" sz="800" dirty="0"/>
              <a:t>140 Async </a:t>
            </a:r>
            <a:r>
              <a:rPr lang="ko-KR" altLang="en-US" sz="800" dirty="0"/>
              <a:t>이해하기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861544-C8DB-496D-9B2D-D1FC86DB389C}"/>
              </a:ext>
            </a:extLst>
          </p:cNvPr>
          <p:cNvSpPr txBox="1"/>
          <p:nvPr/>
        </p:nvSpPr>
        <p:spPr>
          <a:xfrm>
            <a:off x="243279" y="347785"/>
            <a:ext cx="436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PART3</a:t>
            </a:r>
            <a:r>
              <a:rPr lang="ko-KR" altLang="en-US" dirty="0"/>
              <a:t>부터는 집중해서 보시기 바랍니다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9F46A1-4A61-4A42-8C7F-37177B6B1294}"/>
              </a:ext>
            </a:extLst>
          </p:cNvPr>
          <p:cNvSpPr/>
          <p:nvPr/>
        </p:nvSpPr>
        <p:spPr>
          <a:xfrm>
            <a:off x="7896837" y="1124125"/>
            <a:ext cx="340924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/>
              <a:t>PART 4 자바스크립트 응용 다지기</a:t>
            </a:r>
          </a:p>
          <a:p>
            <a:r>
              <a:rPr lang="ko-KR" altLang="en-US" sz="800" dirty="0"/>
              <a:t>141 문서 객체 모델 이해하기</a:t>
            </a:r>
          </a:p>
          <a:p>
            <a:r>
              <a:rPr lang="ko-KR" altLang="en-US" sz="800" dirty="0"/>
              <a:t>142 DOM 탐색하기</a:t>
            </a:r>
          </a:p>
          <a:p>
            <a:r>
              <a:rPr lang="ko-KR" altLang="en-US" sz="800" dirty="0"/>
              <a:t>143 DOM 속성과 태그 속성 이해하기</a:t>
            </a:r>
          </a:p>
          <a:p>
            <a:r>
              <a:rPr lang="ko-KR" altLang="en-US" sz="800" dirty="0"/>
              <a:t>144 DOM 생성과 수정 그리고 삭제하기</a:t>
            </a:r>
          </a:p>
          <a:p>
            <a:r>
              <a:rPr lang="ko-KR" altLang="en-US" sz="800" dirty="0"/>
              <a:t>145 스타일 제어하기</a:t>
            </a:r>
          </a:p>
          <a:p>
            <a:r>
              <a:rPr lang="ko-KR" altLang="en-US" sz="800" dirty="0"/>
              <a:t>146 이벤트 처리하기</a:t>
            </a:r>
          </a:p>
          <a:p>
            <a:r>
              <a:rPr lang="ko-KR" altLang="en-US" sz="800" dirty="0"/>
              <a:t>147 이벤트 흐름 이해하기</a:t>
            </a:r>
          </a:p>
          <a:p>
            <a:r>
              <a:rPr lang="ko-KR" altLang="en-US" sz="800" dirty="0"/>
              <a:t>148 이벤트 전파 제어하기</a:t>
            </a:r>
          </a:p>
          <a:p>
            <a:r>
              <a:rPr lang="ko-KR" altLang="en-US" sz="800" dirty="0"/>
              <a:t>149 이벤트 위임 처리하기</a:t>
            </a:r>
          </a:p>
          <a:p>
            <a:r>
              <a:rPr lang="ko-KR" altLang="en-US" sz="800" dirty="0"/>
              <a:t>150 사용자 이벤트 생성하기</a:t>
            </a:r>
          </a:p>
          <a:p>
            <a:r>
              <a:rPr lang="ko-KR" altLang="en-US" sz="800" dirty="0"/>
              <a:t>151 HTML 폼 활용하기</a:t>
            </a:r>
          </a:p>
          <a:p>
            <a:r>
              <a:rPr lang="ko-KR" altLang="en-US" sz="800" dirty="0"/>
              <a:t>152 스크롤 처리하기</a:t>
            </a:r>
          </a:p>
          <a:p>
            <a:r>
              <a:rPr lang="ko-KR" altLang="en-US" sz="800" dirty="0"/>
              <a:t>153 문서 이동하기</a:t>
            </a:r>
          </a:p>
          <a:p>
            <a:r>
              <a:rPr lang="ko-KR" altLang="en-US" sz="800" dirty="0"/>
              <a:t>154 브라우저 히스토리 이해하기</a:t>
            </a:r>
          </a:p>
          <a:p>
            <a:r>
              <a:rPr lang="ko-KR" altLang="en-US" sz="800" dirty="0"/>
              <a:t>155 브라우저 로컬 스토리지 사용하기</a:t>
            </a:r>
          </a:p>
          <a:p>
            <a:r>
              <a:rPr lang="ko-KR" altLang="en-US" sz="800" dirty="0"/>
              <a:t>156 로컬 파일을 브라우저에서 읽기</a:t>
            </a:r>
          </a:p>
          <a:p>
            <a:r>
              <a:rPr lang="ko-KR" altLang="en-US" sz="800" dirty="0"/>
              <a:t>157 </a:t>
            </a:r>
            <a:r>
              <a:rPr lang="ko-KR" altLang="en-US" sz="800" dirty="0" err="1"/>
              <a:t>iframe</a:t>
            </a:r>
            <a:r>
              <a:rPr lang="ko-KR" altLang="en-US" sz="800" dirty="0"/>
              <a:t> 조작하기</a:t>
            </a:r>
          </a:p>
          <a:p>
            <a:r>
              <a:rPr lang="ko-KR" altLang="en-US" sz="800" dirty="0"/>
              <a:t>158 </a:t>
            </a:r>
            <a:r>
              <a:rPr lang="ko-KR" altLang="en-US" sz="800" dirty="0" err="1"/>
              <a:t>iframe과</a:t>
            </a:r>
            <a:r>
              <a:rPr lang="ko-KR" altLang="en-US" sz="800" dirty="0"/>
              <a:t> 메시지 교환하기</a:t>
            </a:r>
          </a:p>
          <a:p>
            <a:r>
              <a:rPr lang="ko-KR" altLang="en-US" sz="800" dirty="0"/>
              <a:t>159 </a:t>
            </a:r>
            <a:r>
              <a:rPr lang="ko-KR" altLang="en-US" sz="800" dirty="0" err="1"/>
              <a:t>XMLHttpRequest로</a:t>
            </a:r>
            <a:r>
              <a:rPr lang="ko-KR" altLang="en-US" sz="800" dirty="0"/>
              <a:t> 비동기 통신 처리하기</a:t>
            </a:r>
          </a:p>
          <a:p>
            <a:r>
              <a:rPr lang="ko-KR" altLang="en-US" sz="800" dirty="0"/>
              <a:t>160 </a:t>
            </a:r>
            <a:r>
              <a:rPr lang="ko-KR" altLang="en-US" sz="800" dirty="0" err="1"/>
              <a:t>Fetch</a:t>
            </a:r>
            <a:r>
              <a:rPr lang="ko-KR" altLang="en-US" sz="800" dirty="0"/>
              <a:t> </a:t>
            </a:r>
            <a:r>
              <a:rPr lang="ko-KR" altLang="en-US" sz="800" dirty="0" err="1"/>
              <a:t>API를</a:t>
            </a:r>
            <a:r>
              <a:rPr lang="ko-KR" altLang="en-US" sz="800" dirty="0"/>
              <a:t> 활용한 비동기 통신 처리하기</a:t>
            </a:r>
          </a:p>
          <a:p>
            <a:r>
              <a:rPr lang="ko-KR" altLang="en-US" sz="800" dirty="0"/>
              <a:t>161 웹 워커로 백그라운드 코드 실행하기</a:t>
            </a:r>
          </a:p>
          <a:p>
            <a:r>
              <a:rPr lang="ko-KR" altLang="en-US" sz="800" dirty="0"/>
              <a:t>162 </a:t>
            </a:r>
            <a:r>
              <a:rPr lang="ko-KR" altLang="en-US" sz="800" dirty="0" err="1"/>
              <a:t>Nodejs의</a:t>
            </a:r>
            <a:r>
              <a:rPr lang="ko-KR" altLang="en-US" sz="800" dirty="0"/>
              <a:t> 자바스크립트 이해하기</a:t>
            </a:r>
          </a:p>
          <a:p>
            <a:r>
              <a:rPr lang="ko-KR" altLang="en-US" sz="800" dirty="0"/>
              <a:t>163 </a:t>
            </a:r>
            <a:r>
              <a:rPr lang="ko-KR" altLang="en-US" sz="800" dirty="0" err="1"/>
              <a:t>node</a:t>
            </a:r>
            <a:r>
              <a:rPr lang="ko-KR" altLang="en-US" sz="800" dirty="0"/>
              <a:t> 명령어로 파일 실행하기</a:t>
            </a:r>
          </a:p>
          <a:p>
            <a:r>
              <a:rPr lang="ko-KR" altLang="en-US" sz="800" dirty="0"/>
              <a:t>164 </a:t>
            </a:r>
            <a:r>
              <a:rPr lang="ko-KR" altLang="en-US" sz="800" dirty="0" err="1"/>
              <a:t>Nodejs의</a:t>
            </a:r>
            <a:r>
              <a:rPr lang="ko-KR" altLang="en-US" sz="800" dirty="0"/>
              <a:t> 모듈 이해하기</a:t>
            </a:r>
          </a:p>
          <a:p>
            <a:r>
              <a:rPr lang="ko-KR" altLang="en-US" sz="800" dirty="0"/>
              <a:t>165 </a:t>
            </a:r>
            <a:r>
              <a:rPr lang="ko-KR" altLang="en-US" sz="800" dirty="0" err="1"/>
              <a:t>Nodejs</a:t>
            </a:r>
            <a:r>
              <a:rPr lang="ko-KR" altLang="en-US" sz="800" dirty="0"/>
              <a:t> 내장 모듈 사용하기</a:t>
            </a:r>
          </a:p>
          <a:p>
            <a:r>
              <a:rPr lang="ko-KR" altLang="en-US" sz="800" dirty="0"/>
              <a:t>166 </a:t>
            </a:r>
            <a:r>
              <a:rPr lang="ko-KR" altLang="en-US" sz="800" dirty="0" err="1"/>
              <a:t>Nodejs</a:t>
            </a:r>
            <a:r>
              <a:rPr lang="ko-KR" altLang="en-US" sz="800" dirty="0"/>
              <a:t> 예외 처리하기</a:t>
            </a:r>
          </a:p>
          <a:p>
            <a:r>
              <a:rPr lang="ko-KR" altLang="en-US" sz="800" dirty="0"/>
              <a:t>167 </a:t>
            </a:r>
            <a:r>
              <a:rPr lang="ko-KR" altLang="en-US" sz="800" dirty="0" err="1"/>
              <a:t>Event</a:t>
            </a:r>
            <a:r>
              <a:rPr lang="ko-KR" altLang="en-US" sz="800" dirty="0"/>
              <a:t> </a:t>
            </a:r>
            <a:r>
              <a:rPr lang="ko-KR" altLang="en-US" sz="800" dirty="0" err="1"/>
              <a:t>Emitter</a:t>
            </a:r>
            <a:r>
              <a:rPr lang="ko-KR" altLang="en-US" sz="800" dirty="0"/>
              <a:t> 이해하기 ①</a:t>
            </a:r>
          </a:p>
          <a:p>
            <a:r>
              <a:rPr lang="ko-KR" altLang="en-US" sz="800" dirty="0"/>
              <a:t>168 </a:t>
            </a:r>
            <a:r>
              <a:rPr lang="ko-KR" altLang="en-US" sz="800" dirty="0" err="1"/>
              <a:t>Event</a:t>
            </a:r>
            <a:r>
              <a:rPr lang="ko-KR" altLang="en-US" sz="800" dirty="0"/>
              <a:t> </a:t>
            </a:r>
            <a:r>
              <a:rPr lang="ko-KR" altLang="en-US" sz="800" dirty="0" err="1"/>
              <a:t>Emitter</a:t>
            </a:r>
            <a:r>
              <a:rPr lang="ko-KR" altLang="en-US" sz="800" dirty="0"/>
              <a:t> 이해하기 ②</a:t>
            </a:r>
          </a:p>
          <a:p>
            <a:r>
              <a:rPr lang="ko-KR" altLang="en-US" sz="800" dirty="0"/>
              <a:t>169 폴더 생성하기</a:t>
            </a:r>
          </a:p>
          <a:p>
            <a:r>
              <a:rPr lang="ko-KR" altLang="en-US" sz="800" dirty="0"/>
              <a:t>170 파일 쓰기</a:t>
            </a:r>
          </a:p>
          <a:p>
            <a:r>
              <a:rPr lang="ko-KR" altLang="en-US" sz="800" dirty="0"/>
              <a:t>171 파일 정보 탐색하기</a:t>
            </a:r>
          </a:p>
          <a:p>
            <a:r>
              <a:rPr lang="ko-KR" altLang="en-US" sz="800" dirty="0"/>
              <a:t>172 파일 읽기</a:t>
            </a:r>
          </a:p>
          <a:p>
            <a:r>
              <a:rPr lang="ko-KR" altLang="en-US" sz="800" dirty="0"/>
              <a:t>173 파일 삭제하기</a:t>
            </a:r>
          </a:p>
          <a:p>
            <a:r>
              <a:rPr lang="ko-KR" altLang="en-US" sz="800" dirty="0"/>
              <a:t>174 특정 폴더 내 모든 파일 삭제하기</a:t>
            </a:r>
          </a:p>
          <a:p>
            <a:r>
              <a:rPr lang="ko-KR" altLang="en-US" sz="800" dirty="0"/>
              <a:t>175 </a:t>
            </a:r>
            <a:r>
              <a:rPr lang="ko-KR" altLang="en-US" sz="800" dirty="0" err="1"/>
              <a:t>Http</a:t>
            </a:r>
            <a:r>
              <a:rPr lang="ko-KR" altLang="en-US" sz="800" dirty="0"/>
              <a:t> 서버 띄우기</a:t>
            </a:r>
          </a:p>
          <a:p>
            <a:r>
              <a:rPr lang="ko-KR" altLang="en-US" sz="800" dirty="0"/>
              <a:t>176 웹 API 작성하기 ①</a:t>
            </a:r>
          </a:p>
          <a:p>
            <a:r>
              <a:rPr lang="ko-KR" altLang="en-US" sz="800" dirty="0"/>
              <a:t>177 웹 API 작성하기 ②</a:t>
            </a:r>
          </a:p>
          <a:p>
            <a:r>
              <a:rPr lang="ko-KR" altLang="en-US" sz="800" dirty="0"/>
              <a:t>178 API 호출하기</a:t>
            </a:r>
          </a:p>
          <a:p>
            <a:r>
              <a:rPr lang="ko-KR" altLang="en-US" sz="800" dirty="0"/>
              <a:t>179 외부 패키지 설치하기</a:t>
            </a:r>
          </a:p>
          <a:p>
            <a:r>
              <a:rPr lang="ko-KR" altLang="en-US" sz="800" dirty="0"/>
              <a:t>180 </a:t>
            </a:r>
            <a:r>
              <a:rPr lang="ko-KR" altLang="en-US" sz="800" dirty="0" err="1"/>
              <a:t>request로</a:t>
            </a:r>
            <a:r>
              <a:rPr lang="ko-KR" altLang="en-US" sz="800" dirty="0"/>
              <a:t> 간편하게 </a:t>
            </a:r>
            <a:r>
              <a:rPr lang="ko-KR" altLang="en-US" sz="800" dirty="0" err="1"/>
              <a:t>api</a:t>
            </a:r>
            <a:r>
              <a:rPr lang="ko-KR" altLang="en-US" sz="800" dirty="0"/>
              <a:t> 요청하기</a:t>
            </a:r>
          </a:p>
          <a:p>
            <a:r>
              <a:rPr lang="ko-KR" altLang="en-US" sz="800" dirty="0"/>
              <a:t>181 </a:t>
            </a:r>
            <a:r>
              <a:rPr lang="ko-KR" altLang="en-US" sz="800" dirty="0" err="1"/>
              <a:t>cheerio로</a:t>
            </a:r>
            <a:r>
              <a:rPr lang="ko-KR" altLang="en-US" sz="800" dirty="0"/>
              <a:t> 크롤링하기</a:t>
            </a:r>
          </a:p>
        </p:txBody>
      </p:sp>
    </p:spTree>
    <p:extLst>
      <p:ext uri="{BB962C8B-B14F-4D97-AF65-F5344CB8AC3E}">
        <p14:creationId xmlns:p14="http://schemas.microsoft.com/office/powerpoint/2010/main" val="3066476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2A25CC-5CF5-4B7A-AE34-ECA246DBEDFD}"/>
              </a:ext>
            </a:extLst>
          </p:cNvPr>
          <p:cNvSpPr txBox="1"/>
          <p:nvPr/>
        </p:nvSpPr>
        <p:spPr>
          <a:xfrm>
            <a:off x="570451" y="427839"/>
            <a:ext cx="6372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PART5</a:t>
            </a:r>
            <a:r>
              <a:rPr lang="ko-KR" altLang="en-US" dirty="0"/>
              <a:t>는 </a:t>
            </a:r>
            <a:r>
              <a:rPr lang="ko-KR" altLang="en-US" dirty="0" err="1"/>
              <a:t>실전예제입니다</a:t>
            </a:r>
            <a:r>
              <a:rPr lang="en-US" altLang="ko-KR" dirty="0"/>
              <a:t>. </a:t>
            </a:r>
            <a:r>
              <a:rPr lang="ko-KR" altLang="en-US" dirty="0"/>
              <a:t>너무 어려우면 </a:t>
            </a:r>
            <a:r>
              <a:rPr lang="ko-KR" altLang="en-US" dirty="0" err="1"/>
              <a:t>스킵해도</a:t>
            </a:r>
            <a:r>
              <a:rPr lang="ko-KR" altLang="en-US" dirty="0"/>
              <a:t> 좋습니다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86F423-B8EE-4F46-810E-69BA2BCF3E45}"/>
              </a:ext>
            </a:extLst>
          </p:cNvPr>
          <p:cNvSpPr/>
          <p:nvPr/>
        </p:nvSpPr>
        <p:spPr>
          <a:xfrm>
            <a:off x="570451" y="1250084"/>
            <a:ext cx="6096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 dirty="0"/>
              <a:t>PART 5 자바스크립트 프로그래밍 작성</a:t>
            </a:r>
          </a:p>
          <a:p>
            <a:r>
              <a:rPr lang="ko-KR" altLang="en-US" sz="1000" dirty="0"/>
              <a:t>182 숨김 메뉴(</a:t>
            </a:r>
            <a:r>
              <a:rPr lang="ko-KR" altLang="en-US" sz="1000" dirty="0" err="1"/>
              <a:t>drawer</a:t>
            </a:r>
            <a:r>
              <a:rPr lang="ko-KR" altLang="en-US" sz="1000" dirty="0"/>
              <a:t> </a:t>
            </a:r>
            <a:r>
              <a:rPr lang="ko-KR" altLang="en-US" sz="1000" dirty="0" err="1"/>
              <a:t>menu</a:t>
            </a:r>
            <a:r>
              <a:rPr lang="ko-KR" altLang="en-US" sz="1000" dirty="0"/>
              <a:t>) 만들기</a:t>
            </a:r>
          </a:p>
          <a:p>
            <a:r>
              <a:rPr lang="ko-KR" altLang="en-US" sz="1000" dirty="0"/>
              <a:t>183 </a:t>
            </a:r>
            <a:r>
              <a:rPr lang="ko-KR" altLang="en-US" sz="1000" dirty="0" err="1"/>
              <a:t>해쉬</a:t>
            </a:r>
            <a:r>
              <a:rPr lang="ko-KR" altLang="en-US" sz="1000" dirty="0"/>
              <a:t>(</a:t>
            </a:r>
            <a:r>
              <a:rPr lang="ko-KR" altLang="en-US" sz="1000" dirty="0" err="1"/>
              <a:t>Hash</a:t>
            </a:r>
            <a:r>
              <a:rPr lang="ko-KR" altLang="en-US" sz="1000" dirty="0"/>
              <a:t>) </a:t>
            </a:r>
            <a:r>
              <a:rPr lang="ko-KR" altLang="en-US" sz="1000" dirty="0" err="1"/>
              <a:t>URL과</a:t>
            </a:r>
            <a:r>
              <a:rPr lang="ko-KR" altLang="en-US" sz="1000" dirty="0"/>
              <a:t> 함께 동작하는 탭 메뉴 만들기</a:t>
            </a:r>
          </a:p>
          <a:p>
            <a:r>
              <a:rPr lang="ko-KR" altLang="en-US" sz="1000" dirty="0"/>
              <a:t>184 멀티 슬라이드쇼 만들기</a:t>
            </a:r>
          </a:p>
          <a:p>
            <a:r>
              <a:rPr lang="ko-KR" altLang="en-US" sz="1000" dirty="0"/>
              <a:t>185 간단한 텍스트 에디터 만들기</a:t>
            </a:r>
          </a:p>
          <a:p>
            <a:r>
              <a:rPr lang="ko-KR" altLang="en-US" sz="1000" dirty="0"/>
              <a:t>186 할 일 관리 애플리케이션 만들기 - </a:t>
            </a:r>
            <a:r>
              <a:rPr lang="ko-KR" altLang="en-US" sz="1000" dirty="0" err="1"/>
              <a:t>TodoManager</a:t>
            </a:r>
            <a:r>
              <a:rPr lang="ko-KR" altLang="en-US" sz="1000" dirty="0"/>
              <a:t> 클래스 정의</a:t>
            </a:r>
          </a:p>
          <a:p>
            <a:r>
              <a:rPr lang="ko-KR" altLang="en-US" sz="1000" dirty="0"/>
              <a:t>187 할 일 관리 애플리케이션 만들기 - </a:t>
            </a:r>
            <a:r>
              <a:rPr lang="ko-KR" altLang="en-US" sz="1000" dirty="0" err="1"/>
              <a:t>TodoApp</a:t>
            </a:r>
            <a:r>
              <a:rPr lang="ko-KR" altLang="en-US" sz="1000" dirty="0"/>
              <a:t> 클래스 만들기</a:t>
            </a:r>
          </a:p>
          <a:p>
            <a:r>
              <a:rPr lang="ko-KR" altLang="en-US" sz="1000" dirty="0"/>
              <a:t>188 할 일 관리 애플리케이션 만들기 - </a:t>
            </a:r>
            <a:r>
              <a:rPr lang="ko-KR" altLang="en-US" sz="1000" dirty="0" err="1"/>
              <a:t>로컬스토리지</a:t>
            </a:r>
            <a:r>
              <a:rPr lang="ko-KR" altLang="en-US" sz="1000" dirty="0"/>
              <a:t> 활용하기</a:t>
            </a:r>
          </a:p>
          <a:p>
            <a:r>
              <a:rPr lang="ko-KR" altLang="en-US" sz="1000" dirty="0"/>
              <a:t>189 할 일 관리 애플리케이션 만들기 - 모듈 적용하기</a:t>
            </a:r>
          </a:p>
          <a:p>
            <a:r>
              <a:rPr lang="ko-KR" altLang="en-US" sz="1000" dirty="0"/>
              <a:t>190 파일 업로드 프로젝트 만들기</a:t>
            </a:r>
          </a:p>
          <a:p>
            <a:r>
              <a:rPr lang="ko-KR" altLang="en-US" sz="1000" dirty="0"/>
              <a:t>191 파일 업로드 서버 만들기</a:t>
            </a:r>
          </a:p>
          <a:p>
            <a:r>
              <a:rPr lang="ko-KR" altLang="en-US" sz="1000" dirty="0"/>
              <a:t>192 파일 업로드 클라이언트 만들기</a:t>
            </a:r>
          </a:p>
          <a:p>
            <a:r>
              <a:rPr lang="ko-KR" altLang="en-US" sz="1000" dirty="0"/>
              <a:t>193 베이스볼 게임 만들기 ① - 프로젝트 초기 구성 ①</a:t>
            </a:r>
          </a:p>
          <a:p>
            <a:r>
              <a:rPr lang="ko-KR" altLang="en-US" sz="1000" dirty="0"/>
              <a:t>194 베이스볼 게임 만들기 ② - 프로젝트 초기 구성 ②</a:t>
            </a:r>
          </a:p>
          <a:p>
            <a:r>
              <a:rPr lang="ko-KR" altLang="en-US" sz="1000" dirty="0"/>
              <a:t>195 베이스볼 게임 만들기 ③ - 게임 이해하기</a:t>
            </a:r>
          </a:p>
          <a:p>
            <a:r>
              <a:rPr lang="ko-KR" altLang="en-US" sz="1000" dirty="0"/>
              <a:t>196 베이스볼 게임 만들기 ④ - 서버 만들기(API)</a:t>
            </a:r>
          </a:p>
          <a:p>
            <a:r>
              <a:rPr lang="ko-KR" altLang="en-US" sz="1000" dirty="0"/>
              <a:t>197 베이스볼 게임 만들기 ⑤ - 서버 만들기(Service)</a:t>
            </a:r>
          </a:p>
          <a:p>
            <a:r>
              <a:rPr lang="ko-KR" altLang="en-US" sz="1000" dirty="0"/>
              <a:t>198 베이스볼 게임 만들기 ⑥ - 서버 만들기(파일로 데이터 기록/조회)</a:t>
            </a:r>
          </a:p>
          <a:p>
            <a:r>
              <a:rPr lang="ko-KR" altLang="en-US" sz="1000" dirty="0"/>
              <a:t>199 베이스볼 게임 만들기 ⑦ - 웹 클라이언트 만들기 ①</a:t>
            </a:r>
          </a:p>
          <a:p>
            <a:r>
              <a:rPr lang="ko-KR" altLang="en-US" sz="1000" dirty="0"/>
              <a:t>200 베이스볼 게임 만들기 ⑧ - 웹 클라이언트 만들기 ②</a:t>
            </a:r>
          </a:p>
        </p:txBody>
      </p:sp>
    </p:spTree>
    <p:extLst>
      <p:ext uri="{BB962C8B-B14F-4D97-AF65-F5344CB8AC3E}">
        <p14:creationId xmlns:p14="http://schemas.microsoft.com/office/powerpoint/2010/main" val="3413409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2A25CC-5CF5-4B7A-AE34-ECA246DBEDFD}"/>
              </a:ext>
            </a:extLst>
          </p:cNvPr>
          <p:cNvSpPr txBox="1"/>
          <p:nvPr/>
        </p:nvSpPr>
        <p:spPr>
          <a:xfrm>
            <a:off x="570451" y="427839"/>
            <a:ext cx="6445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자바스크립트를 좀더 흥미롭게 공부하려면 </a:t>
            </a:r>
            <a:r>
              <a:rPr lang="ko-KR" altLang="en-US" dirty="0" err="1"/>
              <a:t>제로초</a:t>
            </a:r>
            <a:r>
              <a:rPr lang="ko-KR" altLang="en-US" dirty="0"/>
              <a:t> 강의 추천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86F423-B8EE-4F46-810E-69BA2BCF3E45}"/>
              </a:ext>
            </a:extLst>
          </p:cNvPr>
          <p:cNvSpPr/>
          <p:nvPr/>
        </p:nvSpPr>
        <p:spPr>
          <a:xfrm>
            <a:off x="570451" y="1250084"/>
            <a:ext cx="6096000" cy="9848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/>
              <a:t>웹 게임을 만들며 배우는 자바스크립트</a:t>
            </a:r>
          </a:p>
          <a:p>
            <a:endParaRPr lang="en-US" altLang="ko-KR" sz="1000" dirty="0">
              <a:hlinkClick r:id="rId2"/>
            </a:endParaRPr>
          </a:p>
          <a:p>
            <a:endParaRPr lang="en-US" altLang="ko-KR" sz="1000" dirty="0">
              <a:hlinkClick r:id="rId2"/>
            </a:endParaRPr>
          </a:p>
          <a:p>
            <a:r>
              <a:rPr lang="en-US" altLang="ko-KR" sz="1000" dirty="0">
                <a:hlinkClick r:id="rId2"/>
              </a:rPr>
              <a:t>https://www.inflearn.com/course/%EC%9E%90%EB%B0%94%EC%8A%A4%ED%81%AC%EB%A6%BD%ED%8A%B8-%EA%B2%8C%EC%9E%84-%EA%B0%9C%EB%B0%9C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459440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9FA7F3-5FC8-4FA7-9422-C456B43E5DFC}"/>
              </a:ext>
            </a:extLst>
          </p:cNvPr>
          <p:cNvSpPr txBox="1"/>
          <p:nvPr/>
        </p:nvSpPr>
        <p:spPr>
          <a:xfrm>
            <a:off x="587229" y="520117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자바스크립트 학습 절차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02D3451-46D0-415F-A32D-E5A1DEEC967D}"/>
              </a:ext>
            </a:extLst>
          </p:cNvPr>
          <p:cNvSpPr/>
          <p:nvPr/>
        </p:nvSpPr>
        <p:spPr>
          <a:xfrm>
            <a:off x="183618" y="2326388"/>
            <a:ext cx="41068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생활코딩</a:t>
            </a:r>
            <a:endParaRPr lang="en-US" altLang="ko-KR" dirty="0"/>
          </a:p>
          <a:p>
            <a:r>
              <a:rPr lang="en-US" altLang="ko-KR" dirty="0"/>
              <a:t>https://opentutorials.org/course/1375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F79C13-A9ED-4196-8CB2-DD988C0D96C3}"/>
              </a:ext>
            </a:extLst>
          </p:cNvPr>
          <p:cNvSpPr txBox="1"/>
          <p:nvPr/>
        </p:nvSpPr>
        <p:spPr>
          <a:xfrm>
            <a:off x="5257345" y="1069121"/>
            <a:ext cx="693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캡틴판교</a:t>
            </a:r>
            <a:r>
              <a:rPr lang="ko-KR" altLang="en-US" dirty="0"/>
              <a:t> </a:t>
            </a:r>
            <a:r>
              <a:rPr lang="ko-KR" altLang="en-US" dirty="0" err="1"/>
              <a:t>장기효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https://joshua1988.github.io/web-development/vuejs/vuex-start/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5CA754-E170-44D9-AFCD-EECCE0057FDF}"/>
              </a:ext>
            </a:extLst>
          </p:cNvPr>
          <p:cNvSpPr txBox="1"/>
          <p:nvPr/>
        </p:nvSpPr>
        <p:spPr>
          <a:xfrm>
            <a:off x="6740235" y="4808612"/>
            <a:ext cx="1882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벨로퍼트</a:t>
            </a:r>
            <a:r>
              <a:rPr lang="ko-KR" altLang="en-US" dirty="0"/>
              <a:t> 김민준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299C98-1C9F-4A71-8784-46E8563CDF69}"/>
              </a:ext>
            </a:extLst>
          </p:cNvPr>
          <p:cNvSpPr txBox="1"/>
          <p:nvPr/>
        </p:nvSpPr>
        <p:spPr>
          <a:xfrm>
            <a:off x="1890495" y="320437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BAA065-EA4F-43B8-808B-32B14811A554}"/>
              </a:ext>
            </a:extLst>
          </p:cNvPr>
          <p:cNvSpPr txBox="1"/>
          <p:nvPr/>
        </p:nvSpPr>
        <p:spPr>
          <a:xfrm>
            <a:off x="268448" y="3885282"/>
            <a:ext cx="56818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자바스크립트 </a:t>
            </a:r>
            <a:r>
              <a:rPr lang="en-US" altLang="ko-KR" dirty="0"/>
              <a:t>200</a:t>
            </a:r>
            <a:r>
              <a:rPr lang="ko-KR" altLang="en-US" dirty="0"/>
              <a:t>제 시리즈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 err="1"/>
              <a:t>예제소스다운로드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r>
              <a:rPr lang="pt-BR" altLang="ko-KR" dirty="0">
                <a:hlinkClick r:id="rId3"/>
              </a:rPr>
              <a:t>http://www.infopub.co.kr/new/down1/05000265.zip</a:t>
            </a:r>
            <a:r>
              <a:rPr lang="pt-BR" altLang="ko-KR" dirty="0"/>
              <a:t> 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5B989B1-C069-4192-9087-19E343E7AED3}"/>
              </a:ext>
            </a:extLst>
          </p:cNvPr>
          <p:cNvSpPr/>
          <p:nvPr/>
        </p:nvSpPr>
        <p:spPr>
          <a:xfrm>
            <a:off x="94005" y="2230452"/>
            <a:ext cx="5856256" cy="29824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31DB807-33EF-42C8-8B20-01C226D45016}"/>
              </a:ext>
            </a:extLst>
          </p:cNvPr>
          <p:cNvCxnSpPr/>
          <p:nvPr/>
        </p:nvCxnSpPr>
        <p:spPr>
          <a:xfrm flipV="1">
            <a:off x="4731302" y="1887119"/>
            <a:ext cx="698368" cy="468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01C0BFC-F9A9-4E6A-831E-2B6EE5D5BE12}"/>
              </a:ext>
            </a:extLst>
          </p:cNvPr>
          <p:cNvCxnSpPr>
            <a:cxnSpLocks/>
          </p:cNvCxnSpPr>
          <p:nvPr/>
        </p:nvCxnSpPr>
        <p:spPr>
          <a:xfrm>
            <a:off x="5601077" y="4102217"/>
            <a:ext cx="1047551" cy="706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0446920-1335-42A6-A8BD-6D5F1C42F75D}"/>
              </a:ext>
            </a:extLst>
          </p:cNvPr>
          <p:cNvSpPr txBox="1"/>
          <p:nvPr/>
        </p:nvSpPr>
        <p:spPr>
          <a:xfrm>
            <a:off x="4339015" y="1743037"/>
            <a:ext cx="784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Vue.js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1A01FE-DC41-4162-B41F-E10E6115B547}"/>
              </a:ext>
            </a:extLst>
          </p:cNvPr>
          <p:cNvSpPr txBox="1"/>
          <p:nvPr/>
        </p:nvSpPr>
        <p:spPr>
          <a:xfrm>
            <a:off x="5950260" y="4092768"/>
            <a:ext cx="902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3632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691513-51E8-413E-8C53-3864D610CD7C}"/>
              </a:ext>
            </a:extLst>
          </p:cNvPr>
          <p:cNvSpPr txBox="1"/>
          <p:nvPr/>
        </p:nvSpPr>
        <p:spPr>
          <a:xfrm>
            <a:off x="545284" y="41945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뷰 학습절차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B63940-22F7-4A0E-8466-66C0C6F13E8E}"/>
              </a:ext>
            </a:extLst>
          </p:cNvPr>
          <p:cNvSpPr txBox="1"/>
          <p:nvPr/>
        </p:nvSpPr>
        <p:spPr>
          <a:xfrm>
            <a:off x="545284" y="931179"/>
            <a:ext cx="690766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우선 공식문서의 튜토리얼을 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https://kr.vuejs.org/v2/guide/installation.html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공식문서의 왼쪽 튜토리얼 순서대로 한 번 훑어보고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/>
              <a:t>Vue.js </a:t>
            </a:r>
            <a:r>
              <a:rPr lang="ko-KR" altLang="en-US" dirty="0"/>
              <a:t>의 대가 </a:t>
            </a:r>
            <a:r>
              <a:rPr lang="ko-KR" altLang="en-US" dirty="0" err="1"/>
              <a:t>캡틴판교</a:t>
            </a:r>
            <a:r>
              <a:rPr lang="ko-KR" altLang="en-US" dirty="0"/>
              <a:t> </a:t>
            </a:r>
            <a:r>
              <a:rPr lang="ko-KR" altLang="en-US" dirty="0" err="1"/>
              <a:t>장기효씨의</a:t>
            </a:r>
            <a:r>
              <a:rPr lang="ko-KR" altLang="en-US" dirty="0"/>
              <a:t> 책 예제를 따라해봅니다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hlinkClick r:id="rId3"/>
              </a:rPr>
              <a:t>http://www.easyspub.co.kr/20_Menu/BookView/185/PUB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깃허브의</a:t>
            </a:r>
            <a:r>
              <a:rPr lang="ko-KR" altLang="en-US" dirty="0"/>
              <a:t> </a:t>
            </a:r>
            <a:r>
              <a:rPr lang="ko-KR" altLang="en-US" dirty="0" err="1"/>
              <a:t>실전예제소스는</a:t>
            </a:r>
            <a:r>
              <a:rPr lang="ko-KR" altLang="en-US" dirty="0"/>
              <a:t> 제가 더 찾아보고 업데이트 하겠습니다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82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56ED84-07C7-4641-A126-2F4B5FE8BA2E}"/>
              </a:ext>
            </a:extLst>
          </p:cNvPr>
          <p:cNvSpPr txBox="1"/>
          <p:nvPr/>
        </p:nvSpPr>
        <p:spPr>
          <a:xfrm>
            <a:off x="545284" y="419450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리액트</a:t>
            </a:r>
            <a:r>
              <a:rPr lang="ko-KR" altLang="en-US" dirty="0"/>
              <a:t> 학습절차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EE42F3F-453F-452B-96B4-DB3976745699}"/>
              </a:ext>
            </a:extLst>
          </p:cNvPr>
          <p:cNvSpPr/>
          <p:nvPr/>
        </p:nvSpPr>
        <p:spPr>
          <a:xfrm>
            <a:off x="833305" y="1266699"/>
            <a:ext cx="10349219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동영상 강의 단계별 추천</a:t>
            </a:r>
            <a:r>
              <a:rPr lang="en-US" altLang="ko-KR" sz="1400" dirty="0"/>
              <a:t>)</a:t>
            </a:r>
          </a:p>
          <a:p>
            <a:r>
              <a:rPr lang="ko-KR" altLang="en-US" sz="1400" dirty="0"/>
              <a:t>완전기초 </a:t>
            </a:r>
            <a:r>
              <a:rPr lang="en-US" altLang="ko-KR" sz="1400" dirty="0"/>
              <a:t>react : </a:t>
            </a:r>
            <a:r>
              <a:rPr lang="en-US" altLang="ko-KR" sz="1400" dirty="0">
                <a:hlinkClick r:id="rId2"/>
              </a:rPr>
              <a:t>https://opentutorials.org/module/4058</a:t>
            </a:r>
            <a:endParaRPr lang="en-US" altLang="ko-KR" sz="1400" dirty="0"/>
          </a:p>
          <a:p>
            <a:r>
              <a:rPr lang="ko-KR" altLang="en-US" sz="1400" dirty="0"/>
              <a:t>자바스크립트 추천 강의 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3"/>
              </a:rPr>
              <a:t>https://opentutorials.org/course/1375</a:t>
            </a:r>
            <a:endParaRPr lang="en-US" altLang="ko-KR" sz="1400" dirty="0"/>
          </a:p>
          <a:p>
            <a:r>
              <a:rPr lang="ko-KR" altLang="en-US" sz="1400" dirty="0" err="1"/>
              <a:t>벨로퍼트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4"/>
              </a:rPr>
              <a:t>https://react.vlpt.us/</a:t>
            </a:r>
            <a:endParaRPr lang="en-US" altLang="ko-KR" sz="1400" dirty="0"/>
          </a:p>
          <a:p>
            <a:r>
              <a:rPr lang="ko-KR" altLang="en-US" sz="1400" dirty="0" err="1"/>
              <a:t>제로초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5"/>
              </a:rPr>
              <a:t>https://www.youtube.com/watch?v=qdaZaC0AWq0&amp;list=PLcqDmjxt30RtqbStQqk-eYMK8N-1SYIFn&amp;index=48</a:t>
            </a:r>
            <a:endParaRPr lang="en-US" altLang="ko-KR" sz="1400" dirty="0"/>
          </a:p>
          <a:p>
            <a:r>
              <a:rPr lang="ko-KR" altLang="en-US" sz="1400" dirty="0"/>
              <a:t>모던 </a:t>
            </a:r>
            <a:r>
              <a:rPr lang="en-US" altLang="ko-KR" sz="1400" dirty="0" err="1"/>
              <a:t>todo</a:t>
            </a:r>
            <a:r>
              <a:rPr lang="en-US" altLang="ko-KR" sz="1400" dirty="0"/>
              <a:t> list : </a:t>
            </a:r>
            <a:r>
              <a:rPr lang="en-US" altLang="ko-KR" sz="1400" dirty="0">
                <a:hlinkClick r:id="rId6"/>
              </a:rPr>
              <a:t>https://codesandbox.io/s/mashup-todolist-fwv17?fontsize=14</a:t>
            </a:r>
            <a:endParaRPr lang="en-US" altLang="ko-KR" sz="1400" dirty="0"/>
          </a:p>
          <a:p>
            <a:r>
              <a:rPr lang="ko-KR" altLang="en-US" sz="1400" dirty="0"/>
              <a:t>훅을 이용한 </a:t>
            </a:r>
            <a:r>
              <a:rPr lang="en-US" altLang="ko-KR" sz="1400" dirty="0"/>
              <a:t>to do list : </a:t>
            </a:r>
            <a:r>
              <a:rPr lang="en-US" altLang="ko-KR" sz="1400" dirty="0">
                <a:hlinkClick r:id="rId7"/>
              </a:rPr>
              <a:t>https://www.youtube.com/watch?v=y52Av3JxNW4</a:t>
            </a:r>
            <a:endParaRPr lang="en-US" altLang="ko-KR" sz="1400" dirty="0"/>
          </a:p>
          <a:p>
            <a:r>
              <a:rPr lang="en-US" altLang="ko-KR" sz="1400" dirty="0" err="1"/>
              <a:t>mobx</a:t>
            </a:r>
            <a:r>
              <a:rPr lang="en-US" altLang="ko-KR" sz="1400" dirty="0"/>
              <a:t> : </a:t>
            </a:r>
            <a:r>
              <a:rPr lang="en-US" altLang="ko-KR" sz="1400" dirty="0">
                <a:hlinkClick r:id="rId8"/>
              </a:rPr>
              <a:t>https://velog.io/@velopert/MobX-2-%EB%A6%AC%EC%95%A1%ED%8A%B8-%ED%94%84%EB%A1%9C%EC%A0%9D%ED%8A%B8%EC%97%90%EC%84%9C-MobX-%EC%82%AC%EC%9A%A9%ED%95%98%EA%B8%B0-oejltas52z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생활코딩 </a:t>
            </a:r>
            <a:r>
              <a:rPr lang="en-US" altLang="ko-KR" sz="1400" dirty="0"/>
              <a:t>node.js : </a:t>
            </a:r>
            <a:r>
              <a:rPr lang="en-US" altLang="ko-KR" sz="1400" dirty="0">
                <a:hlinkClick r:id="rId9"/>
              </a:rPr>
              <a:t>https://www.youtube.com/watch?v=3RS_A87IAPA&amp;list=PLuHgQVnccGMA9QQX5wqj6ThK7t2tsGxjm</a:t>
            </a:r>
            <a:endParaRPr lang="en-US" altLang="ko-KR" sz="1400" dirty="0"/>
          </a:p>
          <a:p>
            <a:r>
              <a:rPr lang="ko-KR" altLang="en-US" sz="1400" dirty="0" err="1"/>
              <a:t>리액트</a:t>
            </a:r>
            <a:r>
              <a:rPr lang="ko-KR" altLang="en-US" sz="1400" dirty="0"/>
              <a:t> </a:t>
            </a:r>
            <a:r>
              <a:rPr lang="en-US" altLang="ko-KR" sz="1400" dirty="0"/>
              <a:t>+ </a:t>
            </a:r>
            <a:r>
              <a:rPr lang="ko-KR" altLang="en-US" sz="1400" dirty="0"/>
              <a:t>노드 프로젝트 동영상 강좌 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10"/>
              </a:rPr>
              <a:t>https://www.youtube.com/watch?v=_yEH9mczm3g&amp;list=PLRx0vPvlEmdD1pSqKZiTihy5rplxecNpz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 err="1"/>
              <a:t>리액트를</a:t>
            </a:r>
            <a:r>
              <a:rPr lang="ko-KR" altLang="en-US" sz="1400" dirty="0"/>
              <a:t> 다루는 기술 예제 학습하기</a:t>
            </a:r>
            <a:endParaRPr lang="en-US" altLang="ko-KR" sz="1400" dirty="0"/>
          </a:p>
          <a:p>
            <a:r>
              <a:rPr lang="ko-KR" altLang="en-US" sz="1400" dirty="0"/>
              <a:t>예제소스 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11"/>
              </a:rPr>
              <a:t>https://www.gilbut.co.kr/book/view?bookcode=BN002496&amp;keyword=%EB%A6%AC%EC%95%A1%ED%8A%B8%EB%A5%BC%20%EB%8B%A4%EB%A3%A8%EB%8A%94%20%EA%B8%B0%EC%88%A0&amp;collection=GB_BOOK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예제소스를 다운받고 각 단계별 예제를 돌려보면서 소스를 파악하면서 공부합니다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476744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9575" y="420236"/>
            <a:ext cx="9973436" cy="6540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타임 테이블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10 </a:t>
            </a:r>
            <a:r>
              <a:rPr lang="ko-KR" altLang="en-US" sz="1200" dirty="0"/>
              <a:t>시 전까지 입장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입장후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비콘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출결인증</a:t>
            </a:r>
            <a:endParaRPr lang="en-US" altLang="ko-KR" sz="1200" dirty="0"/>
          </a:p>
          <a:p>
            <a:r>
              <a:rPr lang="ko-KR" altLang="en-US" sz="1200" dirty="0"/>
              <a:t>안드로이드 </a:t>
            </a:r>
            <a:r>
              <a:rPr lang="en-US" altLang="ko-KR" sz="1200" dirty="0"/>
              <a:t>: “</a:t>
            </a:r>
            <a:r>
              <a:rPr lang="ko-KR" altLang="en-US" sz="1200" dirty="0" err="1"/>
              <a:t>모팀코</a:t>
            </a:r>
            <a:r>
              <a:rPr lang="en-US" altLang="ko-KR" sz="1200" dirty="0"/>
              <a:t>” </a:t>
            </a:r>
            <a:r>
              <a:rPr lang="ko-KR" altLang="en-US" sz="1200" dirty="0"/>
              <a:t>로 검색 후 </a:t>
            </a:r>
            <a:r>
              <a:rPr lang="ko-KR" altLang="en-US" sz="1200" dirty="0" err="1"/>
              <a:t>앱설치</a:t>
            </a:r>
            <a:endParaRPr lang="en-US" altLang="ko-KR" sz="1200" dirty="0"/>
          </a:p>
          <a:p>
            <a:r>
              <a:rPr lang="ko-KR" altLang="en-US" sz="1200" dirty="0"/>
              <a:t>아이폰 </a:t>
            </a:r>
            <a:r>
              <a:rPr lang="en-US" altLang="ko-KR" sz="1200" dirty="0"/>
              <a:t>: </a:t>
            </a:r>
            <a:r>
              <a:rPr lang="ko-KR" altLang="en-US" sz="1200" dirty="0"/>
              <a:t>현재 앱 </a:t>
            </a:r>
            <a:r>
              <a:rPr lang="ko-KR" altLang="en-US" sz="1200" dirty="0" err="1"/>
              <a:t>심사중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 err="1"/>
              <a:t>출결인증을</a:t>
            </a:r>
            <a:r>
              <a:rPr lang="ko-KR" altLang="en-US" sz="1200" dirty="0"/>
              <a:t> 하면 인증번호가 찍히는데 그 번호를 </a:t>
            </a:r>
            <a:endParaRPr lang="en-US" altLang="ko-KR" sz="1200" dirty="0"/>
          </a:p>
          <a:p>
            <a:r>
              <a:rPr lang="en-US" altLang="ko-KR" sz="1200" dirty="0">
                <a:hlinkClick r:id="rId2"/>
              </a:rPr>
              <a:t>http://zanghscoding.iptime.org/codingcourse/studyfile.php</a:t>
            </a:r>
            <a:endParaRPr lang="en-US" altLang="ko-KR" sz="1200" dirty="0"/>
          </a:p>
          <a:p>
            <a:r>
              <a:rPr lang="ko-KR" altLang="en-US" sz="1200" dirty="0"/>
              <a:t>사이트에 접속하여 </a:t>
            </a:r>
            <a:r>
              <a:rPr lang="en-US" altLang="ko-KR" sz="1200" dirty="0"/>
              <a:t>(</a:t>
            </a:r>
            <a:r>
              <a:rPr lang="ko-KR" altLang="en-US" sz="1200" dirty="0" err="1"/>
              <a:t>폰종류</a:t>
            </a:r>
            <a:r>
              <a:rPr lang="en-US" altLang="ko-KR" sz="1200" dirty="0"/>
              <a:t>:</a:t>
            </a:r>
            <a:r>
              <a:rPr lang="ko-KR" altLang="en-US" sz="1200" dirty="0"/>
              <a:t>아이폰</a:t>
            </a:r>
            <a:r>
              <a:rPr lang="en-US" altLang="ko-KR" sz="1200" dirty="0"/>
              <a:t>/</a:t>
            </a:r>
            <a:r>
              <a:rPr lang="ko-KR" altLang="en-US" sz="1200" dirty="0"/>
              <a:t>안드로이드 중 선택</a:t>
            </a:r>
            <a:r>
              <a:rPr lang="en-US" altLang="ko-KR" sz="1200" dirty="0"/>
              <a:t>, </a:t>
            </a:r>
            <a:r>
              <a:rPr lang="ko-KR" altLang="en-US" sz="1200" dirty="0"/>
              <a:t>이름</a:t>
            </a:r>
            <a:r>
              <a:rPr lang="en-US" altLang="ko-KR" sz="1200" dirty="0"/>
              <a:t>, </a:t>
            </a:r>
            <a:r>
              <a:rPr lang="ko-KR" altLang="en-US" sz="1200" dirty="0"/>
              <a:t>핸드폰번호</a:t>
            </a:r>
            <a:r>
              <a:rPr lang="en-US" altLang="ko-KR" sz="1200" dirty="0"/>
              <a:t>, </a:t>
            </a:r>
            <a:r>
              <a:rPr lang="ko-KR" altLang="en-US" sz="1200" dirty="0"/>
              <a:t>인증번호</a:t>
            </a:r>
            <a:r>
              <a:rPr lang="en-US" altLang="ko-KR" sz="1200" dirty="0"/>
              <a:t>) </a:t>
            </a:r>
            <a:r>
              <a:rPr lang="ko-KR" altLang="en-US" sz="1200" dirty="0"/>
              <a:t>를 입력한 후 전송 버튼 클릭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 err="1"/>
              <a:t>출결앱정보와</a:t>
            </a:r>
            <a:r>
              <a:rPr lang="ko-KR" altLang="en-US" sz="1200" dirty="0"/>
              <a:t> 서버의 정보를 동기화 시키기 위한 </a:t>
            </a:r>
            <a:r>
              <a:rPr lang="ko-KR" altLang="en-US" sz="1200" dirty="0" err="1"/>
              <a:t>인증과정이므로</a:t>
            </a:r>
            <a:r>
              <a:rPr lang="ko-KR" altLang="en-US" sz="1200" dirty="0"/>
              <a:t> 최초 </a:t>
            </a:r>
            <a:r>
              <a:rPr lang="en-US" altLang="ko-KR" sz="1200" dirty="0"/>
              <a:t>1</a:t>
            </a:r>
            <a:r>
              <a:rPr lang="ko-KR" altLang="en-US" sz="1200" dirty="0"/>
              <a:t>회만 수행함</a:t>
            </a:r>
            <a:r>
              <a:rPr lang="en-US" altLang="ko-KR" sz="1200" dirty="0"/>
              <a:t>. </a:t>
            </a:r>
          </a:p>
          <a:p>
            <a:r>
              <a:rPr lang="ko-KR" altLang="en-US" sz="1200" dirty="0" err="1"/>
              <a:t>다음번</a:t>
            </a:r>
            <a:r>
              <a:rPr lang="ko-KR" altLang="en-US" sz="1200" dirty="0"/>
              <a:t> 출결부터는 앱으로만 출결 누르면 됨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 err="1"/>
              <a:t>손소독</a:t>
            </a:r>
            <a:r>
              <a:rPr lang="ko-KR" altLang="en-US" sz="1200" dirty="0"/>
              <a:t> 후 착석</a:t>
            </a:r>
            <a:r>
              <a:rPr lang="en-US" altLang="ko-KR" sz="1200" dirty="0"/>
              <a:t>. </a:t>
            </a:r>
            <a:r>
              <a:rPr lang="ko-KR" altLang="en-US" sz="1200" dirty="0"/>
              <a:t>땀을 식히고 체온계로 재서 스크린샷을 카톡으로 저에게 전송합니다</a:t>
            </a:r>
            <a:r>
              <a:rPr lang="en-US" altLang="ko-KR" sz="1200" dirty="0"/>
              <a:t>.</a:t>
            </a:r>
          </a:p>
          <a:p>
            <a:endParaRPr lang="en-US" altLang="ko-KR" sz="1100" dirty="0"/>
          </a:p>
          <a:p>
            <a:r>
              <a:rPr lang="en-US" altLang="ko-KR" sz="1200" dirty="0"/>
              <a:t>10:00 ~ 11:00 : </a:t>
            </a:r>
            <a:r>
              <a:rPr lang="ko-KR" altLang="en-US" sz="1200" dirty="0"/>
              <a:t>코딩면접문제 풀이</a:t>
            </a:r>
            <a:r>
              <a:rPr lang="en-US" altLang="ko-KR" sz="1200" dirty="0"/>
              <a:t>. </a:t>
            </a:r>
            <a:r>
              <a:rPr lang="ko-KR" altLang="en-US" sz="1200" dirty="0"/>
              <a:t>파일</a:t>
            </a:r>
            <a:r>
              <a:rPr lang="en-US" altLang="ko-KR" sz="1200" dirty="0"/>
              <a:t>(word). </a:t>
            </a:r>
          </a:p>
          <a:p>
            <a:r>
              <a:rPr lang="ko-KR" altLang="en-US" sz="1200" dirty="0"/>
              <a:t>풀이는 인터넷을 찾아보고 그 출처를 달아서</a:t>
            </a:r>
            <a:r>
              <a:rPr lang="en-US" altLang="ko-KR" sz="1200" dirty="0"/>
              <a:t> ftp</a:t>
            </a:r>
            <a:r>
              <a:rPr lang="ko-KR" altLang="en-US" sz="1200" dirty="0"/>
              <a:t>에 업로드 </a:t>
            </a:r>
            <a:r>
              <a:rPr lang="en-US" altLang="ko-KR" sz="1200" dirty="0"/>
              <a:t>ftp </a:t>
            </a:r>
            <a:r>
              <a:rPr lang="ko-KR" altLang="en-US" sz="1200" dirty="0"/>
              <a:t>주소 </a:t>
            </a:r>
            <a:r>
              <a:rPr lang="en-US" altLang="ko-KR" sz="1200" dirty="0"/>
              <a:t>: zanghscoding.iptime.org (</a:t>
            </a:r>
            <a:r>
              <a:rPr lang="ko-KR" altLang="en-US" sz="1200" dirty="0"/>
              <a:t>계정 </a:t>
            </a:r>
            <a:r>
              <a:rPr lang="en-US" altLang="ko-KR" sz="1200" dirty="0"/>
              <a:t>: Dante / supremegosu1@ ) </a:t>
            </a:r>
          </a:p>
          <a:p>
            <a:r>
              <a:rPr lang="en-US" altLang="ko-KR" sz="1200" dirty="0"/>
              <a:t>ftp </a:t>
            </a:r>
            <a:r>
              <a:rPr lang="ko-KR" altLang="en-US" sz="1200" dirty="0" err="1"/>
              <a:t>접속후</a:t>
            </a:r>
            <a:r>
              <a:rPr lang="ko-KR" altLang="en-US" sz="1200" dirty="0"/>
              <a:t> </a:t>
            </a:r>
            <a:r>
              <a:rPr lang="en-US" altLang="ko-KR" sz="1200" dirty="0"/>
              <a:t>1. </a:t>
            </a:r>
            <a:r>
              <a:rPr lang="en-US" altLang="ko-KR" sz="1200" dirty="0" err="1"/>
              <a:t>FrontEnd</a:t>
            </a:r>
            <a:r>
              <a:rPr lang="en-US" altLang="ko-KR" sz="1200" dirty="0"/>
              <a:t> </a:t>
            </a:r>
            <a:r>
              <a:rPr lang="ko-KR" altLang="en-US" sz="1200" dirty="0"/>
              <a:t>폴더 </a:t>
            </a:r>
            <a:r>
              <a:rPr lang="en-US" altLang="ko-KR" sz="1200" dirty="0"/>
              <a:t>&gt; </a:t>
            </a:r>
            <a:r>
              <a:rPr lang="ko-KR" altLang="en-US" sz="1200" dirty="0"/>
              <a:t> </a:t>
            </a:r>
            <a:r>
              <a:rPr lang="en-US" altLang="ko-KR" sz="1200" dirty="0"/>
              <a:t>1. </a:t>
            </a:r>
            <a:r>
              <a:rPr lang="ko-KR" altLang="en-US" sz="1200" dirty="0"/>
              <a:t>기술면접 폴더에 </a:t>
            </a:r>
            <a:r>
              <a:rPr lang="en-US" altLang="ko-KR" sz="1200" dirty="0"/>
              <a:t>11</a:t>
            </a:r>
            <a:r>
              <a:rPr lang="ko-KR" altLang="en-US" sz="1200" dirty="0"/>
              <a:t>시까지 저장</a:t>
            </a:r>
            <a:r>
              <a:rPr lang="en-US" altLang="ko-KR" sz="1200" dirty="0"/>
              <a:t>. (</a:t>
            </a:r>
            <a:r>
              <a:rPr lang="ko-KR" altLang="en-US" sz="1200" dirty="0"/>
              <a:t>작성 예시파일 있음</a:t>
            </a:r>
            <a:r>
              <a:rPr lang="en-US" altLang="ko-KR" sz="1200" dirty="0"/>
              <a:t>).</a:t>
            </a:r>
          </a:p>
          <a:p>
            <a:r>
              <a:rPr lang="ko-KR" altLang="en-US" sz="1200" dirty="0"/>
              <a:t>이때</a:t>
            </a:r>
            <a:r>
              <a:rPr lang="en-US" altLang="ko-KR" sz="1200" dirty="0"/>
              <a:t>, </a:t>
            </a:r>
            <a:r>
              <a:rPr lang="ko-KR" altLang="en-US" sz="1200" dirty="0"/>
              <a:t>모르는 용어는 다시 그 용어의 정의부분을 찾아서 기입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실용 예제 코드까지 넣는게 좋음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11:00 ~ 12:00 : </a:t>
            </a:r>
            <a:r>
              <a:rPr lang="ko-KR" altLang="en-US" sz="1200" dirty="0"/>
              <a:t>자바스크립트 알고리즘 문제 풀이</a:t>
            </a:r>
            <a:r>
              <a:rPr lang="en-US" altLang="ko-KR" sz="1200" dirty="0"/>
              <a:t>.  </a:t>
            </a:r>
            <a:r>
              <a:rPr lang="ko-KR" altLang="en-US" sz="1200" dirty="0"/>
              <a:t>문제 풀이 후 </a:t>
            </a:r>
            <a:r>
              <a:rPr lang="en-US" altLang="ko-KR" sz="1200" dirty="0"/>
              <a:t>ftp </a:t>
            </a:r>
            <a:r>
              <a:rPr lang="ko-KR" altLang="en-US" sz="1200" dirty="0"/>
              <a:t>서버 </a:t>
            </a:r>
            <a:r>
              <a:rPr lang="en-US" altLang="ko-KR" sz="1200" dirty="0"/>
              <a:t>&gt; 1. </a:t>
            </a:r>
            <a:r>
              <a:rPr lang="en-US" altLang="ko-KR" sz="1200" dirty="0" err="1"/>
              <a:t>FrontEnd</a:t>
            </a:r>
            <a:r>
              <a:rPr lang="en-US" altLang="ko-KR" sz="1200" dirty="0"/>
              <a:t> </a:t>
            </a:r>
            <a:r>
              <a:rPr lang="ko-KR" altLang="en-US" sz="1200" dirty="0"/>
              <a:t>폴더 </a:t>
            </a:r>
            <a:r>
              <a:rPr lang="en-US" altLang="ko-KR" sz="1200" dirty="0"/>
              <a:t>&gt; 2. </a:t>
            </a:r>
            <a:r>
              <a:rPr lang="ko-KR" altLang="en-US" sz="1200" dirty="0"/>
              <a:t>알고리즘 폴더에 저장</a:t>
            </a:r>
            <a:r>
              <a:rPr lang="en-US" altLang="ko-KR" sz="1200" dirty="0"/>
              <a:t>.(</a:t>
            </a:r>
            <a:r>
              <a:rPr lang="ko-KR" altLang="en-US" sz="1200" dirty="0"/>
              <a:t>작성 예시파일 있음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12:00 ~ 13:00 : </a:t>
            </a:r>
            <a:r>
              <a:rPr lang="ko-KR" altLang="en-US" sz="1200" dirty="0"/>
              <a:t>점심식사</a:t>
            </a:r>
            <a:endParaRPr lang="en-US" altLang="ko-KR" sz="1200" dirty="0"/>
          </a:p>
          <a:p>
            <a:r>
              <a:rPr lang="en-US" altLang="ko-KR" sz="1200" dirty="0"/>
              <a:t>13:00 ~ 18:00 : </a:t>
            </a:r>
            <a:r>
              <a:rPr lang="ko-KR" altLang="en-US" sz="1200" dirty="0"/>
              <a:t>초급 </a:t>
            </a:r>
            <a:r>
              <a:rPr lang="en-US" altLang="ko-KR" sz="1200" dirty="0"/>
              <a:t>/ </a:t>
            </a:r>
            <a:r>
              <a:rPr lang="ko-KR" altLang="en-US" sz="1200" dirty="0"/>
              <a:t>중급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 err="1"/>
              <a:t>초급단계는</a:t>
            </a:r>
            <a:r>
              <a:rPr lang="ko-KR" altLang="en-US" sz="1200" dirty="0"/>
              <a:t> 지금까지 제시한 내용을 학습하는 자체 </a:t>
            </a:r>
            <a:r>
              <a:rPr lang="ko-KR" altLang="en-US" sz="1200" dirty="0" err="1"/>
              <a:t>스케쥴을</a:t>
            </a:r>
            <a:r>
              <a:rPr lang="ko-KR" altLang="en-US" sz="1200" dirty="0"/>
              <a:t> 설정하여 진행</a:t>
            </a:r>
            <a:r>
              <a:rPr lang="en-US" altLang="ko-KR" sz="12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200" dirty="0"/>
              <a:t>중급단계는 자신이 설계한 포트폴리오로 개발</a:t>
            </a:r>
            <a:r>
              <a:rPr lang="en-US" altLang="ko-KR" sz="1200" dirty="0"/>
              <a:t>. Or </a:t>
            </a:r>
            <a:r>
              <a:rPr lang="ko-KR" altLang="en-US" sz="1200" dirty="0"/>
              <a:t>사이트 클론코딩</a:t>
            </a:r>
            <a:r>
              <a:rPr lang="en-US" altLang="ko-KR" sz="1200" dirty="0"/>
              <a:t>(</a:t>
            </a:r>
            <a:r>
              <a:rPr lang="ko-KR" altLang="en-US" sz="1200" dirty="0"/>
              <a:t>실무능력향상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18:00 ~ 19:00 : </a:t>
            </a:r>
            <a:r>
              <a:rPr lang="ko-KR" altLang="en-US" sz="1200" dirty="0"/>
              <a:t>저녁식사</a:t>
            </a:r>
            <a:endParaRPr lang="en-US" altLang="ko-KR" sz="1200" dirty="0"/>
          </a:p>
          <a:p>
            <a:r>
              <a:rPr lang="en-US" altLang="ko-KR" sz="1200" dirty="0"/>
              <a:t>19:00 ~ 20:00 : </a:t>
            </a:r>
            <a:r>
              <a:rPr lang="ko-KR" altLang="en-US" sz="1200" dirty="0"/>
              <a:t>각자 공부한 내용 발표</a:t>
            </a:r>
            <a:r>
              <a:rPr lang="en-US" altLang="ko-KR" sz="1200" dirty="0"/>
              <a:t>. </a:t>
            </a:r>
            <a:r>
              <a:rPr lang="ko-KR" altLang="en-US" sz="1200" dirty="0"/>
              <a:t>줌으로 발표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막차 </a:t>
            </a:r>
            <a:r>
              <a:rPr lang="ko-KR" altLang="en-US" sz="1200" dirty="0" err="1"/>
              <a:t>끊길때까지</a:t>
            </a:r>
            <a:r>
              <a:rPr lang="en-US" altLang="ko-KR" sz="1200" dirty="0"/>
              <a:t> : </a:t>
            </a:r>
            <a:r>
              <a:rPr lang="ko-KR" altLang="en-US" sz="1200" dirty="0"/>
              <a:t>각자 진도 진행</a:t>
            </a:r>
            <a:endParaRPr lang="en-US" altLang="ko-KR" sz="1200" dirty="0"/>
          </a:p>
          <a:p>
            <a:r>
              <a:rPr lang="ko-KR" altLang="en-US" sz="1200" dirty="0" err="1"/>
              <a:t>퇴실시</a:t>
            </a:r>
            <a:r>
              <a:rPr lang="ko-KR" altLang="en-US" sz="1200" dirty="0"/>
              <a:t> 앱으로 퇴장하기 누름</a:t>
            </a:r>
            <a:r>
              <a:rPr lang="en-US" altLang="ko-KR" sz="1200" dirty="0"/>
              <a:t>. </a:t>
            </a:r>
            <a:r>
              <a:rPr lang="ko-KR" altLang="en-US" sz="1200" dirty="0"/>
              <a:t>마지막 퇴실자는 </a:t>
            </a:r>
            <a:r>
              <a:rPr lang="ko-KR" altLang="en-US" sz="1200" dirty="0" err="1"/>
              <a:t>불다끄고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에어컨끄고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문잠그고</a:t>
            </a:r>
            <a:r>
              <a:rPr lang="ko-KR" altLang="en-US" sz="1200" dirty="0"/>
              <a:t> 퇴실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토요일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10:00 ~ 12:00 : 2</a:t>
            </a:r>
            <a:r>
              <a:rPr lang="ko-KR" altLang="en-US" sz="1200" dirty="0"/>
              <a:t>시간 각 개인별 피드백</a:t>
            </a:r>
            <a:r>
              <a:rPr lang="en-US" altLang="ko-KR" sz="1200" dirty="0"/>
              <a:t>. </a:t>
            </a:r>
            <a:r>
              <a:rPr lang="ko-KR" altLang="en-US" sz="1200" dirty="0"/>
              <a:t>핵심강의</a:t>
            </a:r>
            <a:endParaRPr lang="en-US" altLang="ko-KR" sz="1200" dirty="0"/>
          </a:p>
          <a:p>
            <a:r>
              <a:rPr lang="en-US" altLang="ko-KR" sz="1200" dirty="0"/>
              <a:t>12:00 ~ 13:00 : </a:t>
            </a:r>
            <a:r>
              <a:rPr lang="ko-KR" altLang="en-US" sz="1200" dirty="0"/>
              <a:t>점심</a:t>
            </a:r>
            <a:endParaRPr lang="en-US" altLang="ko-KR" sz="1200" dirty="0"/>
          </a:p>
          <a:p>
            <a:r>
              <a:rPr lang="en-US" altLang="ko-KR" sz="1200" dirty="0"/>
              <a:t>13:00 ~ 14:00 : </a:t>
            </a:r>
            <a:r>
              <a:rPr lang="ko-KR" altLang="en-US" sz="1200" dirty="0"/>
              <a:t>코딩면접 문제 풀이</a:t>
            </a:r>
            <a:endParaRPr lang="en-US" altLang="ko-KR" sz="1200" dirty="0"/>
          </a:p>
          <a:p>
            <a:r>
              <a:rPr lang="en-US" altLang="ko-KR" sz="1200" dirty="0"/>
              <a:t>14:00 ~ 15:00 : </a:t>
            </a:r>
            <a:r>
              <a:rPr lang="ko-KR" altLang="en-US" sz="1200" dirty="0"/>
              <a:t>자바스크립트 알고리즘 문제 풀이</a:t>
            </a:r>
            <a:endParaRPr lang="en-US" altLang="ko-KR" sz="1200" dirty="0"/>
          </a:p>
          <a:p>
            <a:r>
              <a:rPr lang="en-US" altLang="ko-KR" sz="1200" dirty="0"/>
              <a:t>15:00 ~ 18:00 : </a:t>
            </a:r>
            <a:r>
              <a:rPr lang="ko-KR" altLang="en-US" sz="1200" dirty="0"/>
              <a:t>각자 진도 진행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18:00 ~ 19:00 : </a:t>
            </a:r>
            <a:r>
              <a:rPr lang="ko-KR" altLang="en-US" sz="1200" dirty="0"/>
              <a:t>저녁식사</a:t>
            </a:r>
            <a:endParaRPr lang="en-US" altLang="ko-KR" sz="1200" dirty="0"/>
          </a:p>
          <a:p>
            <a:r>
              <a:rPr lang="en-US" altLang="ko-KR" sz="1200" dirty="0"/>
              <a:t>19:00 ~ 20:00 : </a:t>
            </a:r>
            <a:r>
              <a:rPr lang="ko-KR" altLang="en-US" sz="1200" dirty="0"/>
              <a:t>각자 공부한 내용 발표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막차 </a:t>
            </a:r>
            <a:r>
              <a:rPr lang="ko-KR" altLang="en-US" sz="1200" dirty="0" err="1"/>
              <a:t>끊길때까지</a:t>
            </a:r>
            <a:r>
              <a:rPr lang="en-US" altLang="ko-KR" sz="1200" dirty="0"/>
              <a:t> : </a:t>
            </a:r>
            <a:r>
              <a:rPr lang="ko-KR" altLang="en-US" sz="1200" dirty="0"/>
              <a:t>각자 진도 진행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893951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2761</Words>
  <Application>Microsoft Office PowerPoint</Application>
  <PresentationFormat>와이드스크린</PresentationFormat>
  <Paragraphs>396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 형석</dc:creator>
  <cp:lastModifiedBy>장 형석</cp:lastModifiedBy>
  <cp:revision>30</cp:revision>
  <dcterms:created xsi:type="dcterms:W3CDTF">2020-06-28T09:43:55Z</dcterms:created>
  <dcterms:modified xsi:type="dcterms:W3CDTF">2020-06-30T12:55:29Z</dcterms:modified>
</cp:coreProperties>
</file>