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1" r:id="rId9"/>
    <p:sldId id="267" r:id="rId10"/>
    <p:sldId id="268" r:id="rId11"/>
    <p:sldId id="269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D48A-18B5-427C-B973-529144E6C083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5863" y="3013502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 07. 01 – 2020. 07. 02</a:t>
            </a:r>
          </a:p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학습내용 발표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389082"/>
            <a:ext cx="10476412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Navigator 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객체</a:t>
            </a:r>
            <a:endParaRPr lang="en-US" altLang="ko-KR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크로스 브라우징을 위해 필요한 정보를 알아오기 위한 객체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※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console.dir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통해 해당 객체가 가지고 있는 프로퍼티를 열람할 수 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Navigator.appName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/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appVersion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/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userAgent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/ platform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등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Navigator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객체는 브라우저 호환성을 위해 사용되지만 모든 브라우저에 대응하는것은 쉬운일이 아니므로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기능테스트를 사용하는것이 더 선호되는 방법이다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( 9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~ 20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3806" y="43803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9579" t="39022" r="4080" b="14387"/>
          <a:stretch/>
        </p:blipFill>
        <p:spPr bwMode="auto">
          <a:xfrm>
            <a:off x="1911051" y="4107775"/>
            <a:ext cx="8183208" cy="248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1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389082"/>
            <a:ext cx="11114186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창 제어</a:t>
            </a:r>
            <a:endParaRPr lang="en-US" altLang="ko-KR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Window.open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(‘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주소’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  ※ a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태그의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target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 들어가는 인자와 동일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인자가 없는 경우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이름이 붙지 않은 새 창 오픈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인자가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_self : 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스크립트가 실행되는 창에서 오픈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인자가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_blank :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새 창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인자에 이름을 넣어준다면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새로 오픈되는 창이 해당 이름을 갖게 되고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다시 열릴 경우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그 이름을 갖고있는 창에서 오픈이 일어난다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인자를 추가로 넣어줄수 있는데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새로 열리는 창의 사이즈 등을 지정해 줄 수 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window.open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특정 변수에 담아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.document~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등으로 해당 창의 내용을 제어할 수 있고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.close()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등으로 해당 창을 종료시킬 수도 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( 9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~ 20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3806" y="43803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04.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클래스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( ~52p)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072266"/>
            <a:ext cx="10789921" cy="263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ECMAScript 5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이전 버전의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JavaScript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에는 클래스가 없었습니다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클래스에 가장 가까운 방법은 생성자를 생성한 다음 생성자의 프로토 타입에 메서드를 할당하는 것으로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일반적으로 사용자 정의 타입 생성이라고 하는 접근 방식입니다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클래스는 조금 더 연관있는 데이터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속성값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(field)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과 행동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(method))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하나로 묶어놓는 컨테이너 같은 개념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클래스 안에서도 내부적으로 보여지는 변수와 외부로 보이는 변수를 나누어서 캡슐화를 해줍니다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클래스를 통해 상속과 다양화가 일어날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Class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는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template,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즉 틀과 같은 역할을 해서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이러이러한 데이터가 들어갈 수 있다고 정의해서 선언해주고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실제로 데이터를 넣어 만들어 낸 것은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object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라고 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531" y="5159454"/>
            <a:ext cx="10789921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알아야 하는 개념이 많아서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기본적인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class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개념만 찾아서 정리했습니다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5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05.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화살표 함수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( ~52p)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072266"/>
            <a:ext cx="10789921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화살표함수는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 추가된 표현식을 사용하는 함수로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화살표기호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 =&gt; 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로 함수를 선언합니다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함수를 선언할때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function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키워드를 생략하고 인자블록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 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과 본문블록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{ }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사이에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=&gt;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표기합니다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ex)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기존방식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add = function(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first,second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){  }  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화살표함수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add = (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first,second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=&gt; {  }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화살표 함수를 통해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계단형 함수 구조가 만들어지지 않게 할 수 있고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콜백함수의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this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범위로 생기는 오류를 피하기 위해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bind()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함수를 사용하여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this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객체를 전달하는 과정을 포함하고 있어서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해당 과정을 생략해서 사용할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4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532" y="400932"/>
            <a:ext cx="6466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알고리즘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2020.07.01 - 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문자열 내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p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와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y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의 개수</a:t>
            </a:r>
          </a:p>
          <a:p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1" y="1567617"/>
            <a:ext cx="4907280" cy="199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문제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대문자와 소문자가 섞여있는 문자열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주어집니다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'p'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개수와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'y'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개수를 비교해 같으면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True,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다르면 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False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return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하는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solution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완성하세요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'p', 'y'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모두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하나도 없는 경우는 항상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True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리턴합니다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개수를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비교할 때 대문자와 소문자는 구별하지 않습니다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531" y="3656858"/>
            <a:ext cx="4767943" cy="105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제한 조건</a:t>
            </a:r>
          </a:p>
          <a:p>
            <a:pPr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문자열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길이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50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이하의 자연수</a:t>
            </a:r>
          </a:p>
          <a:p>
            <a:pPr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문자열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는 알파벳으로만 이루어져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6634"/>
              </p:ext>
            </p:extLst>
          </p:nvPr>
        </p:nvGraphicFramePr>
        <p:xfrm>
          <a:off x="465908" y="5217916"/>
          <a:ext cx="3235325" cy="122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270">
                  <a:extLst>
                    <a:ext uri="{9D8B030D-6E8A-4147-A177-3AD203B41FA5}">
                      <a16:colId xmlns:a16="http://schemas.microsoft.com/office/drawing/2014/main" val="1129545635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991337784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answer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514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pPoooyY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true</a:t>
                      </a:r>
                      <a:endParaRPr lang="ko-KR" sz="1600" kern="12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547738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Pyy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false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772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7531" y="4802251"/>
            <a:ext cx="4767943" cy="34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입출력 예시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3188" y="87119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 err="1" smtClean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[];</a:t>
            </a:r>
            <a:endParaRPr lang="ko-KR" altLang="ko-KR" sz="14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 err="1" smtClean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[];</a:t>
            </a:r>
            <a:endParaRPr lang="ko-KR" altLang="ko-KR" sz="14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 err="1" smtClean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smtClean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[];</a:t>
            </a:r>
            <a:endParaRPr lang="en-US" altLang="ko-KR" sz="1600" kern="0" dirty="0" smtClean="0">
              <a:solidFill>
                <a:srgbClr val="ABB2BF"/>
              </a:solidFill>
              <a:latin typeface="Consolas" panose="020B0609020204030204" pitchFamily="49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</a:t>
            </a:r>
            <a:r>
              <a:rPr lang="en-US" altLang="ko-KR" sz="1600" kern="0" dirty="0" smtClean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i="1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split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""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length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++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"p"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||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"P"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push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"y"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||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"Y"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push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temp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length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</a:t>
            </a:r>
            <a:r>
              <a:rPr lang="en-US" altLang="ko-KR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length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?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true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false</a:t>
            </a:r>
            <a:r>
              <a:rPr lang="en-US" altLang="ko-KR" sz="16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771" y="1995167"/>
            <a:ext cx="10476412" cy="378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HTML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에서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JavaScript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를 로드하는 방법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4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가지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( inline /  script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태그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/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외부파일로드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/ 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onload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)</a:t>
            </a:r>
            <a:endParaRPr lang="ko-KR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inline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방식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정보와 제어가 같이 있기 때문에 유지보수 문제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검색엔진이 해석하기 어려워지는 문제등이 발생할 수 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이를 해결하기 위한 방법이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script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태그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scrpit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태그 방식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inline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태그보다는 정보와 제어를 구분하지만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아직은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html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안에 포함되어있는 방식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외부파일 로드 방식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HTML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파일이 정보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’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’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갖게됨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JS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여러개의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HTML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파일을 공통으로 사용할 수 있게 작업할 수 있음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중복제거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유지보수의 편의성 등의 장점 그리고 브라우저가 캐시를 통해 같은파일을 요청받았을때는 빠르게 불러오기 때문에 네트워크의 대역폭 지연현상 감소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서버측 부담 감소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전송과정에서 발생하는 비용감소 등 여러 장점이 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onload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방식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window.onload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하는 역할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=&gt;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웹페이지가 모두 읽히고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모든 소스들이 다운로드가 끝난 후에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onload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라는 메소드를 호출한다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조금 더 빠르게 로딩되기 위해서는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body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태그 끝나는 곳에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script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호출하는것이 바람직하다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( 1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~ 8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42624"/>
            <a:ext cx="10476412" cy="77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01.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템플릿문자열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( ~48p)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246437"/>
            <a:ext cx="10789921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기존 자바스크립트에서는 문자열과 문자열 또는 문자열과 변수를 연결하려면 병합연산자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(+)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사용해야 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병합 연산자를 사용했을때의 코드의 복잡성을 해결하기 위해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에서는 템플릿 문자열을 도입했습니다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템플릿 문자열을 작은따옴표 대신 백틱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 ` )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으로 문자열을 표현합니다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또한 템플릿 문자열에 특수기호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$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사용하여 변수 또는 식을 포함할 수도 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 marL="127000" indent="-127000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ex ) 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병합연산자방식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‘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장바구니에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’ + cart.name + ‘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총 금액은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’ +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getTotal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(cart) + ‘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.’;</a:t>
            </a:r>
            <a:b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템플릿문자열방식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`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장바구니에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${cart.name}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총 금액은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${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getTotal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(cart)}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.`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7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02.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전개연산자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( ~48p)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072266"/>
            <a:ext cx="10789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전개연산자는 함수를 호출하는 인자로 배열을 사용하고 싶을 때나 배열을 정의하는 리터럴 내에서 사용할 수 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사용 방법은 배열이나 객체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변수명 앞에 마침표 세개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(…)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입력합니다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다만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배열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객체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함수 인자 표현식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( [ ].{ },( ) )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안에서만 사용해야 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S6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이전 문법에서는 배열의 일부 요소만 잘라내거나 연결하려면 배열 인덱스와 함께 배열 내장함수들을 사용해야 했고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객체또한 객체의 키나 값을 추출할때 객체 내장 함수를 사용했습니다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이제는 전개연산자를 이용하여 코드를 간결하게 작성 할 수 있습니다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 marL="127000" indent="-127000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ex ) 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646" y="48263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const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add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(a, b, c)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{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kern="0" dirty="0" err="1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kern="0" dirty="0" err="1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 err="1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arr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add(...</a:t>
            </a:r>
            <a:r>
              <a:rPr lang="en-US" altLang="ko-KR" kern="0" dirty="0" err="1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arr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 </a:t>
            </a:r>
            <a:r>
              <a:rPr lang="en-US" altLang="ko-KR" kern="0" dirty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 11</a:t>
            </a:r>
            <a:r>
              <a:rPr lang="ko-KR" altLang="ko-KR" kern="0" dirty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</a:t>
            </a:r>
            <a:r>
              <a:rPr lang="en-US" altLang="ko-KR" kern="0" dirty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kern="0" dirty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399" y="4333138"/>
            <a:ext cx="3140603" cy="42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1)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전개연산자의 함수호출용의 용도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5657" y="4333138"/>
            <a:ext cx="4176143" cy="42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2)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배열 리터럴에서 전개연산자를 활용하는 방법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5657" y="48263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kern="0" dirty="0" err="1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arr1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kern="0" dirty="0" smtClean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</a:p>
          <a:p>
            <a:r>
              <a:rPr lang="en-US" altLang="ko-KR" kern="0" dirty="0" err="1" smtClean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arr2 </a:t>
            </a:r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...arr1,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kern="0" dirty="0" smtClean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br>
              <a:rPr lang="en-US" altLang="ko-KR" kern="0" dirty="0" smtClean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</a:br>
            <a:endParaRPr lang="en-US" altLang="ko-KR" kern="0" dirty="0" smtClean="0">
              <a:solidFill>
                <a:srgbClr val="F0F0F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kern="0" dirty="0" smtClean="0">
                <a:solidFill>
                  <a:srgbClr val="4BE6FA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kern="0" dirty="0" smtClean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.log(arr2); </a:t>
            </a:r>
            <a:r>
              <a:rPr lang="en-US" altLang="ko-KR" kern="0" dirty="0" smtClean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en-US" altLang="ko-KR" kern="0" dirty="0">
                <a:solidFill>
                  <a:srgbClr val="9999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[1, 2, 3, 4, 5, 6, 7]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02.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전개연산자  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추가개념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: Rest Parameter (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나머지 매개변수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ko-KR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( ~48p)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224599"/>
            <a:ext cx="107899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함수를 선언 할 때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해당 함수가 호출될 때 값으로 들어올 인자를 정하는 것을 매개변수라고 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 매개변수를 지정할 때 매개변수의 이름 앞에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...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붙이면 이는 나머지 매개변수를 의미합니다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그리고 이는 함수내에서 배열로 인식됩니다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나머지 매개변수는 </a:t>
            </a:r>
            <a:r>
              <a:rPr lang="en-US" altLang="ko-KR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arguments</a:t>
            </a:r>
            <a:r>
              <a:rPr lang="ko-KR" altLang="en-US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 다르게 유사 배열이 아닌 자바스크립트 표준 배열로 대체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되고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마지막 파라미터만 </a:t>
            </a:r>
            <a:r>
              <a:rPr lang="en-US" altLang="ko-KR" sz="16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Rest </a:t>
            </a:r>
            <a:r>
              <a:rPr lang="ko-KR" altLang="en-US" sz="16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파라미터가 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그리고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나머지 매개변수는 반드시 하나여야 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또한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arguments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객체는 호출될 때 들어온 모든 인자를 의미하지만 나머지 매개변수는 사용자가 원하는 인자만 배열로 정의할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555" y="43325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kern="0" dirty="0">
                <a:solidFill>
                  <a:srgbClr val="FF339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add2(a, b, ...rest) {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>
                <a:solidFill>
                  <a:srgbClr val="4BE6FA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.log(arguments);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>
                <a:solidFill>
                  <a:srgbClr val="4BE6FA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.log(rest);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add2(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kern="0" dirty="0">
                <a:solidFill>
                  <a:srgbClr val="C10A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en-US" altLang="ko-KR" kern="0" dirty="0">
                <a:solidFill>
                  <a:srgbClr val="F0F0F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6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ES6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 </a:t>
            </a:r>
            <a:r>
              <a:rPr lang="ko-KR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액기스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03.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가변 변수와 불변 변수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Do it!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 프로그래밍 정석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2020.07.01 ( ~48p)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072266"/>
            <a:ext cx="107899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기존 자바스크립트 문법은 변수선언에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키워드를 사용했지만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ES6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에서는 값을 수정할 수 있는 가변 변수를 위한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let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키워드와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값을 수정할 수 없는 불변 변수를 위한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const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키워드를 사용합니다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가변 변수 사용법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let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키워드로 선언합니다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let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으로 선언한 변수는 읽거나 수정할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불변 변수 사용법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const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키워드로 선언합니다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const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로 선언한 변수는 읽기만 가능합니다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불변 변수는 값을 다시 할당할 수 없는 것이지</a:t>
            </a:r>
            <a:r>
              <a:rPr lang="en-US" altLang="ko-KR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값을 변경할 수는 있습니다</a:t>
            </a:r>
            <a:r>
              <a:rPr lang="en-US" altLang="ko-KR" sz="1600" u="sng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하지만 불변 변수로 정의된 배열이나 객체를 수정하는 것은 ‘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무결성 제약조건에 위반되었다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’ 라고 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무결성을 유지하면서 불변 변수의 값을 수정해야 하는 경우가 있을때에는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수정할 불변 변수를 새로 만들어 새 값을 할당하는 방법으로 수정해야 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불변 변수를 사용하면 무결성 제약 규칙에 의해 변수가 변하는 시점을 쉽게 파악할 수 있고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수행 전과 후의 변수값을 비교할 수 있어 가변 변수보다 더 유용합니다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532" y="400932"/>
            <a:ext cx="6466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알고리즘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2020.07.02 - 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문자열 내 마음대로 정렬하기</a:t>
            </a:r>
          </a:p>
          <a:p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1" y="1724371"/>
            <a:ext cx="4767943" cy="138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문제</a:t>
            </a:r>
          </a:p>
          <a:p>
            <a:pPr>
              <a:spcAft>
                <a:spcPts val="600"/>
              </a:spcAft>
            </a:pP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문자열로 구성된 리스트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strings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정수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n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 </a:t>
            </a:r>
            <a:r>
              <a:rPr lang="ko-KR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주어졌을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ko-KR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각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문자열의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인덱스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n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번째 글자를 기준으로 </a:t>
            </a:r>
            <a:r>
              <a:rPr lang="ko-KR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오름차</a:t>
            </a:r>
            <a:endParaRPr lang="en-US" altLang="ko-KR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ko-KR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순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정렬하려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31" y="3467939"/>
            <a:ext cx="4767943" cy="237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제한 조건</a:t>
            </a:r>
          </a:p>
          <a:p>
            <a:pPr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strings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는 길이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1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이상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50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이하인 배열입니다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strings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원소는 소문자 알파벳으로 이루어져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trings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원소는 길이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1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이상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100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이하인 문자열입니다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ko-KR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모든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strings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원소의 길이는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n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보다 큽니다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ko-KR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인덱스</a:t>
            </a: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1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의 문자가 같은 문자열이 여럿 일 경우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사전순으로 앞선 문자열이 앞쪽에 위치합니다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7954" y="1186296"/>
          <a:ext cx="5292725" cy="122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270">
                  <a:extLst>
                    <a:ext uri="{9D8B030D-6E8A-4147-A177-3AD203B41FA5}">
                      <a16:colId xmlns:a16="http://schemas.microsoft.com/office/drawing/2014/main" val="1129545635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99133778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6383996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effectLst/>
                        </a:rPr>
                        <a:t>strings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">
                          <a:effectLst/>
                        </a:rPr>
                        <a:t>return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514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effectLst/>
                        </a:rPr>
                        <a:t>[sun, bed, car]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1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[car, bed, sun]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547738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">
                          <a:effectLst/>
                        </a:rPr>
                        <a:t>[abce, abcd, cdx]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2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[</a:t>
                      </a:r>
                      <a:r>
                        <a:rPr lang="en-US" sz="1600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abcd</a:t>
                      </a: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, </a:t>
                      </a:r>
                      <a:r>
                        <a:rPr lang="en-US" sz="1600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abce</a:t>
                      </a:r>
                      <a:r>
                        <a:rPr lang="en-US" sz="160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  <a:cs typeface="Noto Sans" panose="020B0502040504020204" pitchFamily="34" charset="0"/>
                        </a:rPr>
                        <a:t>, cdx]</a:t>
                      </a:r>
                      <a:endParaRPr lang="ko-KR" sz="1600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  <a:cs typeface="Noto Sans" panose="020B050204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772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47954" y="751162"/>
            <a:ext cx="4767943" cy="34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입출력 예시</a:t>
            </a:r>
            <a:endParaRPr lang="en-US" altLang="ko-KR" sz="1600" dirty="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1813" y="2942748"/>
            <a:ext cx="71681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compare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else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-1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else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charAt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 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</a:t>
            </a:r>
            <a:r>
              <a:rPr lang="en-US" altLang="ko-KR" sz="16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localeCompare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i="1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6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strings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sort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compare</a:t>
            </a:r>
            <a:r>
              <a:rPr lang="en-US" altLang="ko-KR" sz="16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498779"/>
            <a:ext cx="10476412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BOM (Browser Object Model)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웹브라우저를 제어하기 위해서 브라우저가 제공하는 객체들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자바스크립트를 통해 브라우저에 새창을 연다거나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현재창의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URL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알아낸다거나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현재 동작하고 있는 제품명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버전명 등을 알아낸다거나 를 할수있도록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2020.07.02 ( 9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~ 20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강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32" y="2875710"/>
            <a:ext cx="6096000" cy="3431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</a:t>
            </a:r>
            <a:r>
              <a:rPr lang="ko-KR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사용자와의 커뮤니케이션 내장함수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( alert , confirm , prompt )</a:t>
            </a:r>
            <a:endParaRPr lang="ko-KR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1" y="3310716"/>
            <a:ext cx="706700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location 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객체를 통한 문서의 주소정보 확인 및 변경 </a:t>
            </a: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(console.log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를 통해 확인</a:t>
            </a: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16318" r="1342" b="18880"/>
          <a:stretch/>
        </p:blipFill>
        <p:spPr bwMode="auto">
          <a:xfrm>
            <a:off x="6483532" y="4175535"/>
            <a:ext cx="5179903" cy="1939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3806" y="43803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7531" y="3727897"/>
            <a:ext cx="5864234" cy="263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location.href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주소확인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location.protocol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프로토콜 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location.host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domain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location.port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port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번호 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location.pathname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주소에서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domain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제외한 구체적인 정보값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location.search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주소에서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?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뒤에 오는 값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location.hash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주소에서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#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뒤에 오는값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Bookmark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6169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1424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Noto Sans KR Bold</vt:lpstr>
      <vt:lpstr>Noto Sans KR Light</vt:lpstr>
      <vt:lpstr>굴림</vt:lpstr>
      <vt:lpstr>맑은 고딕</vt:lpstr>
      <vt:lpstr>Arial</vt:lpstr>
      <vt:lpstr>Consolas</vt:lpstr>
      <vt:lpstr>Helvetica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55</cp:revision>
  <dcterms:created xsi:type="dcterms:W3CDTF">2020-07-02T05:18:05Z</dcterms:created>
  <dcterms:modified xsi:type="dcterms:W3CDTF">2020-07-02T08:04:55Z</dcterms:modified>
</cp:coreProperties>
</file>