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3"/>
  </p:notesMasterIdLst>
  <p:sldIdLst>
    <p:sldId id="256" r:id="rId4"/>
    <p:sldId id="257" r:id="rId5"/>
    <p:sldId id="258" r:id="rId6"/>
    <p:sldId id="264" r:id="rId7"/>
    <p:sldId id="259" r:id="rId8"/>
    <p:sldId id="265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5C5"/>
    <a:srgbClr val="33B875"/>
    <a:srgbClr val="FFD8D9"/>
    <a:srgbClr val="FF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FB717E0-6628-4542-B867-4B3110B6A951}">
  <a:tblStyle styleId="{FFB717E0-6628-4542-B867-4B3110B6A95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A04BE-463D-4388-B0D1-3AD5AC83FC2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-11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024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e51bc5ef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e51bc5ef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6e51bc5efe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51bc5efe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e51bc5efe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51bc5efe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e51bc5ef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08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1bc5e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6e51bc5e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6e51bc5ef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6ede7d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7d6ede7d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d6ede7d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6ede7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6ede7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d6ede7d3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51bc5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51bc5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6e51bc5ef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1ce62c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1ce62c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d1ce62c0c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</a:t>
            </a: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452320" y="226888"/>
            <a:ext cx="113321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7457440" y="42510"/>
            <a:ext cx="136423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7430348" y="42510"/>
            <a:ext cx="139132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Beautiful Mint Life |</a:t>
            </a:r>
            <a:endParaRPr lang="en-US" altLang="ko-KR"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/>
              <a:t>스토리보드 수행과제(이승현)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1.0.0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2020.01.30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/>
              <a:t>이승현</a:t>
            </a:r>
            <a:endParaRPr/>
          </a:p>
        </p:txBody>
      </p:sp>
      <p:sp>
        <p:nvSpPr>
          <p:cNvPr id="6" name="Google Shape;59;p10"/>
          <p:cNvSpPr txBox="1">
            <a:spLocks noGrp="1"/>
          </p:cNvSpPr>
          <p:nvPr>
            <p:ph type="body" idx="4"/>
          </p:nvPr>
        </p:nvSpPr>
        <p:spPr>
          <a:xfrm>
            <a:off x="4516928" y="3824461"/>
            <a:ext cx="20166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10"/>
              </a:spcBef>
              <a:spcAft>
                <a:spcPts val="0"/>
              </a:spcAft>
              <a:buNone/>
            </a:pPr>
            <a:r>
              <a:rPr lang="en-US" smtClean="0"/>
              <a:t>Beautiful Mint Life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History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5;p11"/>
          <p:cNvGraphicFramePr/>
          <p:nvPr/>
        </p:nvGraphicFramePr>
        <p:xfrm>
          <a:off x="217612" y="622201"/>
          <a:ext cx="8712100" cy="4302975"/>
        </p:xfrm>
        <a:graphic>
          <a:graphicData uri="http://schemas.openxmlformats.org/drawingml/2006/table">
            <a:tbl>
              <a:tblPr>
                <a:noFill/>
                <a:tableStyleId>{4C0A04BE-463D-4388-B0D1-3AD5AC83FC2A}</a:tableStyleId>
              </a:tblPr>
              <a:tblGrid>
                <a:gridCol w="663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6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26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51520" y="699542"/>
            <a:ext cx="42486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smtClean="0">
                <a:solidFill>
                  <a:srgbClr val="3F3F3F"/>
                </a:solidFill>
              </a:rPr>
              <a:t>Desgin Concept</a:t>
            </a:r>
            <a:endParaRPr lang="en-US" sz="1000" b="1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br>
              <a:rPr lang="en-US" sz="10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smtClean="0">
                <a:solidFill>
                  <a:srgbClr val="3F3F3F"/>
                </a:solidFill>
                <a:sym typeface="Arial"/>
              </a:rPr>
              <a:t>2.1 Wire Frame</a:t>
            </a:r>
            <a:endParaRPr sz="800"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b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b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2.2 Navigation (Menu)</a:t>
            </a:r>
            <a:endParaRPr sz="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F3F3F"/>
                </a:solidFill>
              </a:rPr>
              <a:t>2.3 Navigation (Menu)  2 Depth</a:t>
            </a:r>
            <a:endParaRPr sz="800">
              <a:solidFill>
                <a:srgbClr val="3F3F3F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br>
              <a:rPr lang="en-US" sz="1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Login 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login &gt; 회원가입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 Login &gt; error msg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.3.1 Login &gt; error msg &gt; ID 찾기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</a:rPr>
              <a:t>3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.3.2 Login &gt; error msg &gt; 비밀번호찾기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기타페이지……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Diagram(기능설계)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Design Concept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www.mintpaper.co.kr/wp-content/uploads/2020/01/bml2020_main_banner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24" y="695354"/>
            <a:ext cx="4088195" cy="16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intpaper.co.kr/wp-content/uploads/2019/05/bml2019_highlight_thumbnail-250x2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25" y="695354"/>
            <a:ext cx="1630680" cy="163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396724" y="2722169"/>
            <a:ext cx="114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85348" y="3229268"/>
            <a:ext cx="613525" cy="613525"/>
          </a:xfrm>
          <a:prstGeom prst="roundRect">
            <a:avLst/>
          </a:prstGeom>
          <a:solidFill>
            <a:srgbClr val="FF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2216574" y="3229267"/>
            <a:ext cx="613525" cy="613525"/>
          </a:xfrm>
          <a:prstGeom prst="round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2947800" y="3229267"/>
            <a:ext cx="613525" cy="613525"/>
          </a:xfrm>
          <a:prstGeom prst="roundRect">
            <a:avLst/>
          </a:prstGeom>
          <a:solidFill>
            <a:srgbClr val="407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58924" y="2723961"/>
            <a:ext cx="134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Typography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817" y="3273852"/>
            <a:ext cx="1768370" cy="3178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638" y="3253326"/>
            <a:ext cx="1303867" cy="3259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584" y="3824680"/>
            <a:ext cx="1621685" cy="3259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614" y="4124618"/>
            <a:ext cx="1674655" cy="3791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8317" y="4154428"/>
            <a:ext cx="1081088" cy="3043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5651" y="3834642"/>
            <a:ext cx="1083840" cy="334116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1963597" y="2921482"/>
            <a:ext cx="15468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10619" y="2921482"/>
            <a:ext cx="2527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63550" y="3842082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Color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9284" y="3842082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 Color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0274" y="3842082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Sub Color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63550" y="4168758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#FFF4EE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9736" y="4168758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#FFD8D9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58146" y="4168758"/>
            <a:ext cx="72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4075C5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 rot="5400000">
            <a:off x="441449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70103673"/>
              </p:ext>
            </p:extLst>
          </p:nvPr>
        </p:nvGraphicFramePr>
        <p:xfrm>
          <a:off x="3915831" y="1450473"/>
          <a:ext cx="13573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357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238116573"/>
              </p:ext>
            </p:extLst>
          </p:nvPr>
        </p:nvGraphicFramePr>
        <p:xfrm>
          <a:off x="1893077" y="2122135"/>
          <a:ext cx="1000125" cy="27433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1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6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.Beautiful</a:t>
                      </a:r>
                      <a:r>
                        <a:rPr lang="en-US" sz="6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Mint Life</a:t>
                      </a:r>
                      <a:br>
                        <a:rPr lang="en-US" sz="6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6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1595644047"/>
              </p:ext>
            </p:extLst>
          </p:nvPr>
        </p:nvGraphicFramePr>
        <p:xfrm>
          <a:off x="5153711" y="211252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.Information</a:t>
                      </a:r>
                      <a:endParaRPr sz="8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734554317"/>
              </p:ext>
            </p:extLst>
          </p:nvPr>
        </p:nvGraphicFramePr>
        <p:xfrm>
          <a:off x="2979955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.Program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2058553203"/>
              </p:ext>
            </p:extLst>
          </p:nvPr>
        </p:nvGraphicFramePr>
        <p:xfrm>
          <a:off x="6240590" y="212308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Gallery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4" name="Google Shape;94;p13"/>
          <p:cNvCxnSpPr/>
          <p:nvPr/>
        </p:nvCxnSpPr>
        <p:spPr>
          <a:xfrm>
            <a:off x="4594494" y="1669349"/>
            <a:ext cx="0" cy="25769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10800000">
            <a:off x="2387586" y="1917430"/>
            <a:ext cx="4373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 rot="5400000">
            <a:off x="2276676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3"/>
          <p:cNvCxnSpPr>
            <a:endCxn id="91" idx="0"/>
          </p:cNvCxnSpPr>
          <p:nvPr/>
        </p:nvCxnSpPr>
        <p:spPr>
          <a:xfrm>
            <a:off x="5653773" y="1917429"/>
            <a:ext cx="0" cy="19509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 rot="5400000">
            <a:off x="3444995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 rot="5400000">
            <a:off x="6644602" y="2014171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>
            <a:stCxn id="90" idx="2"/>
            <a:endCxn id="104" idx="0"/>
          </p:cNvCxnSpPr>
          <p:nvPr/>
        </p:nvCxnSpPr>
        <p:spPr>
          <a:xfrm>
            <a:off x="2393139" y="2396465"/>
            <a:ext cx="0" cy="29717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 rot="5400000">
            <a:off x="5473773" y="250402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3"/>
          <p:cNvCxnSpPr/>
          <p:nvPr/>
        </p:nvCxnSpPr>
        <p:spPr>
          <a:xfrm rot="5400000">
            <a:off x="3372845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6570864" y="2513639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" name="Google Shape;104;p13"/>
          <p:cNvGraphicFramePr/>
          <p:nvPr>
            <p:extLst>
              <p:ext uri="{D42A27DB-BD31-4B8C-83A1-F6EECF244321}">
                <p14:modId xmlns:p14="http://schemas.microsoft.com/office/powerpoint/2010/main" val="2386593956"/>
              </p:ext>
            </p:extLst>
          </p:nvPr>
        </p:nvGraphicFramePr>
        <p:xfrm>
          <a:off x="189307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About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3"/>
          <p:cNvGraphicFramePr/>
          <p:nvPr>
            <p:extLst>
              <p:ext uri="{D42A27DB-BD31-4B8C-83A1-F6EECF244321}">
                <p14:modId xmlns:p14="http://schemas.microsoft.com/office/powerpoint/2010/main" val="3150866323"/>
              </p:ext>
            </p:extLst>
          </p:nvPr>
        </p:nvGraphicFramePr>
        <p:xfrm>
          <a:off x="298250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Artist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13"/>
          <p:cNvGraphicFramePr/>
          <p:nvPr>
            <p:extLst>
              <p:ext uri="{D42A27DB-BD31-4B8C-83A1-F6EECF244321}">
                <p14:modId xmlns:p14="http://schemas.microsoft.com/office/powerpoint/2010/main" val="1898684668"/>
              </p:ext>
            </p:extLst>
          </p:nvPr>
        </p:nvGraphicFramePr>
        <p:xfrm>
          <a:off x="6250798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9" name="Google Shape;109;p13"/>
          <p:cNvGraphicFramePr/>
          <p:nvPr>
            <p:extLst>
              <p:ext uri="{D42A27DB-BD31-4B8C-83A1-F6EECF244321}">
                <p14:modId xmlns:p14="http://schemas.microsoft.com/office/powerpoint/2010/main" val="2662990350"/>
              </p:ext>
            </p:extLst>
          </p:nvPr>
        </p:nvGraphicFramePr>
        <p:xfrm>
          <a:off x="1893077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History</a:t>
                      </a:r>
                      <a:endParaRPr lang="en-US" altLang="ko-KR"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3"/>
          <p:cNvGraphicFramePr/>
          <p:nvPr>
            <p:extLst>
              <p:ext uri="{D42A27DB-BD31-4B8C-83A1-F6EECF244321}">
                <p14:modId xmlns:p14="http://schemas.microsoft.com/office/powerpoint/2010/main" val="2518582945"/>
              </p:ext>
            </p:extLst>
          </p:nvPr>
        </p:nvGraphicFramePr>
        <p:xfrm>
          <a:off x="4066833" y="2122135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Ticket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3"/>
          <p:cNvGraphicFramePr/>
          <p:nvPr>
            <p:extLst>
              <p:ext uri="{D42A27DB-BD31-4B8C-83A1-F6EECF244321}">
                <p14:modId xmlns:p14="http://schemas.microsoft.com/office/powerpoint/2010/main" val="2422224444"/>
              </p:ext>
            </p:extLst>
          </p:nvPr>
        </p:nvGraphicFramePr>
        <p:xfrm>
          <a:off x="4071937" y="269363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예매하기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20" name="Google Shape;120;p13"/>
          <p:cNvCxnSpPr/>
          <p:nvPr/>
        </p:nvCxnSpPr>
        <p:spPr>
          <a:xfrm rot="5400000">
            <a:off x="4488144" y="2012767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6" name="Google Shape;107;p13"/>
          <p:cNvGraphicFramePr/>
          <p:nvPr>
            <p:extLst>
              <p:ext uri="{D42A27DB-BD31-4B8C-83A1-F6EECF244321}">
                <p14:modId xmlns:p14="http://schemas.microsoft.com/office/powerpoint/2010/main" val="1135795361"/>
              </p:ext>
            </p:extLst>
          </p:nvPr>
        </p:nvGraphicFramePr>
        <p:xfrm>
          <a:off x="2979955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table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17;p13"/>
          <p:cNvGraphicFramePr/>
          <p:nvPr>
            <p:extLst>
              <p:ext uri="{D42A27DB-BD31-4B8C-83A1-F6EECF244321}">
                <p14:modId xmlns:p14="http://schemas.microsoft.com/office/powerpoint/2010/main" val="2124759892"/>
              </p:ext>
            </p:extLst>
          </p:nvPr>
        </p:nvGraphicFramePr>
        <p:xfrm>
          <a:off x="4066833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안내사항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1" name="Google Shape;108;p13"/>
          <p:cNvGraphicFramePr/>
          <p:nvPr>
            <p:extLst>
              <p:ext uri="{D42A27DB-BD31-4B8C-83A1-F6EECF244321}">
                <p14:modId xmlns:p14="http://schemas.microsoft.com/office/powerpoint/2010/main" val="812531561"/>
              </p:ext>
            </p:extLst>
          </p:nvPr>
        </p:nvGraphicFramePr>
        <p:xfrm>
          <a:off x="6240589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800" b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.Vide</a:t>
                      </a:r>
                      <a:r>
                        <a:rPr lang="en-US" sz="80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800" b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107;p13"/>
          <p:cNvGraphicFramePr/>
          <p:nvPr>
            <p:extLst>
              <p:ext uri="{D42A27DB-BD31-4B8C-83A1-F6EECF244321}">
                <p14:modId xmlns:p14="http://schemas.microsoft.com/office/powerpoint/2010/main" val="2312711072"/>
              </p:ext>
            </p:extLst>
          </p:nvPr>
        </p:nvGraphicFramePr>
        <p:xfrm>
          <a:off x="5161367" y="2684024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107;p13"/>
          <p:cNvGraphicFramePr/>
          <p:nvPr>
            <p:extLst>
              <p:ext uri="{D42A27DB-BD31-4B8C-83A1-F6EECF244321}">
                <p14:modId xmlns:p14="http://schemas.microsoft.com/office/powerpoint/2010/main" val="2491189529"/>
              </p:ext>
            </p:extLst>
          </p:nvPr>
        </p:nvGraphicFramePr>
        <p:xfrm>
          <a:off x="5153711" y="2970737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관람안내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107;p13"/>
          <p:cNvGraphicFramePr/>
          <p:nvPr>
            <p:extLst>
              <p:ext uri="{D42A27DB-BD31-4B8C-83A1-F6EECF244321}">
                <p14:modId xmlns:p14="http://schemas.microsoft.com/office/powerpoint/2010/main" val="3820932361"/>
              </p:ext>
            </p:extLst>
          </p:nvPr>
        </p:nvGraphicFramePr>
        <p:xfrm>
          <a:off x="5153711" y="3245899"/>
          <a:ext cx="1000125" cy="213370"/>
        </p:xfrm>
        <a:graphic>
          <a:graphicData uri="http://schemas.openxmlformats.org/drawingml/2006/table">
            <a:tbl>
              <a:tblPr>
                <a:noFill/>
                <a:tableStyleId>{FFB717E0-6628-4542-B867-4B3110B6A951}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오시는길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333785" y="1922866"/>
            <a:ext cx="491131" cy="467728"/>
            <a:chOff x="2179463" y="1379220"/>
            <a:chExt cx="4785073" cy="2710916"/>
          </a:xfrm>
        </p:grpSpPr>
        <p:sp>
          <p:nvSpPr>
            <p:cNvPr id="38" name="Rectangle 1"/>
            <p:cNvSpPr/>
            <p:nvPr/>
          </p:nvSpPr>
          <p:spPr>
            <a:xfrm>
              <a:off x="2179463" y="1379220"/>
              <a:ext cx="4785073" cy="2710916"/>
            </a:xfrm>
            <a:prstGeom prst="rect">
              <a:avLst/>
            </a:prstGeom>
            <a:no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2179463" y="1379220"/>
              <a:ext cx="4785073" cy="271091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2545456" y="550444"/>
            <a:ext cx="2372585" cy="4042612"/>
            <a:chOff x="876587" y="550444"/>
            <a:chExt cx="2372585" cy="4042612"/>
          </a:xfrm>
        </p:grpSpPr>
        <p:sp>
          <p:nvSpPr>
            <p:cNvPr id="2" name="Rectangle 1"/>
            <p:cNvSpPr/>
            <p:nvPr/>
          </p:nvSpPr>
          <p:spPr>
            <a:xfrm>
              <a:off x="876587" y="550445"/>
              <a:ext cx="2163793" cy="4042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76587" y="550444"/>
              <a:ext cx="2163793" cy="935456"/>
              <a:chOff x="2179463" y="1379220"/>
              <a:chExt cx="4785073" cy="2710916"/>
            </a:xfrm>
          </p:grpSpPr>
          <p:sp>
            <p:nvSpPr>
              <p:cNvPr id="1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979761" y="587490"/>
              <a:ext cx="355217" cy="9890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bg1"/>
                  </a:solidFill>
                </a:rPr>
                <a:t>Logo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1411723" y="587490"/>
              <a:ext cx="1541148" cy="98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chemeClr val="bg1"/>
                  </a:solidFill>
                </a:rPr>
                <a:t>nav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4"/>
            <p:cNvSpPr/>
            <p:nvPr/>
          </p:nvSpPr>
          <p:spPr>
            <a:xfrm>
              <a:off x="1708660" y="1645608"/>
              <a:ext cx="499646" cy="98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err="1" smtClean="0">
                  <a:solidFill>
                    <a:sysClr val="windowText" lastClr="000000"/>
                  </a:solidFill>
                </a:rPr>
                <a:t>btn</a:t>
              </a:r>
              <a:endParaRPr lang="ko-KR" altLang="en-US" sz="5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028986" y="1922866"/>
              <a:ext cx="491131" cy="467728"/>
              <a:chOff x="2179463" y="1379220"/>
              <a:chExt cx="4785073" cy="2710916"/>
            </a:xfrm>
          </p:grpSpPr>
          <p:sp>
            <p:nvSpPr>
              <p:cNvPr id="2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1"/>
            <p:cNvSpPr/>
            <p:nvPr/>
          </p:nvSpPr>
          <p:spPr>
            <a:xfrm>
              <a:off x="876587" y="1814315"/>
              <a:ext cx="2163793" cy="757435"/>
            </a:xfrm>
            <a:prstGeom prst="rect">
              <a:avLst/>
            </a:prstGeom>
            <a:no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606553" y="1922866"/>
              <a:ext cx="491131" cy="467728"/>
              <a:chOff x="2179463" y="1379220"/>
              <a:chExt cx="4785073" cy="2710916"/>
            </a:xfrm>
          </p:grpSpPr>
          <p:sp>
            <p:nvSpPr>
              <p:cNvPr id="2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2182297" y="1922866"/>
              <a:ext cx="491131" cy="467728"/>
              <a:chOff x="2179463" y="1379220"/>
              <a:chExt cx="4785073" cy="2710916"/>
            </a:xfrm>
          </p:grpSpPr>
          <p:sp>
            <p:nvSpPr>
              <p:cNvPr id="32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2758041" y="1922866"/>
              <a:ext cx="491131" cy="467728"/>
              <a:chOff x="2179463" y="1379220"/>
              <a:chExt cx="4785073" cy="2710916"/>
            </a:xfrm>
          </p:grpSpPr>
          <p:sp>
            <p:nvSpPr>
              <p:cNvPr id="35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1"/>
            <p:cNvSpPr/>
            <p:nvPr/>
          </p:nvSpPr>
          <p:spPr>
            <a:xfrm>
              <a:off x="876587" y="2642611"/>
              <a:ext cx="2163793" cy="757435"/>
            </a:xfrm>
            <a:prstGeom prst="rect">
              <a:avLst/>
            </a:prstGeom>
            <a:no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map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1"/>
            <p:cNvSpPr/>
            <p:nvPr/>
          </p:nvSpPr>
          <p:spPr>
            <a:xfrm>
              <a:off x="876587" y="4274966"/>
              <a:ext cx="2163793" cy="318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ectangle 1"/>
            <p:cNvSpPr/>
            <p:nvPr/>
          </p:nvSpPr>
          <p:spPr>
            <a:xfrm>
              <a:off x="876587" y="3446641"/>
              <a:ext cx="2163793" cy="757435"/>
            </a:xfrm>
            <a:prstGeom prst="rect">
              <a:avLst/>
            </a:prstGeom>
            <a:noFill/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920593" y="3502196"/>
              <a:ext cx="414386" cy="609692"/>
              <a:chOff x="2179463" y="1379220"/>
              <a:chExt cx="4785073" cy="2710916"/>
            </a:xfrm>
          </p:grpSpPr>
          <p:sp>
            <p:nvSpPr>
              <p:cNvPr id="44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341928" y="3502196"/>
              <a:ext cx="616555" cy="323162"/>
              <a:chOff x="2179463" y="1379220"/>
              <a:chExt cx="4785073" cy="2710916"/>
            </a:xfrm>
          </p:grpSpPr>
          <p:sp>
            <p:nvSpPr>
              <p:cNvPr id="47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1958483" y="3502196"/>
              <a:ext cx="616555" cy="609692"/>
              <a:chOff x="2179463" y="1379220"/>
              <a:chExt cx="4785073" cy="2710916"/>
            </a:xfrm>
          </p:grpSpPr>
          <p:sp>
            <p:nvSpPr>
              <p:cNvPr id="50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341928" y="3825358"/>
              <a:ext cx="308277" cy="286530"/>
              <a:chOff x="2179463" y="1379220"/>
              <a:chExt cx="4785073" cy="2710916"/>
            </a:xfrm>
          </p:grpSpPr>
          <p:sp>
            <p:nvSpPr>
              <p:cNvPr id="53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1648466" y="3825358"/>
              <a:ext cx="308277" cy="286530"/>
              <a:chOff x="2179463" y="1379220"/>
              <a:chExt cx="4785073" cy="2710916"/>
            </a:xfrm>
          </p:grpSpPr>
          <p:sp>
            <p:nvSpPr>
              <p:cNvPr id="56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2575038" y="3502196"/>
              <a:ext cx="377833" cy="609692"/>
              <a:chOff x="2179463" y="1379220"/>
              <a:chExt cx="4785073" cy="2710916"/>
            </a:xfrm>
          </p:grpSpPr>
          <p:sp>
            <p:nvSpPr>
              <p:cNvPr id="59" name="Rectangle 1"/>
              <p:cNvSpPr/>
              <p:nvPr/>
            </p:nvSpPr>
            <p:spPr>
              <a:xfrm>
                <a:off x="2179463" y="1379220"/>
                <a:ext cx="4785073" cy="2710916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2179463" y="1379220"/>
                <a:ext cx="4785073" cy="2710916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10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469" y="460825"/>
            <a:ext cx="3256502" cy="446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페이지별 화면설계</a:t>
            </a: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7037050" y="655100"/>
            <a:ext cx="18399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상단메뉴</a:t>
            </a:r>
            <a:r>
              <a:rPr lang="en-US" sz="1000" dirty="0">
                <a:solidFill>
                  <a:schemeClr val="dk1"/>
                </a:solidFill>
              </a:rPr>
              <a:t> 2depth설정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주요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이미지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롤링</a:t>
            </a:r>
            <a:r>
              <a:rPr lang="en-US" sz="1000" dirty="0">
                <a:solidFill>
                  <a:schemeClr val="dk1"/>
                </a:solidFill>
              </a:rPr>
              <a:t> (Max. 3개)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공지사항</a:t>
            </a:r>
            <a:r>
              <a:rPr lang="en-US" sz="1000" dirty="0">
                <a:solidFill>
                  <a:schemeClr val="dk1"/>
                </a:solidFill>
              </a:rPr>
              <a:t>(</a:t>
            </a:r>
            <a:r>
              <a:rPr lang="en-US" sz="1000" dirty="0" err="1">
                <a:solidFill>
                  <a:schemeClr val="dk1"/>
                </a:solidFill>
              </a:rPr>
              <a:t>알림마당</a:t>
            </a:r>
            <a:r>
              <a:rPr lang="en-US" sz="1000" dirty="0">
                <a:solidFill>
                  <a:schemeClr val="dk1"/>
                </a:solidFill>
              </a:rPr>
              <a:t>)</a:t>
            </a:r>
            <a:br>
              <a:rPr lang="en-US" sz="1000" dirty="0">
                <a:solidFill>
                  <a:schemeClr val="dk1"/>
                </a:solidFill>
              </a:rPr>
            </a:br>
            <a:r>
              <a:rPr lang="en-US" sz="1000" dirty="0" err="1">
                <a:solidFill>
                  <a:schemeClr val="dk1"/>
                </a:solidFill>
              </a:rPr>
              <a:t>가운데에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게시판형식으로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배치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●"/>
            </a:pPr>
            <a:r>
              <a:rPr lang="en-US" sz="1000" dirty="0" err="1">
                <a:solidFill>
                  <a:schemeClr val="dk1"/>
                </a:solidFill>
              </a:rPr>
              <a:t>주요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게시판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바로가기</a:t>
            </a:r>
            <a:r>
              <a:rPr lang="en-US" sz="1000" dirty="0">
                <a:solidFill>
                  <a:schemeClr val="dk1"/>
                </a:solidFill>
              </a:rPr>
              <a:t> Icon</a:t>
            </a:r>
            <a:br>
              <a:rPr lang="en-US" sz="1000" dirty="0">
                <a:solidFill>
                  <a:schemeClr val="dk1"/>
                </a:solidFill>
              </a:rPr>
            </a:br>
            <a:r>
              <a:rPr lang="en-US" sz="1000" dirty="0" err="1">
                <a:solidFill>
                  <a:schemeClr val="dk1"/>
                </a:solidFill>
              </a:rPr>
              <a:t>클릭시</a:t>
            </a:r>
            <a:r>
              <a:rPr lang="en-US" sz="1000" dirty="0">
                <a:solidFill>
                  <a:schemeClr val="dk1"/>
                </a:solidFill>
              </a:rPr>
              <a:t>, </a:t>
            </a:r>
            <a:r>
              <a:rPr lang="en-US" sz="1000" dirty="0" err="1">
                <a:solidFill>
                  <a:schemeClr val="dk1"/>
                </a:solidFill>
              </a:rPr>
              <a:t>해당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게시판으로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바로가기</a:t>
            </a:r>
            <a:r>
              <a:rPr lang="en-US" sz="1000" dirty="0">
                <a:solidFill>
                  <a:schemeClr val="dk1"/>
                </a:solidFill>
              </a:rPr>
              <a:t> link 및 </a:t>
            </a:r>
            <a:r>
              <a:rPr lang="en-US" sz="1000" dirty="0" err="1">
                <a:solidFill>
                  <a:schemeClr val="dk1"/>
                </a:solidFill>
              </a:rPr>
              <a:t>마우스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hover시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해당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바로가기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버튼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색상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변경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723957" y="183843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72007" y="1138064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047057" y="261795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3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3723957" y="397230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4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469" y="460825"/>
            <a:ext cx="3256502" cy="446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Main_이승현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/>
              <a:t>2.1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7037050" y="655100"/>
            <a:ext cx="18399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상단메뉴 2depth설정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주요 이미지 롤링 (Max. 3개)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공지사항(알림마당)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가운데에 게시판형식으로 배치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주요 게시판 바로가기 Icon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클릭시, 해당 게시판으로 바로가기 link 및 마우스 hover시 해당 바로가기 버튼 색상 변경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723957" y="1838439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4572007" y="1138064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5047057" y="261795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3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723957" y="3972302"/>
            <a:ext cx="216000" cy="216000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</a:rPr>
              <a:t>4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3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363175" y="0"/>
            <a:ext cx="5129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기능 구현 설명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478675"/>
            <a:ext cx="68790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09550" algn="ctr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/>
              <a:t>기능 1. nav 메뉴에 hover 시 모든 서브메뉴 등장</a:t>
            </a:r>
            <a:endParaRPr sz="1500" b="1"/>
          </a:p>
        </p:txBody>
      </p:sp>
      <p:sp>
        <p:nvSpPr>
          <p:cNvPr id="166" name="Google Shape;166;p17"/>
          <p:cNvSpPr/>
          <p:nvPr/>
        </p:nvSpPr>
        <p:spPr>
          <a:xfrm>
            <a:off x="719450" y="1937500"/>
            <a:ext cx="5817600" cy="397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nav1          nav2          nav3          </a:t>
            </a:r>
            <a:r>
              <a:rPr lang="en-US" sz="1200">
                <a:solidFill>
                  <a:schemeClr val="dk1"/>
                </a:solidFill>
              </a:rPr>
              <a:t>nav4          nav5</a:t>
            </a:r>
            <a:endParaRPr sz="120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2250" y="0"/>
            <a:ext cx="1007700" cy="2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/>
              <a:t>5.1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719450" y="2335000"/>
            <a:ext cx="5817600" cy="1101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9" name="Google Shape;169;p17"/>
          <p:cNvSpPr txBox="1"/>
          <p:nvPr/>
        </p:nvSpPr>
        <p:spPr>
          <a:xfrm>
            <a:off x="1880700" y="2379348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sub2</a:t>
            </a:r>
            <a:endParaRPr sz="800"/>
          </a:p>
        </p:txBody>
      </p:sp>
      <p:sp>
        <p:nvSpPr>
          <p:cNvPr id="170" name="Google Shape;170;p17"/>
          <p:cNvSpPr txBox="1"/>
          <p:nvPr/>
        </p:nvSpPr>
        <p:spPr>
          <a:xfrm>
            <a:off x="2631725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sub4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sub5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sub6</a:t>
            </a:r>
            <a:endParaRPr sz="800"/>
          </a:p>
        </p:txBody>
      </p:sp>
      <p:sp>
        <p:nvSpPr>
          <p:cNvPr id="171" name="Google Shape;171;p17"/>
          <p:cNvSpPr txBox="1"/>
          <p:nvPr/>
        </p:nvSpPr>
        <p:spPr>
          <a:xfrm>
            <a:off x="3382750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sub7</a:t>
            </a:r>
            <a:endParaRPr sz="800"/>
          </a:p>
        </p:txBody>
      </p:sp>
      <p:sp>
        <p:nvSpPr>
          <p:cNvPr id="172" name="Google Shape;172;p17"/>
          <p:cNvSpPr txBox="1"/>
          <p:nvPr/>
        </p:nvSpPr>
        <p:spPr>
          <a:xfrm>
            <a:off x="4133775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sub8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sub9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sub10</a:t>
            </a:r>
            <a:endParaRPr sz="800"/>
          </a:p>
        </p:txBody>
      </p:sp>
      <p:sp>
        <p:nvSpPr>
          <p:cNvPr id="173" name="Google Shape;173;p17"/>
          <p:cNvSpPr txBox="1"/>
          <p:nvPr/>
        </p:nvSpPr>
        <p:spPr>
          <a:xfrm>
            <a:off x="4884800" y="2379276"/>
            <a:ext cx="4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sub12</a:t>
            </a:r>
            <a:endParaRPr sz="800"/>
          </a:p>
        </p:txBody>
      </p:sp>
      <p:cxnSp>
        <p:nvCxnSpPr>
          <p:cNvPr id="174" name="Google Shape;174;p17"/>
          <p:cNvCxnSpPr/>
          <p:nvPr/>
        </p:nvCxnSpPr>
        <p:spPr>
          <a:xfrm>
            <a:off x="1151550" y="2284600"/>
            <a:ext cx="0" cy="100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17"/>
          <p:cNvSpPr txBox="1"/>
          <p:nvPr/>
        </p:nvSpPr>
        <p:spPr>
          <a:xfrm>
            <a:off x="6879000" y="478675"/>
            <a:ext cx="22650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1 . nav1~5번 호버 시 하위메뉴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sub1~12번 전체가 위에서 아래로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부드럽게 내려온다.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2 . sub1~12번 각각 호버 시 underline이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글씨 가운데에서 전체로 부드럽게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나타난다.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 . sub1~12번 하위 메뉴 클릭 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상세 페이지로 연결된다.</a:t>
            </a:r>
            <a:endParaRPr sz="900"/>
          </a:p>
        </p:txBody>
      </p:sp>
      <p:sp>
        <p:nvSpPr>
          <p:cNvPr id="176" name="Google Shape;176;p17"/>
          <p:cNvSpPr txBox="1"/>
          <p:nvPr/>
        </p:nvSpPr>
        <p:spPr>
          <a:xfrm>
            <a:off x="668700" y="1884150"/>
            <a:ext cx="9657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마우스 hover 시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하위 메뉴 등장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235</Words>
  <Application>Microsoft Office PowerPoint</Application>
  <PresentationFormat>화면 슬라이드 쇼(16:9)</PresentationFormat>
  <Paragraphs>123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표지</vt:lpstr>
      <vt:lpstr>간지등</vt:lpstr>
      <vt:lpstr>1_디자인 사용자 지정</vt:lpstr>
      <vt:lpstr>스토리보드 수행과제(이승현)</vt:lpstr>
      <vt:lpstr>Document History</vt:lpstr>
      <vt:lpstr>Index</vt:lpstr>
      <vt:lpstr>Design Concept</vt:lpstr>
      <vt:lpstr>Information Architecture</vt:lpstr>
      <vt:lpstr>Main</vt:lpstr>
      <vt:lpstr>페이지별 화면설계</vt:lpstr>
      <vt:lpstr>Main_이승현</vt:lpstr>
      <vt:lpstr> 기능 구현 설명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 수행과제(이승현)</dc:title>
  <cp:lastModifiedBy>Windows 사용자</cp:lastModifiedBy>
  <cp:revision>55</cp:revision>
  <dcterms:modified xsi:type="dcterms:W3CDTF">2020-02-10T05:49:49Z</dcterms:modified>
</cp:coreProperties>
</file>