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3"/>
  </p:notesMasterIdLst>
  <p:sldIdLst>
    <p:sldId id="256" r:id="rId4"/>
    <p:sldId id="257" r:id="rId5"/>
    <p:sldId id="258" r:id="rId6"/>
    <p:sldId id="264" r:id="rId7"/>
    <p:sldId id="259" r:id="rId8"/>
    <p:sldId id="265" r:id="rId9"/>
    <p:sldId id="266" r:id="rId10"/>
    <p:sldId id="267" r:id="rId11"/>
    <p:sldId id="26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5C5"/>
    <a:srgbClr val="33B875"/>
    <a:srgbClr val="FFD8D9"/>
    <a:srgbClr val="FFF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B717E0-6628-4542-B867-4B3110B6A951}">
  <a:tblStyle styleId="{FFB717E0-6628-4542-B867-4B3110B6A95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0A04BE-463D-4388-B0D1-3AD5AC83FC2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4" d="100"/>
          <a:sy n="164" d="100"/>
        </p:scale>
        <p:origin x="-114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0248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e51bc5ef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e51bc5ef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6e51bc5efe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e51bc5efe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e51bc5efe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51bc5efe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6e51bc5efe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087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51bc5ef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6e51bc5ef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6e51bc5efe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1ce62c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1ce62c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d1ce62c0c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2052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7452320" y="226888"/>
            <a:ext cx="113321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</a:t>
            </a: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/>
        </p:nvSpPr>
        <p:spPr>
          <a:xfrm>
            <a:off x="7452320" y="226888"/>
            <a:ext cx="113321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|</a:t>
            </a:r>
            <a:endParaRPr lang="en-US" altLang="ko-KR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/>
          <p:nvPr/>
        </p:nvSpPr>
        <p:spPr>
          <a:xfrm>
            <a:off x="7457440" y="42510"/>
            <a:ext cx="136423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|</a:t>
            </a:r>
            <a:endParaRPr lang="en-US" altLang="ko-KR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7430348" y="42510"/>
            <a:ext cx="139132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|</a:t>
            </a:r>
            <a:endParaRPr lang="en-US" altLang="ko-KR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/>
              <a:t>스토리보드 수행과제(이승현)</a:t>
            </a: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/>
              <a:t>1.0.0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/>
              <a:t>2020.01.30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/>
              <a:t>이승현</a:t>
            </a:r>
            <a:endParaRPr/>
          </a:p>
        </p:txBody>
      </p:sp>
      <p:sp>
        <p:nvSpPr>
          <p:cNvPr id="6" name="Google Shape;59;p10"/>
          <p:cNvSpPr txBox="1">
            <a:spLocks noGrp="1"/>
          </p:cNvSpPr>
          <p:nvPr>
            <p:ph type="body" idx="4"/>
          </p:nvPr>
        </p:nvSpPr>
        <p:spPr>
          <a:xfrm>
            <a:off x="4516928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 smtClean="0"/>
              <a:t>Beautiful Mint Life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History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" name="Google Shape;65;p11"/>
          <p:cNvGraphicFramePr/>
          <p:nvPr/>
        </p:nvGraphicFramePr>
        <p:xfrm>
          <a:off x="217612" y="622201"/>
          <a:ext cx="8712100" cy="4302975"/>
        </p:xfrm>
        <a:graphic>
          <a:graphicData uri="http://schemas.openxmlformats.org/drawingml/2006/table">
            <a:tbl>
              <a:tblPr>
                <a:noFill/>
                <a:tableStyleId>{4C0A04BE-463D-4388-B0D1-3AD5AC83FC2A}</a:tableStyleId>
              </a:tblPr>
              <a:tblGrid>
                <a:gridCol w="6637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5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6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26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5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251520" y="699542"/>
            <a:ext cx="42486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smtClean="0">
                <a:solidFill>
                  <a:srgbClr val="3F3F3F"/>
                </a:solidFill>
              </a:rPr>
              <a:t>Desgin Concept</a:t>
            </a:r>
            <a:endParaRPr lang="en-US" sz="1000" b="1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  <a:br>
              <a:rPr lang="en-US" sz="1000" b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smtClean="0">
                <a:solidFill>
                  <a:srgbClr val="3F3F3F"/>
                </a:solidFill>
                <a:sym typeface="Arial"/>
              </a:rPr>
              <a:t>2.1 Wire Frame</a:t>
            </a:r>
            <a:endParaRPr sz="800"/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br>
              <a:rPr lang="en-US" sz="1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lang="en-US"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br>
              <a:rPr lang="en-US"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2.2 Navigation (Menu)</a:t>
            </a:r>
            <a:endParaRPr sz="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F3F3F"/>
                </a:solidFill>
              </a:rPr>
              <a:t>2.3 Navigation (Menu)  2 Depth</a:t>
            </a:r>
            <a:endParaRPr sz="800">
              <a:solidFill>
                <a:srgbClr val="3F3F3F"/>
              </a:solidFill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br>
              <a:rPr lang="en-US" sz="1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</a:rPr>
              <a:t>3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.1 Login 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</a:rPr>
              <a:t>3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.2 login &gt; 회원가입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</a:rPr>
              <a:t>3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 Login &gt; error msg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</a:rPr>
              <a:t>3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.3.1 Login &gt; error msg &gt; ID 찾기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</a:rPr>
              <a:t>3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.3.2 Login &gt; error msg &gt; 비밀번호찾기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기타페이지……</a:t>
            </a:r>
            <a:endParaRPr/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Diagram(기능설계)</a:t>
            </a:r>
            <a:b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0955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2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Design Concept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https://www.mintpaper.co.kr/wp-content/uploads/2020/01/bml2020_main_banner_w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24" y="695354"/>
            <a:ext cx="4088195" cy="163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intpaper.co.kr/wp-content/uploads/2019/05/bml2019_highlight_thumbnail-250x2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825" y="695354"/>
            <a:ext cx="1630680" cy="163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396724" y="2722169"/>
            <a:ext cx="1147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Color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85348" y="3229268"/>
            <a:ext cx="613525" cy="613525"/>
          </a:xfrm>
          <a:prstGeom prst="roundRect">
            <a:avLst/>
          </a:prstGeom>
          <a:solidFill>
            <a:srgbClr val="FF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18"/>
          <p:cNvSpPr/>
          <p:nvPr/>
        </p:nvSpPr>
        <p:spPr>
          <a:xfrm>
            <a:off x="2216574" y="3229267"/>
            <a:ext cx="613525" cy="613525"/>
          </a:xfrm>
          <a:prstGeom prst="round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ed Rectangle 19"/>
          <p:cNvSpPr/>
          <p:nvPr/>
        </p:nvSpPr>
        <p:spPr>
          <a:xfrm>
            <a:off x="2947800" y="3229267"/>
            <a:ext cx="613525" cy="613525"/>
          </a:xfrm>
          <a:prstGeom prst="roundRect">
            <a:avLst/>
          </a:prstGeom>
          <a:solidFill>
            <a:srgbClr val="407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758924" y="2723961"/>
            <a:ext cx="134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Typography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817" y="3273852"/>
            <a:ext cx="1768370" cy="3178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3638" y="3253326"/>
            <a:ext cx="1303867" cy="3259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6584" y="3824680"/>
            <a:ext cx="1621685" cy="3259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3614" y="4124618"/>
            <a:ext cx="1674655" cy="3791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8317" y="4154428"/>
            <a:ext cx="1081088" cy="3043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5651" y="3834642"/>
            <a:ext cx="1083840" cy="334116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1963597" y="2921482"/>
            <a:ext cx="15468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10619" y="2921482"/>
            <a:ext cx="2527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63550" y="3842082"/>
            <a:ext cx="72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Color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19284" y="3842082"/>
            <a:ext cx="72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 Color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50274" y="3842082"/>
            <a:ext cx="72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</a:rPr>
              <a:t>Sub Color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63550" y="4168758"/>
            <a:ext cx="72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#FFF4EE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29736" y="4168758"/>
            <a:ext cx="72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#FFD8D9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58146" y="4168758"/>
            <a:ext cx="72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4075C5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2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 rot="5400000">
            <a:off x="4414494" y="2513639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970103673"/>
              </p:ext>
            </p:extLst>
          </p:nvPr>
        </p:nvGraphicFramePr>
        <p:xfrm>
          <a:off x="3915831" y="1450473"/>
          <a:ext cx="13573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357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4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4238116573"/>
              </p:ext>
            </p:extLst>
          </p:nvPr>
        </p:nvGraphicFramePr>
        <p:xfrm>
          <a:off x="1893077" y="2122135"/>
          <a:ext cx="1000125" cy="27433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15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6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.Beautiful</a:t>
                      </a:r>
                      <a:r>
                        <a:rPr lang="en-US" sz="6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Mint Life</a:t>
                      </a:r>
                      <a:br>
                        <a:rPr lang="en-US" sz="6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6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oogle Shape;91;p13"/>
          <p:cNvGraphicFramePr/>
          <p:nvPr>
            <p:extLst>
              <p:ext uri="{D42A27DB-BD31-4B8C-83A1-F6EECF244321}">
                <p14:modId xmlns:p14="http://schemas.microsoft.com/office/powerpoint/2010/main" val="1595644047"/>
              </p:ext>
            </p:extLst>
          </p:nvPr>
        </p:nvGraphicFramePr>
        <p:xfrm>
          <a:off x="5153711" y="211252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.Information</a:t>
                      </a:r>
                      <a:endParaRPr sz="8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2734554317"/>
              </p:ext>
            </p:extLst>
          </p:nvPr>
        </p:nvGraphicFramePr>
        <p:xfrm>
          <a:off x="2979955" y="212308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.Program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oogle Shape;93;p13"/>
          <p:cNvGraphicFramePr/>
          <p:nvPr>
            <p:extLst>
              <p:ext uri="{D42A27DB-BD31-4B8C-83A1-F6EECF244321}">
                <p14:modId xmlns:p14="http://schemas.microsoft.com/office/powerpoint/2010/main" val="2058553203"/>
              </p:ext>
            </p:extLst>
          </p:nvPr>
        </p:nvGraphicFramePr>
        <p:xfrm>
          <a:off x="6240590" y="212308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Gallery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4" name="Google Shape;94;p13"/>
          <p:cNvCxnSpPr/>
          <p:nvPr/>
        </p:nvCxnSpPr>
        <p:spPr>
          <a:xfrm>
            <a:off x="4594494" y="1669349"/>
            <a:ext cx="0" cy="25769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3"/>
          <p:cNvCxnSpPr/>
          <p:nvPr/>
        </p:nvCxnSpPr>
        <p:spPr>
          <a:xfrm rot="10800000">
            <a:off x="2387586" y="1917430"/>
            <a:ext cx="4373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3"/>
          <p:cNvCxnSpPr/>
          <p:nvPr/>
        </p:nvCxnSpPr>
        <p:spPr>
          <a:xfrm rot="5400000">
            <a:off x="2276676" y="2014171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3"/>
          <p:cNvCxnSpPr>
            <a:endCxn id="91" idx="0"/>
          </p:cNvCxnSpPr>
          <p:nvPr/>
        </p:nvCxnSpPr>
        <p:spPr>
          <a:xfrm>
            <a:off x="5653773" y="1917429"/>
            <a:ext cx="0" cy="19509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 rot="5400000">
            <a:off x="3444995" y="2014171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3"/>
          <p:cNvCxnSpPr/>
          <p:nvPr/>
        </p:nvCxnSpPr>
        <p:spPr>
          <a:xfrm rot="5400000">
            <a:off x="6644602" y="2014171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3"/>
          <p:cNvCxnSpPr>
            <a:stCxn id="90" idx="2"/>
            <a:endCxn id="104" idx="0"/>
          </p:cNvCxnSpPr>
          <p:nvPr/>
        </p:nvCxnSpPr>
        <p:spPr>
          <a:xfrm>
            <a:off x="2393139" y="2396465"/>
            <a:ext cx="0" cy="297174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3"/>
          <p:cNvCxnSpPr/>
          <p:nvPr/>
        </p:nvCxnSpPr>
        <p:spPr>
          <a:xfrm rot="5400000">
            <a:off x="5473773" y="250402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3"/>
          <p:cNvCxnSpPr/>
          <p:nvPr/>
        </p:nvCxnSpPr>
        <p:spPr>
          <a:xfrm rot="5400000">
            <a:off x="3372845" y="2513639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3"/>
          <p:cNvCxnSpPr/>
          <p:nvPr/>
        </p:nvCxnSpPr>
        <p:spPr>
          <a:xfrm rot="5400000">
            <a:off x="6570864" y="2513639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04" name="Google Shape;104;p13"/>
          <p:cNvGraphicFramePr/>
          <p:nvPr>
            <p:extLst>
              <p:ext uri="{D42A27DB-BD31-4B8C-83A1-F6EECF244321}">
                <p14:modId xmlns:p14="http://schemas.microsoft.com/office/powerpoint/2010/main" val="601608080"/>
              </p:ext>
            </p:extLst>
          </p:nvPr>
        </p:nvGraphicFramePr>
        <p:xfrm>
          <a:off x="1893077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About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Google Shape;107;p13"/>
          <p:cNvGraphicFramePr/>
          <p:nvPr>
            <p:extLst>
              <p:ext uri="{D42A27DB-BD31-4B8C-83A1-F6EECF244321}">
                <p14:modId xmlns:p14="http://schemas.microsoft.com/office/powerpoint/2010/main" val="3150866323"/>
              </p:ext>
            </p:extLst>
          </p:nvPr>
        </p:nvGraphicFramePr>
        <p:xfrm>
          <a:off x="2982507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Artist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Google Shape;108;p13"/>
          <p:cNvGraphicFramePr/>
          <p:nvPr>
            <p:extLst>
              <p:ext uri="{D42A27DB-BD31-4B8C-83A1-F6EECF244321}">
                <p14:modId xmlns:p14="http://schemas.microsoft.com/office/powerpoint/2010/main" val="1898684668"/>
              </p:ext>
            </p:extLst>
          </p:nvPr>
        </p:nvGraphicFramePr>
        <p:xfrm>
          <a:off x="6250798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oogle Shape;116;p13"/>
          <p:cNvGraphicFramePr/>
          <p:nvPr>
            <p:extLst>
              <p:ext uri="{D42A27DB-BD31-4B8C-83A1-F6EECF244321}">
                <p14:modId xmlns:p14="http://schemas.microsoft.com/office/powerpoint/2010/main" val="2518582945"/>
              </p:ext>
            </p:extLst>
          </p:nvPr>
        </p:nvGraphicFramePr>
        <p:xfrm>
          <a:off x="4066833" y="2122135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Ticket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117;p13"/>
          <p:cNvGraphicFramePr/>
          <p:nvPr>
            <p:extLst>
              <p:ext uri="{D42A27DB-BD31-4B8C-83A1-F6EECF244321}">
                <p14:modId xmlns:p14="http://schemas.microsoft.com/office/powerpoint/2010/main" val="2422224444"/>
              </p:ext>
            </p:extLst>
          </p:nvPr>
        </p:nvGraphicFramePr>
        <p:xfrm>
          <a:off x="4071937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예매하기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0" name="Google Shape;120;p13"/>
          <p:cNvCxnSpPr/>
          <p:nvPr/>
        </p:nvCxnSpPr>
        <p:spPr>
          <a:xfrm rot="5400000">
            <a:off x="4488144" y="2012767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6" name="Google Shape;107;p13"/>
          <p:cNvGraphicFramePr/>
          <p:nvPr>
            <p:extLst>
              <p:ext uri="{D42A27DB-BD31-4B8C-83A1-F6EECF244321}">
                <p14:modId xmlns:p14="http://schemas.microsoft.com/office/powerpoint/2010/main" val="1135795361"/>
              </p:ext>
            </p:extLst>
          </p:nvPr>
        </p:nvGraphicFramePr>
        <p:xfrm>
          <a:off x="2979955" y="297073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_2</a:t>
                      </a:r>
                      <a:r>
                        <a:rPr 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80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table</a:t>
                      </a:r>
                      <a:endParaRPr sz="8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oogle Shape;117;p13"/>
          <p:cNvGraphicFramePr/>
          <p:nvPr>
            <p:extLst>
              <p:ext uri="{D42A27DB-BD31-4B8C-83A1-F6EECF244321}">
                <p14:modId xmlns:p14="http://schemas.microsoft.com/office/powerpoint/2010/main" val="2124759892"/>
              </p:ext>
            </p:extLst>
          </p:nvPr>
        </p:nvGraphicFramePr>
        <p:xfrm>
          <a:off x="4066833" y="297073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_2</a:t>
                      </a:r>
                      <a:r>
                        <a:rPr 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안내사항</a:t>
                      </a:r>
                      <a:r>
                        <a:rPr 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Google Shape;107;p13"/>
          <p:cNvGraphicFramePr/>
          <p:nvPr>
            <p:extLst>
              <p:ext uri="{D42A27DB-BD31-4B8C-83A1-F6EECF244321}">
                <p14:modId xmlns:p14="http://schemas.microsoft.com/office/powerpoint/2010/main" val="2312711072"/>
              </p:ext>
            </p:extLst>
          </p:nvPr>
        </p:nvGraphicFramePr>
        <p:xfrm>
          <a:off x="5161367" y="2684024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107;p13"/>
          <p:cNvGraphicFramePr/>
          <p:nvPr>
            <p:extLst>
              <p:ext uri="{D42A27DB-BD31-4B8C-83A1-F6EECF244321}">
                <p14:modId xmlns:p14="http://schemas.microsoft.com/office/powerpoint/2010/main" val="3348526592"/>
              </p:ext>
            </p:extLst>
          </p:nvPr>
        </p:nvGraphicFramePr>
        <p:xfrm>
          <a:off x="5153711" y="2970737"/>
          <a:ext cx="1000125" cy="45721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관람안내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(+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오시는길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900"/>
            </a:pPr>
            <a:r>
              <a:rPr lang="en-US" altLang="ko-KR" sz="900" dirty="0" smtClean="0">
                <a:solidFill>
                  <a:srgbClr val="FF0000"/>
                </a:solidFill>
              </a:rPr>
              <a:t>0</a:t>
            </a:r>
            <a:r>
              <a:rPr lang="en-US" altLang="ko-KR" sz="900" dirty="0" smtClean="0"/>
              <a:t>. </a:t>
            </a:r>
            <a:r>
              <a:rPr 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45456" y="550444"/>
            <a:ext cx="2372585" cy="4042612"/>
            <a:chOff x="876587" y="550444"/>
            <a:chExt cx="2372585" cy="4042612"/>
          </a:xfrm>
        </p:grpSpPr>
        <p:sp>
          <p:nvSpPr>
            <p:cNvPr id="2" name="Rectangle 1"/>
            <p:cNvSpPr/>
            <p:nvPr/>
          </p:nvSpPr>
          <p:spPr>
            <a:xfrm>
              <a:off x="876587" y="550445"/>
              <a:ext cx="2163793" cy="40426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876587" y="550444"/>
              <a:ext cx="2163793" cy="935456"/>
              <a:chOff x="2179463" y="1379220"/>
              <a:chExt cx="4785073" cy="2710916"/>
            </a:xfrm>
          </p:grpSpPr>
          <p:sp>
            <p:nvSpPr>
              <p:cNvPr id="12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979761" y="587490"/>
              <a:ext cx="355217" cy="9890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/>
                  </a:solidFill>
                </a:rPr>
                <a:t>Logo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4"/>
            <p:cNvSpPr/>
            <p:nvPr/>
          </p:nvSpPr>
          <p:spPr>
            <a:xfrm>
              <a:off x="1411723" y="587490"/>
              <a:ext cx="1541148" cy="98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chemeClr val="bg1"/>
                  </a:solidFill>
                </a:rPr>
                <a:t>nav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4"/>
            <p:cNvSpPr/>
            <p:nvPr/>
          </p:nvSpPr>
          <p:spPr>
            <a:xfrm>
              <a:off x="1708660" y="1599016"/>
              <a:ext cx="499646" cy="98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ysClr val="windowText" lastClr="000000"/>
                  </a:solidFill>
                </a:rPr>
                <a:t>btn</a:t>
              </a:r>
              <a:endParaRPr lang="ko-KR" altLang="en-US" sz="5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028986" y="2012395"/>
              <a:ext cx="491131" cy="467728"/>
              <a:chOff x="2179463" y="1898123"/>
              <a:chExt cx="4785073" cy="2710916"/>
            </a:xfrm>
          </p:grpSpPr>
          <p:sp>
            <p:nvSpPr>
              <p:cNvPr id="22" name="Rectangle 1"/>
              <p:cNvSpPr/>
              <p:nvPr/>
            </p:nvSpPr>
            <p:spPr>
              <a:xfrm>
                <a:off x="2179463" y="1898123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2179463" y="1898123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ectangle 1"/>
            <p:cNvSpPr/>
            <p:nvPr/>
          </p:nvSpPr>
          <p:spPr>
            <a:xfrm>
              <a:off x="876587" y="1814315"/>
              <a:ext cx="2163793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Line up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1606553" y="2012395"/>
              <a:ext cx="491131" cy="467728"/>
              <a:chOff x="2179463" y="1898123"/>
              <a:chExt cx="4785073" cy="2710916"/>
            </a:xfrm>
          </p:grpSpPr>
          <p:sp>
            <p:nvSpPr>
              <p:cNvPr id="29" name="Rectangle 1"/>
              <p:cNvSpPr/>
              <p:nvPr/>
            </p:nvSpPr>
            <p:spPr>
              <a:xfrm>
                <a:off x="2179463" y="1898123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2179463" y="1898123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2182297" y="2012395"/>
              <a:ext cx="491131" cy="467728"/>
              <a:chOff x="2179463" y="1898123"/>
              <a:chExt cx="4785073" cy="2710916"/>
            </a:xfrm>
          </p:grpSpPr>
          <p:sp>
            <p:nvSpPr>
              <p:cNvPr id="32" name="Rectangle 1"/>
              <p:cNvSpPr/>
              <p:nvPr/>
            </p:nvSpPr>
            <p:spPr>
              <a:xfrm>
                <a:off x="2179463" y="1898123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>
                <a:off x="2179463" y="1898123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/>
            <p:cNvGrpSpPr/>
            <p:nvPr/>
          </p:nvGrpSpPr>
          <p:grpSpPr>
            <a:xfrm>
              <a:off x="2758041" y="2012395"/>
              <a:ext cx="491131" cy="467728"/>
              <a:chOff x="2179463" y="1898123"/>
              <a:chExt cx="4785073" cy="2710916"/>
            </a:xfrm>
          </p:grpSpPr>
          <p:sp>
            <p:nvSpPr>
              <p:cNvPr id="35" name="Rectangle 1"/>
              <p:cNvSpPr/>
              <p:nvPr/>
            </p:nvSpPr>
            <p:spPr>
              <a:xfrm>
                <a:off x="2179463" y="1898123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2179463" y="1898123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1"/>
            <p:cNvSpPr/>
            <p:nvPr/>
          </p:nvSpPr>
          <p:spPr>
            <a:xfrm>
              <a:off x="876587" y="2642611"/>
              <a:ext cx="2163793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map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1"/>
            <p:cNvSpPr/>
            <p:nvPr/>
          </p:nvSpPr>
          <p:spPr>
            <a:xfrm>
              <a:off x="876587" y="4274966"/>
              <a:ext cx="2163793" cy="318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footer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1"/>
            <p:cNvSpPr/>
            <p:nvPr/>
          </p:nvSpPr>
          <p:spPr>
            <a:xfrm>
              <a:off x="876587" y="3446641"/>
              <a:ext cx="2163793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gallery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920593" y="3502196"/>
              <a:ext cx="414386" cy="609692"/>
              <a:chOff x="2179463" y="1379220"/>
              <a:chExt cx="4785073" cy="2710916"/>
            </a:xfrm>
          </p:grpSpPr>
          <p:sp>
            <p:nvSpPr>
              <p:cNvPr id="44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341928" y="3502196"/>
              <a:ext cx="616555" cy="323162"/>
              <a:chOff x="2179463" y="1379220"/>
              <a:chExt cx="4785073" cy="2710916"/>
            </a:xfrm>
          </p:grpSpPr>
          <p:sp>
            <p:nvSpPr>
              <p:cNvPr id="47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1958483" y="3502196"/>
              <a:ext cx="616555" cy="609692"/>
              <a:chOff x="2179463" y="1379220"/>
              <a:chExt cx="4785073" cy="2710916"/>
            </a:xfrm>
          </p:grpSpPr>
          <p:sp>
            <p:nvSpPr>
              <p:cNvPr id="50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1341928" y="3825358"/>
              <a:ext cx="308277" cy="286530"/>
              <a:chOff x="2179463" y="1379220"/>
              <a:chExt cx="4785073" cy="2710916"/>
            </a:xfrm>
          </p:grpSpPr>
          <p:sp>
            <p:nvSpPr>
              <p:cNvPr id="53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1648466" y="3825358"/>
              <a:ext cx="308277" cy="286530"/>
              <a:chOff x="2179463" y="1379220"/>
              <a:chExt cx="4785073" cy="2710916"/>
            </a:xfrm>
          </p:grpSpPr>
          <p:sp>
            <p:nvSpPr>
              <p:cNvPr id="56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/>
            <p:cNvGrpSpPr/>
            <p:nvPr/>
          </p:nvGrpSpPr>
          <p:grpSpPr>
            <a:xfrm>
              <a:off x="2575038" y="3502196"/>
              <a:ext cx="377833" cy="609692"/>
              <a:chOff x="2179463" y="1379220"/>
              <a:chExt cx="4785073" cy="2710916"/>
            </a:xfrm>
          </p:grpSpPr>
          <p:sp>
            <p:nvSpPr>
              <p:cNvPr id="59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Google Shape;141;p15"/>
          <p:cNvSpPr/>
          <p:nvPr/>
        </p:nvSpPr>
        <p:spPr>
          <a:xfrm>
            <a:off x="4601249" y="421614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141;p15"/>
          <p:cNvSpPr/>
          <p:nvPr/>
        </p:nvSpPr>
        <p:spPr>
          <a:xfrm>
            <a:off x="3190450" y="144126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141;p15"/>
          <p:cNvSpPr/>
          <p:nvPr/>
        </p:nvSpPr>
        <p:spPr>
          <a:xfrm>
            <a:off x="2427067" y="204873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141;p15"/>
          <p:cNvSpPr/>
          <p:nvPr/>
        </p:nvSpPr>
        <p:spPr>
          <a:xfrm>
            <a:off x="3080592" y="2913328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41;p15"/>
          <p:cNvSpPr/>
          <p:nvPr/>
        </p:nvSpPr>
        <p:spPr>
          <a:xfrm>
            <a:off x="2427067" y="359104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314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>
                <a:solidFill>
                  <a:schemeClr val="dk1"/>
                </a:solidFill>
              </a:rPr>
              <a:t>상단메뉴 </a:t>
            </a:r>
            <a:r>
              <a:rPr lang="en-US" altLang="ko-KR" sz="900" dirty="0">
                <a:solidFill>
                  <a:schemeClr val="dk1"/>
                </a:solidFill>
              </a:rPr>
              <a:t>2depth</a:t>
            </a:r>
            <a:r>
              <a:rPr lang="ko-KR" altLang="en-US" sz="900" dirty="0">
                <a:solidFill>
                  <a:schemeClr val="dk1"/>
                </a:solidFill>
              </a:rPr>
              <a:t>설정</a:t>
            </a:r>
          </a:p>
          <a:p>
            <a:pPr marL="457200" lvl="0" indent="-29210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>
                <a:solidFill>
                  <a:schemeClr val="dk1"/>
                </a:solidFill>
              </a:rPr>
              <a:t>예매하기 페이지로 이동</a:t>
            </a:r>
            <a:r>
              <a:rPr lang="en-US" altLang="ko-KR" sz="900" dirty="0" smtClean="0">
                <a:solidFill>
                  <a:schemeClr val="dk1"/>
                </a:solidFill>
              </a:rPr>
              <a:t/>
            </a:r>
            <a:br>
              <a:rPr lang="en-US" altLang="ko-KR" sz="900" dirty="0" smtClean="0">
                <a:solidFill>
                  <a:schemeClr val="dk1"/>
                </a:solidFill>
              </a:rPr>
            </a:br>
            <a:r>
              <a:rPr lang="en-US" altLang="ko-KR" sz="900" dirty="0" smtClean="0">
                <a:solidFill>
                  <a:schemeClr val="dk1"/>
                </a:solidFill>
              </a:rPr>
              <a:t>(sub3_1)</a:t>
            </a:r>
            <a:endParaRPr lang="ko-KR" altLang="en-US" sz="900" dirty="0">
              <a:solidFill>
                <a:schemeClr val="dk1"/>
              </a:solidFill>
            </a:endParaRPr>
          </a:p>
          <a:p>
            <a:pPr marL="457200" lvl="0" indent="-2921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>
                <a:solidFill>
                  <a:schemeClr val="dk1"/>
                </a:solidFill>
              </a:rPr>
              <a:t>이미지 자동 슬라이드</a:t>
            </a:r>
            <a:r>
              <a:rPr lang="en-US" altLang="ko-KR" sz="900" dirty="0" smtClean="0">
                <a:solidFill>
                  <a:schemeClr val="dk1"/>
                </a:solidFill>
              </a:rPr>
              <a:t/>
            </a:r>
            <a:br>
              <a:rPr lang="en-US" altLang="ko-KR" sz="900" dirty="0" smtClean="0">
                <a:solidFill>
                  <a:schemeClr val="dk1"/>
                </a:solidFill>
              </a:rPr>
            </a:br>
            <a:r>
              <a:rPr lang="ko-KR" altLang="en-US" sz="900" dirty="0" smtClean="0">
                <a:solidFill>
                  <a:schemeClr val="dk1"/>
                </a:solidFill>
              </a:rPr>
              <a:t>라인업 전체보기 </a:t>
            </a:r>
            <a:r>
              <a:rPr lang="ko-KR" altLang="en-US" sz="900" dirty="0" err="1" smtClean="0">
                <a:solidFill>
                  <a:schemeClr val="dk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dk1"/>
                </a:solidFill>
              </a:rPr>
              <a:t> </a:t>
            </a:r>
            <a:r>
              <a:rPr lang="en-US" altLang="ko-KR" sz="900" dirty="0" smtClean="0">
                <a:solidFill>
                  <a:schemeClr val="dk1"/>
                </a:solidFill>
              </a:rPr>
              <a:t>artist </a:t>
            </a:r>
            <a:r>
              <a:rPr lang="ko-KR" altLang="en-US" sz="900" dirty="0" smtClean="0">
                <a:solidFill>
                  <a:schemeClr val="dk1"/>
                </a:solidFill>
              </a:rPr>
              <a:t>페이지로 이동</a:t>
            </a:r>
            <a:r>
              <a:rPr lang="en-US" altLang="ko-KR" sz="900" dirty="0">
                <a:solidFill>
                  <a:schemeClr val="dk1"/>
                </a:solidFill>
              </a:rPr>
              <a:t/>
            </a:r>
            <a:br>
              <a:rPr lang="en-US" altLang="ko-KR" sz="900" dirty="0">
                <a:solidFill>
                  <a:schemeClr val="dk1"/>
                </a:solidFill>
              </a:rPr>
            </a:br>
            <a:r>
              <a:rPr lang="en-US" altLang="ko-KR" sz="900" dirty="0" smtClean="0">
                <a:solidFill>
                  <a:schemeClr val="dk1"/>
                </a:solidFill>
              </a:rPr>
              <a:t>(sub 2_1)</a:t>
            </a:r>
          </a:p>
          <a:p>
            <a:pPr marL="457200" lvl="0" indent="-2921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지도 </a:t>
            </a:r>
            <a:r>
              <a:rPr lang="en-US" altLang="ko-KR" sz="900" dirty="0" err="1" smtClean="0"/>
              <a:t>api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추가</a:t>
            </a:r>
            <a:endParaRPr lang="en-US" altLang="ko-KR" sz="900" dirty="0" smtClean="0"/>
          </a:p>
          <a:p>
            <a:pPr marL="457200" indent="-2921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갤러리 사진 </a:t>
            </a:r>
            <a:r>
              <a:rPr lang="ko-KR" altLang="en-US" sz="900" dirty="0" err="1" smtClean="0"/>
              <a:t>랜덤하게</a:t>
            </a:r>
            <a:r>
              <a:rPr lang="ko-KR" altLang="en-US" sz="900" dirty="0" smtClean="0"/>
              <a:t> 호출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err="1"/>
              <a:t>클릭시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 갤러리페이지의 해당 게시물로 이동</a:t>
            </a:r>
            <a:r>
              <a:rPr lang="en-US" altLang="ko-KR" sz="900" dirty="0" smtClean="0"/>
              <a:t>(sub5_1)</a:t>
            </a:r>
            <a:endParaRPr lang="en-US" altLang="ko-KR" sz="900" dirty="0"/>
          </a:p>
        </p:txBody>
      </p:sp>
      <p:sp>
        <p:nvSpPr>
          <p:cNvPr id="66" name="Rectangle 4"/>
          <p:cNvSpPr/>
          <p:nvPr/>
        </p:nvSpPr>
        <p:spPr>
          <a:xfrm>
            <a:off x="2593753" y="1850318"/>
            <a:ext cx="499646" cy="9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btn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rgbClr val="FF0000"/>
                </a:solidFill>
              </a:rPr>
              <a:t>1_1</a:t>
            </a:r>
            <a:r>
              <a:rPr lang="en-US" altLang="ko-KR" sz="900" dirty="0"/>
              <a:t>. About(+history)</a:t>
            </a:r>
            <a:endParaRPr lang="en-US" altLang="ko-KR" sz="900" dirty="0"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err="1" smtClean="0"/>
              <a:t>스크롤시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컨텐츠들이</a:t>
            </a:r>
            <a:r>
              <a:rPr lang="ko-KR" altLang="en-US" sz="900" dirty="0" smtClean="0"/>
              <a:t> 자연스럽게 내려오며 나오는 효과</a:t>
            </a:r>
            <a:endParaRPr lang="en-US" altLang="ko-KR" sz="9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545456" y="993083"/>
            <a:ext cx="2163793" cy="2743814"/>
            <a:chOff x="2545456" y="993083"/>
            <a:chExt cx="2163793" cy="2743814"/>
          </a:xfrm>
        </p:grpSpPr>
        <p:sp>
          <p:nvSpPr>
            <p:cNvPr id="2" name="Rectangle 1"/>
            <p:cNvSpPr/>
            <p:nvPr/>
          </p:nvSpPr>
          <p:spPr>
            <a:xfrm>
              <a:off x="2545456" y="993085"/>
              <a:ext cx="2163793" cy="2743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545456" y="993083"/>
              <a:ext cx="2163793" cy="544506"/>
              <a:chOff x="2179463" y="1379220"/>
              <a:chExt cx="4785073" cy="2710916"/>
            </a:xfrm>
          </p:grpSpPr>
          <p:sp>
            <p:nvSpPr>
              <p:cNvPr id="12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2648630" y="1030129"/>
              <a:ext cx="355217" cy="9890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/>
                  </a:solidFill>
                </a:rPr>
                <a:t>Logo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4"/>
            <p:cNvSpPr/>
            <p:nvPr/>
          </p:nvSpPr>
          <p:spPr>
            <a:xfrm>
              <a:off x="3080592" y="1030129"/>
              <a:ext cx="1541148" cy="98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chemeClr val="bg1"/>
                  </a:solidFill>
                </a:rPr>
                <a:t>nav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1"/>
            <p:cNvSpPr/>
            <p:nvPr/>
          </p:nvSpPr>
          <p:spPr>
            <a:xfrm>
              <a:off x="2545456" y="3418807"/>
              <a:ext cx="2163793" cy="318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footer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1"/>
            <p:cNvSpPr/>
            <p:nvPr/>
          </p:nvSpPr>
          <p:spPr>
            <a:xfrm>
              <a:off x="2731552" y="1687731"/>
              <a:ext cx="1817151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about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Rectangle 1"/>
            <p:cNvSpPr/>
            <p:nvPr/>
          </p:nvSpPr>
          <p:spPr>
            <a:xfrm>
              <a:off x="2731552" y="2509914"/>
              <a:ext cx="1817151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history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8" name="Google Shape;141;p15"/>
          <p:cNvSpPr/>
          <p:nvPr/>
        </p:nvSpPr>
        <p:spPr>
          <a:xfrm>
            <a:off x="4440703" y="162140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94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rgbClr val="FF0000"/>
                </a:solidFill>
              </a:rPr>
              <a:t>2_1</a:t>
            </a:r>
            <a:r>
              <a:rPr lang="en-US" altLang="ko-KR" sz="900" dirty="0"/>
              <a:t>. Artist</a:t>
            </a:r>
            <a:endParaRPr lang="en-US" altLang="ko-KR" sz="900" dirty="0"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err="1" smtClean="0"/>
              <a:t>스크롤시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컨텐츠들이</a:t>
            </a:r>
            <a:r>
              <a:rPr lang="ko-KR" altLang="en-US" sz="900" dirty="0" smtClean="0"/>
              <a:t> 자연스럽게 내려오며 나오는 효과</a:t>
            </a:r>
            <a:endParaRPr lang="en-US" altLang="ko-KR" sz="9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545456" y="993083"/>
            <a:ext cx="2163793" cy="2743814"/>
            <a:chOff x="2545456" y="993083"/>
            <a:chExt cx="2163793" cy="2743814"/>
          </a:xfrm>
        </p:grpSpPr>
        <p:sp>
          <p:nvSpPr>
            <p:cNvPr id="2" name="Rectangle 1"/>
            <p:cNvSpPr/>
            <p:nvPr/>
          </p:nvSpPr>
          <p:spPr>
            <a:xfrm>
              <a:off x="2545456" y="993085"/>
              <a:ext cx="2163793" cy="2743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545456" y="993083"/>
              <a:ext cx="2163793" cy="544506"/>
              <a:chOff x="2179463" y="1379220"/>
              <a:chExt cx="4785073" cy="2710916"/>
            </a:xfrm>
          </p:grpSpPr>
          <p:sp>
            <p:nvSpPr>
              <p:cNvPr id="12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2648630" y="1030129"/>
              <a:ext cx="355217" cy="9890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/>
                  </a:solidFill>
                </a:rPr>
                <a:t>Logo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4"/>
            <p:cNvSpPr/>
            <p:nvPr/>
          </p:nvSpPr>
          <p:spPr>
            <a:xfrm>
              <a:off x="3080592" y="1030129"/>
              <a:ext cx="1541148" cy="98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chemeClr val="bg1"/>
                  </a:solidFill>
                </a:rPr>
                <a:t>nav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1"/>
            <p:cNvSpPr/>
            <p:nvPr/>
          </p:nvSpPr>
          <p:spPr>
            <a:xfrm>
              <a:off x="2545456" y="3418807"/>
              <a:ext cx="2163793" cy="318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footer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about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Rectangle 1"/>
            <p:cNvSpPr/>
            <p:nvPr/>
          </p:nvSpPr>
          <p:spPr>
            <a:xfrm>
              <a:off x="2731552" y="2509914"/>
              <a:ext cx="1817151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history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8" name="Google Shape;141;p15"/>
          <p:cNvSpPr/>
          <p:nvPr/>
        </p:nvSpPr>
        <p:spPr>
          <a:xfrm>
            <a:off x="4440703" y="162140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62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363175" y="0"/>
            <a:ext cx="5129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기능 구현 설명</a:t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0" y="478675"/>
            <a:ext cx="68790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09550" algn="ctr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/>
              <a:t>기능 1. nav 메뉴에 hover 시 모든 서브메뉴 등장</a:t>
            </a:r>
            <a:endParaRPr sz="1500" b="1"/>
          </a:p>
        </p:txBody>
      </p:sp>
      <p:sp>
        <p:nvSpPr>
          <p:cNvPr id="166" name="Google Shape;166;p17"/>
          <p:cNvSpPr/>
          <p:nvPr/>
        </p:nvSpPr>
        <p:spPr>
          <a:xfrm>
            <a:off x="719450" y="1937500"/>
            <a:ext cx="5817600" cy="397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nav1          nav2          nav3          </a:t>
            </a:r>
            <a:r>
              <a:rPr lang="en-US" sz="1200">
                <a:solidFill>
                  <a:schemeClr val="dk1"/>
                </a:solidFill>
              </a:rPr>
              <a:t>nav4          nav5</a:t>
            </a:r>
            <a:endParaRPr sz="120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/>
              <a:t>5.1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719450" y="2335000"/>
            <a:ext cx="5817600" cy="1101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9" name="Google Shape;169;p17"/>
          <p:cNvSpPr txBox="1"/>
          <p:nvPr/>
        </p:nvSpPr>
        <p:spPr>
          <a:xfrm>
            <a:off x="1880700" y="2379348"/>
            <a:ext cx="4608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sub1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sub2</a:t>
            </a:r>
            <a:endParaRPr sz="800"/>
          </a:p>
        </p:txBody>
      </p:sp>
      <p:sp>
        <p:nvSpPr>
          <p:cNvPr id="170" name="Google Shape;170;p17"/>
          <p:cNvSpPr txBox="1"/>
          <p:nvPr/>
        </p:nvSpPr>
        <p:spPr>
          <a:xfrm>
            <a:off x="2631725" y="2379276"/>
            <a:ext cx="4608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sub4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sub5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sub6</a:t>
            </a:r>
            <a:endParaRPr sz="800"/>
          </a:p>
        </p:txBody>
      </p:sp>
      <p:sp>
        <p:nvSpPr>
          <p:cNvPr id="171" name="Google Shape;171;p17"/>
          <p:cNvSpPr txBox="1"/>
          <p:nvPr/>
        </p:nvSpPr>
        <p:spPr>
          <a:xfrm>
            <a:off x="3382750" y="2379276"/>
            <a:ext cx="4608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sub7</a:t>
            </a:r>
            <a:endParaRPr sz="800"/>
          </a:p>
        </p:txBody>
      </p:sp>
      <p:sp>
        <p:nvSpPr>
          <p:cNvPr id="172" name="Google Shape;172;p17"/>
          <p:cNvSpPr txBox="1"/>
          <p:nvPr/>
        </p:nvSpPr>
        <p:spPr>
          <a:xfrm>
            <a:off x="4133775" y="2379276"/>
            <a:ext cx="4608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sub8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sub9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sub10</a:t>
            </a:r>
            <a:endParaRPr sz="800"/>
          </a:p>
        </p:txBody>
      </p:sp>
      <p:sp>
        <p:nvSpPr>
          <p:cNvPr id="173" name="Google Shape;173;p17"/>
          <p:cNvSpPr txBox="1"/>
          <p:nvPr/>
        </p:nvSpPr>
        <p:spPr>
          <a:xfrm>
            <a:off x="4884800" y="2379276"/>
            <a:ext cx="4608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sub11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sub12</a:t>
            </a:r>
            <a:endParaRPr sz="800"/>
          </a:p>
        </p:txBody>
      </p:sp>
      <p:cxnSp>
        <p:nvCxnSpPr>
          <p:cNvPr id="174" name="Google Shape;174;p17"/>
          <p:cNvCxnSpPr/>
          <p:nvPr/>
        </p:nvCxnSpPr>
        <p:spPr>
          <a:xfrm>
            <a:off x="1151550" y="2284600"/>
            <a:ext cx="0" cy="1009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17"/>
          <p:cNvSpPr txBox="1"/>
          <p:nvPr/>
        </p:nvSpPr>
        <p:spPr>
          <a:xfrm>
            <a:off x="6879000" y="478675"/>
            <a:ext cx="2265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 . nav1~5번 호버 시 하위메뉴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     sub1~12번 전체가 위에서 아래로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     부드럽게 내려온다.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 . sub1~12번 각각 호버 시 underline이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     글씨 가운데에서 전체로 부드럽게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     나타난다.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 . sub1~12번 하위 메뉴 클릭 시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     상세 페이지로 연결된다.</a:t>
            </a:r>
            <a:endParaRPr sz="900"/>
          </a:p>
        </p:txBody>
      </p:sp>
      <p:sp>
        <p:nvSpPr>
          <p:cNvPr id="176" name="Google Shape;176;p17"/>
          <p:cNvSpPr txBox="1"/>
          <p:nvPr/>
        </p:nvSpPr>
        <p:spPr>
          <a:xfrm>
            <a:off x="668700" y="1884150"/>
            <a:ext cx="9657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마우스 hover 시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하위 메뉴 등장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235</Words>
  <Application>Microsoft Office PowerPoint</Application>
  <PresentationFormat>화면 슬라이드 쇼(16:9)</PresentationFormat>
  <Paragraphs>130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표지</vt:lpstr>
      <vt:lpstr>간지등</vt:lpstr>
      <vt:lpstr>1_디자인 사용자 지정</vt:lpstr>
      <vt:lpstr>스토리보드 수행과제(이승현)</vt:lpstr>
      <vt:lpstr>Document History</vt:lpstr>
      <vt:lpstr>Index</vt:lpstr>
      <vt:lpstr>Design Concept</vt:lpstr>
      <vt:lpstr>Information Architecture</vt:lpstr>
      <vt:lpstr>0. Main</vt:lpstr>
      <vt:lpstr>1_1. About(+history)</vt:lpstr>
      <vt:lpstr>2_1. Artist</vt:lpstr>
      <vt:lpstr> 기능 구현 설명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 수행과제(이승현)</dc:title>
  <cp:lastModifiedBy>Windows 사용자</cp:lastModifiedBy>
  <cp:revision>94</cp:revision>
  <dcterms:modified xsi:type="dcterms:W3CDTF">2020-02-10T09:19:29Z</dcterms:modified>
</cp:coreProperties>
</file>