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20"/>
  </p:notesMasterIdLst>
  <p:sldIdLst>
    <p:sldId id="256" r:id="rId4"/>
    <p:sldId id="257" r:id="rId5"/>
    <p:sldId id="258" r:id="rId6"/>
    <p:sldId id="264" r:id="rId7"/>
    <p:sldId id="259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63" r:id="rId16"/>
    <p:sldId id="273" r:id="rId17"/>
    <p:sldId id="274" r:id="rId18"/>
    <p:sldId id="275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EE"/>
    <a:srgbClr val="FFD8D9"/>
    <a:srgbClr val="4075C5"/>
    <a:srgbClr val="33B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FB717E0-6628-4542-B867-4B3110B6A951}">
  <a:tblStyle styleId="{FFB717E0-6628-4542-B867-4B3110B6A95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0A04BE-463D-4388-B0D1-3AD5AC83FC2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50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50248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e51bc5ef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6e51bc5efe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6e51bc5efe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d1ce62c0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d1ce62c0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7d1ce62c0c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d1ce62c0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d1ce62c0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7d1ce62c0c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d1ce62c0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d1ce62c0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7d1ce62c0c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d1ce62c0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d1ce62c0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7d1ce62c0c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e51bc5efe_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e51bc5efe_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e51bc5efe_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6e51bc5efe_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087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51bc5ef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6e51bc5ef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6e51bc5efe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/>
        </p:nvGraphicFramePr>
        <p:xfrm>
          <a:off x="395536" y="3552825"/>
          <a:ext cx="8210500" cy="51818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Document Version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Last Updated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Organization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Author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7452320" y="226888"/>
            <a:ext cx="113321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Beautiful Mint Life </a:t>
            </a: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/>
          <p:nvPr/>
        </p:nvSpPr>
        <p:spPr>
          <a:xfrm>
            <a:off x="7452320" y="226888"/>
            <a:ext cx="113321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Beautiful Mint Life |</a:t>
            </a:r>
            <a:endParaRPr lang="en-US" altLang="ko-KR"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/>
          <p:nvPr/>
        </p:nvSpPr>
        <p:spPr>
          <a:xfrm>
            <a:off x="7457440" y="42510"/>
            <a:ext cx="136423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Beautiful Mint Life |</a:t>
            </a:r>
            <a:endParaRPr lang="en-US" altLang="ko-KR"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267494"/>
            <a:ext cx="2267700" cy="46668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7430348" y="42510"/>
            <a:ext cx="139132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Beautiful Mint Life |</a:t>
            </a:r>
            <a:endParaRPr lang="en-US" altLang="ko-KR"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/>
              <a:t>스토리보드 수행과제(이승현)</a:t>
            </a: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600" cy="2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10"/>
              </a:spcBef>
              <a:spcAft>
                <a:spcPts val="0"/>
              </a:spcAft>
              <a:buNone/>
            </a:pPr>
            <a:r>
              <a:rPr lang="en-US"/>
              <a:t>1.0.0</a:t>
            </a: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600" cy="2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10"/>
              </a:spcBef>
              <a:spcAft>
                <a:spcPts val="0"/>
              </a:spcAft>
              <a:buNone/>
            </a:pPr>
            <a:r>
              <a:rPr lang="en-US"/>
              <a:t>2020.01.30</a:t>
            </a: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600" cy="2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10"/>
              </a:spcBef>
              <a:spcAft>
                <a:spcPts val="0"/>
              </a:spcAft>
              <a:buNone/>
            </a:pPr>
            <a:r>
              <a:rPr lang="en-US"/>
              <a:t>이승현</a:t>
            </a:r>
            <a:endParaRPr/>
          </a:p>
        </p:txBody>
      </p:sp>
      <p:sp>
        <p:nvSpPr>
          <p:cNvPr id="6" name="Google Shape;59;p10"/>
          <p:cNvSpPr txBox="1">
            <a:spLocks noGrp="1"/>
          </p:cNvSpPr>
          <p:nvPr>
            <p:ph type="body" idx="4"/>
          </p:nvPr>
        </p:nvSpPr>
        <p:spPr>
          <a:xfrm>
            <a:off x="4516928" y="3824461"/>
            <a:ext cx="2016600" cy="2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10"/>
              </a:spcBef>
              <a:spcAft>
                <a:spcPts val="0"/>
              </a:spcAft>
              <a:buNone/>
            </a:pPr>
            <a:r>
              <a:rPr lang="en-US" smtClean="0"/>
              <a:t>Beautiful Mint Life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3_1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예매하기 </a:t>
            </a:r>
            <a:r>
              <a:rPr lang="en-US" altLang="ko-KR" sz="900" dirty="0" smtClean="0"/>
              <a:t>(+</a:t>
            </a:r>
            <a:r>
              <a:rPr lang="ko-KR" altLang="en-US" sz="900" dirty="0" smtClean="0"/>
              <a:t>안내사항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208" y="745498"/>
            <a:ext cx="203264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달력으로 날짜 선택 기능 제공</a:t>
            </a:r>
            <a:endParaRPr lang="en-US" altLang="ko-KR" sz="900" dirty="0" smtClean="0"/>
          </a:p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티켓 </a:t>
            </a:r>
            <a:r>
              <a:rPr lang="ko-KR" altLang="en-US" sz="900" dirty="0" err="1" smtClean="0"/>
              <a:t>구매량</a:t>
            </a:r>
            <a:r>
              <a:rPr lang="ko-KR" altLang="en-US" sz="900" dirty="0" smtClean="0"/>
              <a:t> 결정 버튼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최대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매수 구매 가능</a:t>
            </a:r>
            <a:r>
              <a:rPr lang="en-US" altLang="ko-KR" sz="900" dirty="0" smtClean="0"/>
              <a:t>) </a:t>
            </a:r>
            <a:r>
              <a:rPr lang="ko-KR" altLang="en-US" sz="900" dirty="0" smtClean="0"/>
              <a:t>및 결제버튼</a:t>
            </a:r>
            <a:endParaRPr lang="en-US" altLang="ko-KR" sz="900" dirty="0" smtClean="0"/>
          </a:p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err="1" smtClean="0"/>
              <a:t>구매시</a:t>
            </a:r>
            <a:r>
              <a:rPr lang="ko-KR" altLang="en-US" sz="900" dirty="0" smtClean="0"/>
              <a:t> 주의사항 및 안내사항</a:t>
            </a:r>
            <a:endParaRPr lang="en-US" altLang="ko-KR" sz="900" dirty="0"/>
          </a:p>
        </p:txBody>
      </p:sp>
      <p:sp>
        <p:nvSpPr>
          <p:cNvPr id="2" name="Rectangle 1"/>
          <p:cNvSpPr/>
          <p:nvPr/>
        </p:nvSpPr>
        <p:spPr>
          <a:xfrm>
            <a:off x="2545456" y="993085"/>
            <a:ext cx="2163793" cy="27438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545456" y="993083"/>
            <a:ext cx="2163793" cy="544506"/>
            <a:chOff x="2179463" y="1379220"/>
            <a:chExt cx="4785073" cy="2710916"/>
          </a:xfrm>
        </p:grpSpPr>
        <p:sp>
          <p:nvSpPr>
            <p:cNvPr id="12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2648630" y="1030129"/>
            <a:ext cx="355217" cy="9890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bg1"/>
                </a:solidFill>
              </a:rPr>
              <a:t>Logo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3080592" y="1030129"/>
            <a:ext cx="1541148" cy="989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chemeClr val="bg1"/>
                </a:solidFill>
              </a:rPr>
              <a:t>nav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41" name="Rectangle 1"/>
          <p:cNvSpPr/>
          <p:nvPr/>
        </p:nvSpPr>
        <p:spPr>
          <a:xfrm>
            <a:off x="2545456" y="3418807"/>
            <a:ext cx="2163793" cy="318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</a:rPr>
              <a:t>footer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1"/>
          <p:cNvSpPr/>
          <p:nvPr/>
        </p:nvSpPr>
        <p:spPr>
          <a:xfrm>
            <a:off x="2826238" y="1687732"/>
            <a:ext cx="761474" cy="6772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ysClr val="windowText" lastClr="000000"/>
                </a:solidFill>
              </a:rPr>
              <a:t>calender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8" name="Google Shape;141;p15"/>
          <p:cNvSpPr/>
          <p:nvPr/>
        </p:nvSpPr>
        <p:spPr>
          <a:xfrm>
            <a:off x="4332702" y="2052205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76650" y="1757455"/>
            <a:ext cx="565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76650" y="1852705"/>
            <a:ext cx="7640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676649" y="1946417"/>
            <a:ext cx="7640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676650" y="2024155"/>
            <a:ext cx="7640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/>
          <p:nvPr/>
        </p:nvSpPr>
        <p:spPr>
          <a:xfrm>
            <a:off x="3783320" y="2266090"/>
            <a:ext cx="499646" cy="9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ysClr val="windowText" lastClr="000000"/>
                </a:solidFill>
              </a:rPr>
              <a:t>btn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4"/>
          <p:cNvSpPr/>
          <p:nvPr/>
        </p:nvSpPr>
        <p:spPr>
          <a:xfrm>
            <a:off x="3783320" y="2139884"/>
            <a:ext cx="499646" cy="9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ysClr val="windowText" lastClr="000000"/>
                </a:solidFill>
              </a:rPr>
              <a:t>btn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1"/>
          <p:cNvSpPr/>
          <p:nvPr/>
        </p:nvSpPr>
        <p:spPr>
          <a:xfrm>
            <a:off x="2826237" y="2517392"/>
            <a:ext cx="1614465" cy="6772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</a:rPr>
              <a:t>notice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7" name="Google Shape;141;p15"/>
          <p:cNvSpPr/>
          <p:nvPr/>
        </p:nvSpPr>
        <p:spPr>
          <a:xfrm>
            <a:off x="2678210" y="157973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41;p15"/>
          <p:cNvSpPr/>
          <p:nvPr/>
        </p:nvSpPr>
        <p:spPr>
          <a:xfrm>
            <a:off x="2753281" y="2420605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234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4_1</a:t>
            </a:r>
            <a:r>
              <a:rPr lang="en-US" altLang="ko-KR" sz="900" dirty="0"/>
              <a:t>. </a:t>
            </a:r>
            <a:r>
              <a:rPr lang="ko-KR" altLang="en-US" sz="900" dirty="0" smtClean="0"/>
              <a:t>관람안내 </a:t>
            </a:r>
            <a:r>
              <a:rPr lang="en-US" altLang="ko-KR" sz="900" dirty="0" smtClean="0"/>
              <a:t>(+</a:t>
            </a:r>
            <a:r>
              <a:rPr lang="ko-KR" altLang="en-US" sz="900" dirty="0" smtClean="0"/>
              <a:t>공지사항 및 </a:t>
            </a:r>
            <a:r>
              <a:rPr lang="ko-KR" altLang="en-US" sz="900" dirty="0" err="1" smtClean="0"/>
              <a:t>오시는길</a:t>
            </a:r>
            <a:r>
              <a:rPr lang="en-US" altLang="ko-KR" sz="900" dirty="0"/>
              <a:t>)</a:t>
            </a:r>
            <a:r>
              <a:rPr lang="ko-KR" altLang="en-US" sz="900" dirty="0"/>
              <a:t/>
            </a:r>
            <a:br>
              <a:rPr lang="ko-KR" altLang="en-US" sz="900" dirty="0"/>
            </a:br>
            <a:endParaRPr lang="ko-KR" altLang="en-US" sz="900" dirty="0"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208" y="745498"/>
            <a:ext cx="2032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슬라이드 형태 이미지 공지사항</a:t>
            </a:r>
            <a:endParaRPr lang="en-US" altLang="ko-KR" sz="900" dirty="0" smtClean="0"/>
          </a:p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아코디언 형식 관람안내</a:t>
            </a:r>
            <a:endParaRPr lang="en-US" altLang="ko-KR" sz="900" dirty="0" smtClean="0"/>
          </a:p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지도</a:t>
            </a:r>
            <a:r>
              <a:rPr lang="en-US" altLang="ko-KR" sz="900" dirty="0" err="1" smtClean="0"/>
              <a:t>api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구현</a:t>
            </a:r>
            <a:endParaRPr lang="en-US" altLang="ko-KR" sz="9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545456" y="993085"/>
            <a:ext cx="2163793" cy="33739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545456" y="993083"/>
            <a:ext cx="2163793" cy="544506"/>
            <a:chOff x="2179463" y="1379220"/>
            <a:chExt cx="4785073" cy="2710916"/>
          </a:xfrm>
        </p:grpSpPr>
        <p:sp>
          <p:nvSpPr>
            <p:cNvPr id="12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2648630" y="1030129"/>
            <a:ext cx="355217" cy="9890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bg1"/>
                </a:solidFill>
              </a:rPr>
              <a:t>Logo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3080592" y="1030129"/>
            <a:ext cx="1541148" cy="989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chemeClr val="bg1"/>
                </a:solidFill>
              </a:rPr>
              <a:t>nav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41" name="Rectangle 1"/>
          <p:cNvSpPr/>
          <p:nvPr/>
        </p:nvSpPr>
        <p:spPr>
          <a:xfrm>
            <a:off x="2545456" y="4048919"/>
            <a:ext cx="2163793" cy="318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</a:rPr>
              <a:t>footer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1"/>
          <p:cNvSpPr/>
          <p:nvPr/>
        </p:nvSpPr>
        <p:spPr>
          <a:xfrm>
            <a:off x="2826238" y="1687732"/>
            <a:ext cx="1675912" cy="6772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</a:rPr>
              <a:t>notice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7" name="Google Shape;141;p15"/>
          <p:cNvSpPr/>
          <p:nvPr/>
        </p:nvSpPr>
        <p:spPr>
          <a:xfrm>
            <a:off x="2678210" y="157973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Rectangle 1"/>
          <p:cNvSpPr/>
          <p:nvPr/>
        </p:nvSpPr>
        <p:spPr>
          <a:xfrm>
            <a:off x="2826238" y="2424332"/>
            <a:ext cx="1675912" cy="6772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</a:rPr>
              <a:t>information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1"/>
          <p:cNvSpPr/>
          <p:nvPr/>
        </p:nvSpPr>
        <p:spPr>
          <a:xfrm>
            <a:off x="2826238" y="3165092"/>
            <a:ext cx="1675912" cy="6772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</a:rPr>
              <a:t>map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0" name="Google Shape;141;p15"/>
          <p:cNvSpPr/>
          <p:nvPr/>
        </p:nvSpPr>
        <p:spPr>
          <a:xfrm>
            <a:off x="2678507" y="310159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141;p15"/>
          <p:cNvSpPr/>
          <p:nvPr/>
        </p:nvSpPr>
        <p:spPr>
          <a:xfrm>
            <a:off x="2661627" y="2376374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21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900" dirty="0">
                <a:solidFill>
                  <a:srgbClr val="FF0000"/>
                </a:solidFill>
              </a:rPr>
              <a:t>5_1</a:t>
            </a:r>
            <a:r>
              <a:rPr lang="en-US" altLang="ko-KR" sz="900" dirty="0"/>
              <a:t>.Photo</a:t>
            </a:r>
            <a:endParaRPr lang="en-US" altLang="ko-KR" sz="900" dirty="0"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208" y="745498"/>
            <a:ext cx="2032647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배경 </a:t>
            </a:r>
            <a:r>
              <a:rPr lang="ko-KR" altLang="en-US" sz="900" dirty="0" err="1" smtClean="0"/>
              <a:t>블러처리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+ </a:t>
            </a:r>
            <a:r>
              <a:rPr lang="ko-KR" altLang="en-US" sz="900" dirty="0" smtClean="0"/>
              <a:t>가운데에 선명한 사진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슬라이드 좌우로 사진 보기 가능</a:t>
            </a:r>
            <a:endParaRPr lang="en-US" altLang="ko-KR" sz="900" dirty="0" smtClean="0"/>
          </a:p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슬라이드로 좌우로 이동 </a:t>
            </a:r>
            <a:r>
              <a:rPr lang="ko-KR" altLang="en-US" sz="900" dirty="0" smtClean="0"/>
              <a:t>구</a:t>
            </a:r>
            <a:r>
              <a:rPr lang="ko-KR" altLang="en-US" sz="900" dirty="0"/>
              <a:t>현</a:t>
            </a:r>
            <a:endParaRPr lang="en-US" altLang="ko-KR" sz="9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545456" y="993085"/>
            <a:ext cx="2163793" cy="24723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545456" y="993083"/>
            <a:ext cx="2163793" cy="544506"/>
            <a:chOff x="2179463" y="1379220"/>
            <a:chExt cx="4785073" cy="2710916"/>
          </a:xfrm>
        </p:grpSpPr>
        <p:sp>
          <p:nvSpPr>
            <p:cNvPr id="12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2648630" y="1030129"/>
            <a:ext cx="355217" cy="9890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bg1"/>
                </a:solidFill>
              </a:rPr>
              <a:t>Logo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3080592" y="1030129"/>
            <a:ext cx="1541148" cy="989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chemeClr val="bg1"/>
                </a:solidFill>
              </a:rPr>
              <a:t>nav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41" name="Rectangle 1"/>
          <p:cNvSpPr/>
          <p:nvPr/>
        </p:nvSpPr>
        <p:spPr>
          <a:xfrm>
            <a:off x="2545456" y="3147344"/>
            <a:ext cx="2163793" cy="318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</a:rPr>
              <a:t>footer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7" name="Google Shape;141;p15"/>
          <p:cNvSpPr/>
          <p:nvPr/>
        </p:nvSpPr>
        <p:spPr>
          <a:xfrm>
            <a:off x="2678210" y="157973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820119" y="1687732"/>
            <a:ext cx="1614465" cy="756252"/>
            <a:chOff x="2894210" y="2122619"/>
            <a:chExt cx="1614465" cy="756252"/>
          </a:xfrm>
        </p:grpSpPr>
        <p:sp>
          <p:nvSpPr>
            <p:cNvPr id="25" name="Rectangle 1"/>
            <p:cNvSpPr/>
            <p:nvPr/>
          </p:nvSpPr>
          <p:spPr>
            <a:xfrm>
              <a:off x="2894210" y="2122619"/>
              <a:ext cx="1614465" cy="756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894210" y="2122619"/>
              <a:ext cx="1614465" cy="756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3080592" y="1808847"/>
            <a:ext cx="1097345" cy="514021"/>
            <a:chOff x="2894210" y="2122619"/>
            <a:chExt cx="1614465" cy="756252"/>
          </a:xfrm>
        </p:grpSpPr>
        <p:sp>
          <p:nvSpPr>
            <p:cNvPr id="31" name="Rectangle 1"/>
            <p:cNvSpPr/>
            <p:nvPr/>
          </p:nvSpPr>
          <p:spPr>
            <a:xfrm>
              <a:off x="2894210" y="2122619"/>
              <a:ext cx="1614465" cy="756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2894210" y="2122619"/>
              <a:ext cx="1614465" cy="756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2820118" y="2475269"/>
            <a:ext cx="1614465" cy="265500"/>
            <a:chOff x="2820119" y="2475269"/>
            <a:chExt cx="1562838" cy="257010"/>
          </a:xfrm>
        </p:grpSpPr>
        <p:grpSp>
          <p:nvGrpSpPr>
            <p:cNvPr id="33" name="그룹 32"/>
            <p:cNvGrpSpPr/>
            <p:nvPr/>
          </p:nvGrpSpPr>
          <p:grpSpPr>
            <a:xfrm>
              <a:off x="2820119" y="2475269"/>
              <a:ext cx="260473" cy="257010"/>
              <a:chOff x="2894210" y="2122619"/>
              <a:chExt cx="1614465" cy="756252"/>
            </a:xfrm>
          </p:grpSpPr>
          <p:sp>
            <p:nvSpPr>
              <p:cNvPr id="34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3080592" y="2475269"/>
              <a:ext cx="260473" cy="257010"/>
              <a:chOff x="2894210" y="2122619"/>
              <a:chExt cx="1614465" cy="756252"/>
            </a:xfrm>
          </p:grpSpPr>
          <p:sp>
            <p:nvSpPr>
              <p:cNvPr id="37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/>
            <p:cNvGrpSpPr/>
            <p:nvPr/>
          </p:nvGrpSpPr>
          <p:grpSpPr>
            <a:xfrm>
              <a:off x="3341065" y="2475269"/>
              <a:ext cx="260473" cy="257010"/>
              <a:chOff x="2894210" y="2122619"/>
              <a:chExt cx="1614465" cy="756252"/>
            </a:xfrm>
          </p:grpSpPr>
          <p:sp>
            <p:nvSpPr>
              <p:cNvPr id="40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3" name="직선 연결선 42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그룹 43"/>
            <p:cNvGrpSpPr/>
            <p:nvPr/>
          </p:nvGrpSpPr>
          <p:grpSpPr>
            <a:xfrm>
              <a:off x="3601538" y="2475269"/>
              <a:ext cx="260473" cy="257010"/>
              <a:chOff x="2894210" y="2122619"/>
              <a:chExt cx="1614465" cy="756252"/>
            </a:xfrm>
          </p:grpSpPr>
          <p:sp>
            <p:nvSpPr>
              <p:cNvPr id="45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/>
            <p:cNvGrpSpPr/>
            <p:nvPr/>
          </p:nvGrpSpPr>
          <p:grpSpPr>
            <a:xfrm>
              <a:off x="3862011" y="2475269"/>
              <a:ext cx="260473" cy="257010"/>
              <a:chOff x="2894210" y="2122619"/>
              <a:chExt cx="1614465" cy="756252"/>
            </a:xfrm>
          </p:grpSpPr>
          <p:sp>
            <p:nvSpPr>
              <p:cNvPr id="48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/>
            <p:cNvGrpSpPr/>
            <p:nvPr/>
          </p:nvGrpSpPr>
          <p:grpSpPr>
            <a:xfrm>
              <a:off x="4122484" y="2475269"/>
              <a:ext cx="260473" cy="257010"/>
              <a:chOff x="2894210" y="2122619"/>
              <a:chExt cx="1614465" cy="756252"/>
            </a:xfrm>
          </p:grpSpPr>
          <p:sp>
            <p:nvSpPr>
              <p:cNvPr id="51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그룹 55"/>
          <p:cNvGrpSpPr/>
          <p:nvPr/>
        </p:nvGrpSpPr>
        <p:grpSpPr>
          <a:xfrm>
            <a:off x="2820118" y="2740769"/>
            <a:ext cx="1614465" cy="265500"/>
            <a:chOff x="2820119" y="2475269"/>
            <a:chExt cx="1562838" cy="257010"/>
          </a:xfrm>
        </p:grpSpPr>
        <p:grpSp>
          <p:nvGrpSpPr>
            <p:cNvPr id="57" name="그룹 56"/>
            <p:cNvGrpSpPr/>
            <p:nvPr/>
          </p:nvGrpSpPr>
          <p:grpSpPr>
            <a:xfrm>
              <a:off x="2820119" y="2475269"/>
              <a:ext cx="260473" cy="257010"/>
              <a:chOff x="2894210" y="2122619"/>
              <a:chExt cx="1614465" cy="756252"/>
            </a:xfrm>
          </p:grpSpPr>
          <p:sp>
            <p:nvSpPr>
              <p:cNvPr id="74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그룹 57"/>
            <p:cNvGrpSpPr/>
            <p:nvPr/>
          </p:nvGrpSpPr>
          <p:grpSpPr>
            <a:xfrm>
              <a:off x="3080592" y="2475269"/>
              <a:ext cx="260473" cy="257010"/>
              <a:chOff x="2894210" y="2122619"/>
              <a:chExt cx="1614465" cy="756252"/>
            </a:xfrm>
          </p:grpSpPr>
          <p:sp>
            <p:nvSpPr>
              <p:cNvPr id="72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3" name="직선 연결선 72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>
              <a:off x="3341065" y="2475269"/>
              <a:ext cx="260473" cy="257010"/>
              <a:chOff x="2894210" y="2122619"/>
              <a:chExt cx="1614465" cy="756252"/>
            </a:xfrm>
          </p:grpSpPr>
          <p:sp>
            <p:nvSpPr>
              <p:cNvPr id="70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/>
            <p:cNvGrpSpPr/>
            <p:nvPr/>
          </p:nvGrpSpPr>
          <p:grpSpPr>
            <a:xfrm>
              <a:off x="3601538" y="2475269"/>
              <a:ext cx="260473" cy="257010"/>
              <a:chOff x="2894210" y="2122619"/>
              <a:chExt cx="1614465" cy="756252"/>
            </a:xfrm>
          </p:grpSpPr>
          <p:sp>
            <p:nvSpPr>
              <p:cNvPr id="67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9" name="직선 연결선 68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/>
            <p:cNvGrpSpPr/>
            <p:nvPr/>
          </p:nvGrpSpPr>
          <p:grpSpPr>
            <a:xfrm>
              <a:off x="3862011" y="2475269"/>
              <a:ext cx="260473" cy="257010"/>
              <a:chOff x="2894210" y="2122619"/>
              <a:chExt cx="1614465" cy="756252"/>
            </a:xfrm>
          </p:grpSpPr>
          <p:sp>
            <p:nvSpPr>
              <p:cNvPr id="65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6" name="직선 연결선 65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그룹 61"/>
            <p:cNvGrpSpPr/>
            <p:nvPr/>
          </p:nvGrpSpPr>
          <p:grpSpPr>
            <a:xfrm>
              <a:off x="4122484" y="2475269"/>
              <a:ext cx="260473" cy="257010"/>
              <a:chOff x="2894210" y="2122619"/>
              <a:chExt cx="1614465" cy="756252"/>
            </a:xfrm>
          </p:grpSpPr>
          <p:sp>
            <p:nvSpPr>
              <p:cNvPr id="63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4" name="직선 연결선 63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Google Shape;141;p15"/>
          <p:cNvSpPr/>
          <p:nvPr/>
        </p:nvSpPr>
        <p:spPr>
          <a:xfrm>
            <a:off x="2656358" y="2392628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826238" y="3043238"/>
            <a:ext cx="367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8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363175" y="0"/>
            <a:ext cx="5129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기능</a:t>
            </a:r>
            <a:r>
              <a:rPr lang="en-US" altLang="ko-KR" dirty="0" smtClean="0"/>
              <a:t>1</a:t>
            </a:r>
            <a:endParaRPr dirty="0"/>
          </a:p>
        </p:txBody>
      </p:sp>
      <p:sp>
        <p:nvSpPr>
          <p:cNvPr id="165" name="Google Shape;165;p17"/>
          <p:cNvSpPr txBox="1"/>
          <p:nvPr/>
        </p:nvSpPr>
        <p:spPr>
          <a:xfrm>
            <a:off x="0" y="478675"/>
            <a:ext cx="68790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09550" algn="ctr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 err="1"/>
              <a:t>기능</a:t>
            </a:r>
            <a:r>
              <a:rPr lang="en-US" sz="1500" b="1" dirty="0"/>
              <a:t> 1. </a:t>
            </a:r>
            <a:r>
              <a:rPr lang="ko-KR" altLang="en-US" sz="1500" b="1" dirty="0" smtClean="0"/>
              <a:t>이미지 자동 슬라이드</a:t>
            </a:r>
            <a:endParaRPr sz="1500" b="1"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282250" y="0"/>
            <a:ext cx="1007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 smtClean="0"/>
              <a:t>3</a:t>
            </a:r>
            <a:endParaRPr dirty="0"/>
          </a:p>
        </p:txBody>
      </p:sp>
      <p:sp>
        <p:nvSpPr>
          <p:cNvPr id="175" name="Google Shape;175;p17"/>
          <p:cNvSpPr txBox="1"/>
          <p:nvPr/>
        </p:nvSpPr>
        <p:spPr>
          <a:xfrm>
            <a:off x="6879000" y="478675"/>
            <a:ext cx="2265000" cy="4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900" dirty="0" smtClean="0"/>
              <a:t>1 . </a:t>
            </a:r>
            <a:r>
              <a:rPr lang="ko-KR" altLang="en-US" sz="900" dirty="0" smtClean="0"/>
              <a:t>버튼 </a:t>
            </a:r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artist </a:t>
            </a:r>
            <a:r>
              <a:rPr lang="ko-KR" altLang="en-US" sz="900" dirty="0" smtClean="0"/>
              <a:t>페이지로 이동</a:t>
            </a:r>
            <a:endParaRPr lang="en-US" altLang="ko-KR" sz="900" dirty="0" smtClean="0"/>
          </a:p>
          <a:p>
            <a:pPr lvl="0"/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2 . </a:t>
            </a:r>
            <a:r>
              <a:rPr lang="ko-KR" altLang="en-US" sz="900" dirty="0" smtClean="0"/>
              <a:t>이미지 우측으로 자동 슬라이드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구현</a:t>
            </a:r>
            <a:endParaRPr lang="en-US" altLang="ko-KR" sz="9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</a:t>
            </a:r>
            <a:r>
              <a:rPr lang="en-US" sz="900" dirty="0" smtClean="0"/>
              <a:t>hover </a:t>
            </a:r>
            <a:r>
              <a:rPr lang="ko-KR" altLang="en-US" sz="900" dirty="0" smtClean="0"/>
              <a:t>시 슬라이드 멈춤</a:t>
            </a:r>
            <a:endParaRPr sz="900" dirty="0"/>
          </a:p>
        </p:txBody>
      </p:sp>
      <p:grpSp>
        <p:nvGrpSpPr>
          <p:cNvPr id="2" name="그룹 1"/>
          <p:cNvGrpSpPr/>
          <p:nvPr/>
        </p:nvGrpSpPr>
        <p:grpSpPr>
          <a:xfrm>
            <a:off x="528308" y="1854200"/>
            <a:ext cx="5822384" cy="1858765"/>
            <a:chOff x="2545456" y="1814315"/>
            <a:chExt cx="2372585" cy="757435"/>
          </a:xfrm>
        </p:grpSpPr>
        <p:grpSp>
          <p:nvGrpSpPr>
            <p:cNvPr id="16" name="그룹 15"/>
            <p:cNvGrpSpPr/>
            <p:nvPr/>
          </p:nvGrpSpPr>
          <p:grpSpPr>
            <a:xfrm>
              <a:off x="2697855" y="2012395"/>
              <a:ext cx="491131" cy="467728"/>
              <a:chOff x="2179463" y="1898123"/>
              <a:chExt cx="4785073" cy="2710916"/>
            </a:xfrm>
          </p:grpSpPr>
          <p:sp>
            <p:nvSpPr>
              <p:cNvPr id="17" name="Rectangle 1"/>
              <p:cNvSpPr/>
              <p:nvPr/>
            </p:nvSpPr>
            <p:spPr>
              <a:xfrm>
                <a:off x="2179463" y="1898123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179463" y="1898123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"/>
            <p:cNvSpPr/>
            <p:nvPr/>
          </p:nvSpPr>
          <p:spPr>
            <a:xfrm>
              <a:off x="2545456" y="1814315"/>
              <a:ext cx="2163793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Line up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275422" y="2012395"/>
              <a:ext cx="491131" cy="467728"/>
              <a:chOff x="2179463" y="1898123"/>
              <a:chExt cx="4785073" cy="2710916"/>
            </a:xfrm>
          </p:grpSpPr>
          <p:sp>
            <p:nvSpPr>
              <p:cNvPr id="21" name="Rectangle 1"/>
              <p:cNvSpPr/>
              <p:nvPr/>
            </p:nvSpPr>
            <p:spPr>
              <a:xfrm>
                <a:off x="2179463" y="1898123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2179463" y="1898123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/>
            <p:cNvGrpSpPr/>
            <p:nvPr/>
          </p:nvGrpSpPr>
          <p:grpSpPr>
            <a:xfrm>
              <a:off x="3851166" y="2012395"/>
              <a:ext cx="491131" cy="467728"/>
              <a:chOff x="2179463" y="1898123"/>
              <a:chExt cx="4785073" cy="2710916"/>
            </a:xfrm>
          </p:grpSpPr>
          <p:sp>
            <p:nvSpPr>
              <p:cNvPr id="24" name="Rectangle 1"/>
              <p:cNvSpPr/>
              <p:nvPr/>
            </p:nvSpPr>
            <p:spPr>
              <a:xfrm>
                <a:off x="2179463" y="1898123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2179463" y="1898123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>
            <a:xfrm>
              <a:off x="4426910" y="2012395"/>
              <a:ext cx="491131" cy="467728"/>
              <a:chOff x="2179463" y="1898123"/>
              <a:chExt cx="4785073" cy="2710916"/>
            </a:xfrm>
          </p:grpSpPr>
          <p:sp>
            <p:nvSpPr>
              <p:cNvPr id="27" name="Rectangle 1"/>
              <p:cNvSpPr/>
              <p:nvPr/>
            </p:nvSpPr>
            <p:spPr>
              <a:xfrm>
                <a:off x="2179463" y="1898123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2179463" y="1898123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 4"/>
            <p:cNvSpPr/>
            <p:nvPr/>
          </p:nvSpPr>
          <p:spPr>
            <a:xfrm>
              <a:off x="2593753" y="1850318"/>
              <a:ext cx="499646" cy="98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ysClr val="windowText" lastClr="000000"/>
                  </a:solidFill>
                </a:rPr>
                <a:t>btn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Google Shape;141;p15"/>
          <p:cNvSpPr/>
          <p:nvPr/>
        </p:nvSpPr>
        <p:spPr>
          <a:xfrm>
            <a:off x="1700034" y="179573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873500" y="3854450"/>
            <a:ext cx="17970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41;p15"/>
          <p:cNvSpPr/>
          <p:nvPr/>
        </p:nvSpPr>
        <p:spPr>
          <a:xfrm>
            <a:off x="5236984" y="3854450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363175" y="0"/>
            <a:ext cx="5129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기능</a:t>
            </a:r>
            <a:r>
              <a:rPr lang="en-US" altLang="ko-KR" dirty="0" smtClean="0"/>
              <a:t>2</a:t>
            </a:r>
            <a:endParaRPr dirty="0"/>
          </a:p>
        </p:txBody>
      </p:sp>
      <p:sp>
        <p:nvSpPr>
          <p:cNvPr id="165" name="Google Shape;165;p17"/>
          <p:cNvSpPr txBox="1"/>
          <p:nvPr/>
        </p:nvSpPr>
        <p:spPr>
          <a:xfrm>
            <a:off x="0" y="478675"/>
            <a:ext cx="68790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09550" algn="ctr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 err="1"/>
              <a:t>기능</a:t>
            </a:r>
            <a:r>
              <a:rPr lang="en-US" sz="1500" b="1" dirty="0"/>
              <a:t> </a:t>
            </a:r>
            <a:r>
              <a:rPr lang="en-US" sz="1500" b="1" dirty="0" smtClean="0"/>
              <a:t>2. </a:t>
            </a:r>
            <a:r>
              <a:rPr lang="ko-KR" altLang="en-US" sz="1500" b="1" dirty="0" smtClean="0"/>
              <a:t>랜덤 이미지 갤러리</a:t>
            </a:r>
            <a:endParaRPr sz="1500" b="1"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282250" y="0"/>
            <a:ext cx="1007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 smtClean="0"/>
              <a:t>3</a:t>
            </a:r>
            <a:endParaRPr dirty="0"/>
          </a:p>
        </p:txBody>
      </p:sp>
      <p:sp>
        <p:nvSpPr>
          <p:cNvPr id="175" name="Google Shape;175;p17"/>
          <p:cNvSpPr txBox="1"/>
          <p:nvPr/>
        </p:nvSpPr>
        <p:spPr>
          <a:xfrm>
            <a:off x="6879000" y="478675"/>
            <a:ext cx="2265000" cy="4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900" dirty="0" smtClean="0"/>
              <a:t>1 . </a:t>
            </a:r>
            <a:r>
              <a:rPr lang="ko-KR" altLang="en-US" sz="900" dirty="0" smtClean="0"/>
              <a:t>갤러리에 있는 이미지가 해당 틀에 </a:t>
            </a:r>
            <a:r>
              <a:rPr lang="ko-KR" altLang="en-US" sz="900" dirty="0" err="1" smtClean="0"/>
              <a:t>랜덤하게</a:t>
            </a:r>
            <a:r>
              <a:rPr lang="ko-KR" altLang="en-US" sz="900" dirty="0" smtClean="0"/>
              <a:t> 배정받아 이미지를 보여줌</a:t>
            </a:r>
            <a:endParaRPr lang="en-US" altLang="ko-KR" sz="900" dirty="0" smtClean="0"/>
          </a:p>
          <a:p>
            <a:pPr lvl="0"/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2 . </a:t>
            </a:r>
            <a:r>
              <a:rPr lang="en-US" altLang="ko-KR" sz="900" dirty="0" smtClean="0"/>
              <a:t>Hover </a:t>
            </a:r>
            <a:r>
              <a:rPr lang="ko-KR" altLang="en-US" sz="900" dirty="0" smtClean="0"/>
              <a:t>시 이미지가 우측하단으로 이동</a:t>
            </a:r>
            <a:endParaRPr lang="en-US" altLang="ko-KR" sz="9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3. </a:t>
            </a:r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gallery</a:t>
            </a:r>
            <a:r>
              <a:rPr lang="ko-KR" altLang="en-US" sz="900" dirty="0" smtClean="0"/>
              <a:t>로 이동 및 해당 사진 보여줌</a:t>
            </a:r>
            <a:endParaRPr sz="9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919962" y="1847949"/>
            <a:ext cx="5133721" cy="1540138"/>
            <a:chOff x="2589462" y="3502196"/>
            <a:chExt cx="2032278" cy="609692"/>
          </a:xfrm>
        </p:grpSpPr>
        <p:grpSp>
          <p:nvGrpSpPr>
            <p:cNvPr id="32" name="그룹 31"/>
            <p:cNvGrpSpPr/>
            <p:nvPr/>
          </p:nvGrpSpPr>
          <p:grpSpPr>
            <a:xfrm>
              <a:off x="2589462" y="3502196"/>
              <a:ext cx="414386" cy="609692"/>
              <a:chOff x="2179463" y="1379220"/>
              <a:chExt cx="4785073" cy="2710916"/>
            </a:xfrm>
          </p:grpSpPr>
          <p:sp>
            <p:nvSpPr>
              <p:cNvPr id="49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3010797" y="3502196"/>
              <a:ext cx="616555" cy="323162"/>
              <a:chOff x="2179463" y="1379220"/>
              <a:chExt cx="4785073" cy="2710916"/>
            </a:xfrm>
          </p:grpSpPr>
          <p:sp>
            <p:nvSpPr>
              <p:cNvPr id="47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/>
            <p:cNvGrpSpPr/>
            <p:nvPr/>
          </p:nvGrpSpPr>
          <p:grpSpPr>
            <a:xfrm>
              <a:off x="3627352" y="3502196"/>
              <a:ext cx="616555" cy="609692"/>
              <a:chOff x="2179463" y="1379220"/>
              <a:chExt cx="4785073" cy="2710916"/>
            </a:xfrm>
          </p:grpSpPr>
          <p:sp>
            <p:nvSpPr>
              <p:cNvPr id="45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3010797" y="3825358"/>
              <a:ext cx="308277" cy="286530"/>
              <a:chOff x="2179463" y="1379220"/>
              <a:chExt cx="4785073" cy="2710916"/>
            </a:xfrm>
          </p:grpSpPr>
          <p:sp>
            <p:nvSpPr>
              <p:cNvPr id="43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3317335" y="3825358"/>
              <a:ext cx="308277" cy="286530"/>
              <a:chOff x="2179463" y="1379220"/>
              <a:chExt cx="4785073" cy="2710916"/>
            </a:xfrm>
          </p:grpSpPr>
          <p:sp>
            <p:nvSpPr>
              <p:cNvPr id="41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/>
            <p:cNvGrpSpPr/>
            <p:nvPr/>
          </p:nvGrpSpPr>
          <p:grpSpPr>
            <a:xfrm>
              <a:off x="4243907" y="3502196"/>
              <a:ext cx="377833" cy="609692"/>
              <a:chOff x="2179463" y="1379220"/>
              <a:chExt cx="4785073" cy="2710916"/>
            </a:xfrm>
          </p:grpSpPr>
          <p:sp>
            <p:nvSpPr>
              <p:cNvPr id="39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Google Shape;141;p15"/>
          <p:cNvSpPr/>
          <p:nvPr/>
        </p:nvSpPr>
        <p:spPr>
          <a:xfrm>
            <a:off x="811962" y="1739949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1564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363175" y="0"/>
            <a:ext cx="5129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기능</a:t>
            </a:r>
            <a:r>
              <a:rPr lang="en-US" altLang="ko-KR" dirty="0" smtClean="0"/>
              <a:t>2</a:t>
            </a:r>
            <a:endParaRPr dirty="0"/>
          </a:p>
        </p:txBody>
      </p:sp>
      <p:sp>
        <p:nvSpPr>
          <p:cNvPr id="165" name="Google Shape;165;p17"/>
          <p:cNvSpPr txBox="1"/>
          <p:nvPr/>
        </p:nvSpPr>
        <p:spPr>
          <a:xfrm>
            <a:off x="0" y="478675"/>
            <a:ext cx="68790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09550" algn="ctr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 err="1"/>
              <a:t>기능</a:t>
            </a:r>
            <a:r>
              <a:rPr lang="en-US" sz="1500" b="1" dirty="0"/>
              <a:t> </a:t>
            </a:r>
            <a:r>
              <a:rPr lang="en-US" sz="1500" b="1" dirty="0" smtClean="0"/>
              <a:t>3. </a:t>
            </a:r>
            <a:r>
              <a:rPr lang="ko-KR" altLang="en-US" sz="1500" b="1" dirty="0" smtClean="0"/>
              <a:t>결제페이지</a:t>
            </a:r>
            <a:endParaRPr sz="1500" b="1"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282250" y="0"/>
            <a:ext cx="1007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 smtClean="0"/>
              <a:t>3</a:t>
            </a:r>
            <a:endParaRPr dirty="0"/>
          </a:p>
        </p:txBody>
      </p:sp>
      <p:sp>
        <p:nvSpPr>
          <p:cNvPr id="175" name="Google Shape;175;p17"/>
          <p:cNvSpPr txBox="1"/>
          <p:nvPr/>
        </p:nvSpPr>
        <p:spPr>
          <a:xfrm>
            <a:off x="6879000" y="478675"/>
            <a:ext cx="2265000" cy="4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900" dirty="0" smtClean="0"/>
              <a:t>1 . </a:t>
            </a:r>
            <a:r>
              <a:rPr lang="ko-KR" altLang="en-US" sz="900" dirty="0" smtClean="0"/>
              <a:t>달력에서 해당 날짜만 클릭가능</a:t>
            </a:r>
            <a:r>
              <a:rPr lang="en-US" altLang="ko-KR" sz="900" dirty="0" smtClean="0"/>
              <a:t>.</a:t>
            </a:r>
          </a:p>
          <a:p>
            <a:pPr lvl="0"/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자동으로 우측에 정보 표시</a:t>
            </a:r>
            <a:endParaRPr lang="en-US" sz="900" dirty="0" smtClean="0"/>
          </a:p>
          <a:p>
            <a:pPr lvl="0"/>
            <a:endParaRPr sz="900" dirty="0"/>
          </a:p>
          <a:p>
            <a:pPr fontAlgn="base" latinLnBrk="1"/>
            <a:r>
              <a:rPr lang="en-US" sz="900" dirty="0" smtClean="0"/>
              <a:t>2 . </a:t>
            </a:r>
            <a:r>
              <a:rPr lang="ko-KR" altLang="en-US" sz="900" dirty="0" err="1"/>
              <a:t>티켓구매량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결정버튼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  - </a:t>
            </a:r>
            <a:r>
              <a:rPr lang="ko-KR" altLang="en-US" sz="900" dirty="0" smtClean="0"/>
              <a:t>최대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장까지 선택가능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그 이상 선택하려고 할 시 </a:t>
            </a:r>
            <a:r>
              <a:rPr lang="ko-KR" altLang="en-US" sz="900" dirty="0" err="1" smtClean="0"/>
              <a:t>경고창출력</a:t>
            </a:r>
            <a:r>
              <a:rPr lang="en-US" altLang="ko-KR" sz="900" dirty="0" smtClean="0"/>
              <a:t>( 1</a:t>
            </a:r>
            <a:r>
              <a:rPr lang="ko-KR" altLang="en-US" sz="900" dirty="0" smtClean="0"/>
              <a:t>인당 최대 </a:t>
            </a:r>
            <a:r>
              <a:rPr lang="ko-KR" altLang="en-US" sz="900" dirty="0" err="1" smtClean="0"/>
              <a:t>구매갯수는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매입니다</a:t>
            </a:r>
            <a:r>
              <a:rPr lang="en-US" altLang="ko-KR" sz="900" dirty="0" smtClean="0"/>
              <a:t>)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3. </a:t>
            </a:r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결제 페이지 호출</a:t>
            </a:r>
            <a:endParaRPr sz="9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099038" y="1909485"/>
            <a:ext cx="5134788" cy="2154018"/>
            <a:chOff x="2826238" y="1687732"/>
            <a:chExt cx="1614465" cy="677260"/>
          </a:xfrm>
        </p:grpSpPr>
        <p:sp>
          <p:nvSpPr>
            <p:cNvPr id="71" name="Rectangle 1"/>
            <p:cNvSpPr/>
            <p:nvPr/>
          </p:nvSpPr>
          <p:spPr>
            <a:xfrm>
              <a:off x="2826238" y="1687732"/>
              <a:ext cx="761474" cy="6772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ysClr val="windowText" lastClr="000000"/>
                  </a:solidFill>
                </a:rPr>
                <a:t>calender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3676650" y="1757455"/>
              <a:ext cx="5651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3676650" y="1852705"/>
              <a:ext cx="7640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3676649" y="1946417"/>
              <a:ext cx="7640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3676650" y="2024155"/>
              <a:ext cx="7640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4"/>
            <p:cNvSpPr/>
            <p:nvPr/>
          </p:nvSpPr>
          <p:spPr>
            <a:xfrm>
              <a:off x="3783320" y="2266090"/>
              <a:ext cx="499646" cy="98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ysClr val="windowText" lastClr="000000"/>
                  </a:solidFill>
                </a:rPr>
                <a:t>btn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ectangle 4"/>
            <p:cNvSpPr/>
            <p:nvPr/>
          </p:nvSpPr>
          <p:spPr>
            <a:xfrm>
              <a:off x="3783320" y="2139884"/>
              <a:ext cx="499646" cy="98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ysClr val="windowText" lastClr="000000"/>
                  </a:solidFill>
                </a:rPr>
                <a:t>btn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8" name="Google Shape;141;p15"/>
          <p:cNvSpPr/>
          <p:nvPr/>
        </p:nvSpPr>
        <p:spPr>
          <a:xfrm>
            <a:off x="991038" y="1801485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141;p15"/>
          <p:cNvSpPr/>
          <p:nvPr/>
        </p:nvSpPr>
        <p:spPr>
          <a:xfrm>
            <a:off x="5624146" y="3131549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141;p15"/>
          <p:cNvSpPr/>
          <p:nvPr/>
        </p:nvSpPr>
        <p:spPr>
          <a:xfrm>
            <a:off x="5668546" y="3640946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817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363175" y="0"/>
            <a:ext cx="5129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기능</a:t>
            </a:r>
            <a:r>
              <a:rPr lang="en-US" altLang="ko-KR" dirty="0" smtClean="0"/>
              <a:t>2</a:t>
            </a:r>
            <a:endParaRPr dirty="0"/>
          </a:p>
        </p:txBody>
      </p:sp>
      <p:sp>
        <p:nvSpPr>
          <p:cNvPr id="165" name="Google Shape;165;p17"/>
          <p:cNvSpPr txBox="1"/>
          <p:nvPr/>
        </p:nvSpPr>
        <p:spPr>
          <a:xfrm>
            <a:off x="0" y="478675"/>
            <a:ext cx="68790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09550" algn="ctr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 err="1"/>
              <a:t>기능</a:t>
            </a:r>
            <a:r>
              <a:rPr lang="en-US" sz="1500" b="1" dirty="0"/>
              <a:t> </a:t>
            </a:r>
            <a:r>
              <a:rPr lang="en-US" sz="1500" b="1" dirty="0" smtClean="0"/>
              <a:t>4. </a:t>
            </a:r>
            <a:r>
              <a:rPr lang="ko-KR" altLang="en-US" sz="1500" b="1" dirty="0" smtClean="0"/>
              <a:t>갤러리</a:t>
            </a:r>
            <a:endParaRPr sz="1500" b="1"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282250" y="0"/>
            <a:ext cx="1007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 smtClean="0"/>
              <a:t>3</a:t>
            </a:r>
            <a:endParaRPr dirty="0"/>
          </a:p>
        </p:txBody>
      </p:sp>
      <p:sp>
        <p:nvSpPr>
          <p:cNvPr id="175" name="Google Shape;175;p17"/>
          <p:cNvSpPr txBox="1"/>
          <p:nvPr/>
        </p:nvSpPr>
        <p:spPr>
          <a:xfrm>
            <a:off x="6879000" y="478675"/>
            <a:ext cx="2265000" cy="4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 latinLnBrk="1"/>
            <a:r>
              <a:rPr lang="en-US" sz="900" dirty="0" smtClean="0"/>
              <a:t>1 . </a:t>
            </a:r>
            <a:r>
              <a:rPr lang="ko-KR" altLang="en-US" sz="900" dirty="0" err="1"/>
              <a:t>배경블러처리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ko-KR" altLang="en-US" sz="900" dirty="0" err="1"/>
              <a:t>가운데에선명한사진</a:t>
            </a:r>
            <a:r>
              <a:rPr lang="en-US" altLang="ko-KR" sz="900" dirty="0"/>
              <a:t>. </a:t>
            </a:r>
            <a:r>
              <a:rPr lang="ko-KR" altLang="en-US" sz="900" dirty="0" err="1"/>
              <a:t>슬라이드좌우로사진보기가능</a:t>
            </a:r>
            <a:endParaRPr lang="ko-KR" altLang="en-US" sz="900" dirty="0"/>
          </a:p>
          <a:p>
            <a:pPr lvl="0"/>
            <a:endParaRPr sz="900" dirty="0" smtClean="0"/>
          </a:p>
          <a:p>
            <a:pPr lvl="0" fontAlgn="base" latinLnBrk="1"/>
            <a:r>
              <a:rPr lang="en-US" sz="900" dirty="0" smtClean="0"/>
              <a:t>2 . </a:t>
            </a:r>
            <a:r>
              <a:rPr lang="ko-KR" altLang="en-US" sz="900" dirty="0"/>
              <a:t>슬라이드로 좌우로 이동 </a:t>
            </a:r>
            <a:r>
              <a:rPr lang="ko-KR" altLang="en-US" sz="900" dirty="0" smtClean="0"/>
              <a:t>구현</a:t>
            </a:r>
            <a:r>
              <a:rPr lang="en-US" altLang="ko-KR" sz="900" dirty="0" smtClean="0"/>
              <a:t>.</a:t>
            </a:r>
          </a:p>
          <a:p>
            <a:pPr lvl="0" fontAlgn="base" latinLnBrk="1"/>
            <a:r>
              <a:rPr lang="ko-KR" altLang="en-US" sz="900" dirty="0" smtClean="0"/>
              <a:t>사진 </a:t>
            </a:r>
            <a:r>
              <a:rPr lang="ko-KR" altLang="en-US" sz="900" dirty="0" err="1" smtClean="0"/>
              <a:t>선택시</a:t>
            </a:r>
            <a:r>
              <a:rPr lang="ko-KR" altLang="en-US" sz="900" dirty="0" smtClean="0"/>
              <a:t> 위에 이미지 출력</a:t>
            </a:r>
            <a:endParaRPr lang="en-US" altLang="ko-KR" sz="900" dirty="0"/>
          </a:p>
        </p:txBody>
      </p:sp>
      <p:grpSp>
        <p:nvGrpSpPr>
          <p:cNvPr id="4" name="그룹 3"/>
          <p:cNvGrpSpPr/>
          <p:nvPr/>
        </p:nvGrpSpPr>
        <p:grpSpPr>
          <a:xfrm>
            <a:off x="1901703" y="1497232"/>
            <a:ext cx="3624365" cy="3043018"/>
            <a:chOff x="2820118" y="1687732"/>
            <a:chExt cx="1614466" cy="1355506"/>
          </a:xfrm>
        </p:grpSpPr>
        <p:grpSp>
          <p:nvGrpSpPr>
            <p:cNvPr id="18" name="그룹 17"/>
            <p:cNvGrpSpPr/>
            <p:nvPr/>
          </p:nvGrpSpPr>
          <p:grpSpPr>
            <a:xfrm>
              <a:off x="2820119" y="1687732"/>
              <a:ext cx="1614465" cy="756252"/>
              <a:chOff x="2894210" y="2122619"/>
              <a:chExt cx="1614465" cy="756252"/>
            </a:xfrm>
          </p:grpSpPr>
          <p:sp>
            <p:nvSpPr>
              <p:cNvPr id="19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3080592" y="1808847"/>
              <a:ext cx="1097345" cy="514021"/>
              <a:chOff x="2894210" y="2122619"/>
              <a:chExt cx="1614465" cy="756252"/>
            </a:xfrm>
          </p:grpSpPr>
          <p:sp>
            <p:nvSpPr>
              <p:cNvPr id="22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/>
          </p:nvGrpSpPr>
          <p:grpSpPr>
            <a:xfrm>
              <a:off x="2820118" y="2475269"/>
              <a:ext cx="1614465" cy="265500"/>
              <a:chOff x="2820119" y="2475269"/>
              <a:chExt cx="1562838" cy="257010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2820119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41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2" name="직선 연결선 41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그룹 25"/>
              <p:cNvGrpSpPr/>
              <p:nvPr/>
            </p:nvGrpSpPr>
            <p:grpSpPr>
              <a:xfrm>
                <a:off x="3080592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39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0" name="직선 연결선 39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그룹 26"/>
              <p:cNvGrpSpPr/>
              <p:nvPr/>
            </p:nvGrpSpPr>
            <p:grpSpPr>
              <a:xfrm>
                <a:off x="3341065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37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8" name="직선 연결선 37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그룹 27"/>
              <p:cNvGrpSpPr/>
              <p:nvPr/>
            </p:nvGrpSpPr>
            <p:grpSpPr>
              <a:xfrm>
                <a:off x="3601538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35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6" name="직선 연결선 35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그룹 28"/>
              <p:cNvGrpSpPr/>
              <p:nvPr/>
            </p:nvGrpSpPr>
            <p:grpSpPr>
              <a:xfrm>
                <a:off x="3862011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33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4" name="직선 연결선 33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그룹 29"/>
              <p:cNvGrpSpPr/>
              <p:nvPr/>
            </p:nvGrpSpPr>
            <p:grpSpPr>
              <a:xfrm>
                <a:off x="4122484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31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2" name="직선 연결선 31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/>
            <p:cNvGrpSpPr/>
            <p:nvPr/>
          </p:nvGrpSpPr>
          <p:grpSpPr>
            <a:xfrm>
              <a:off x="2820118" y="2740769"/>
              <a:ext cx="1614465" cy="265500"/>
              <a:chOff x="2820119" y="2475269"/>
              <a:chExt cx="1562838" cy="257010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2820119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60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1" name="직선 연결선 60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44"/>
              <p:cNvGrpSpPr/>
              <p:nvPr/>
            </p:nvGrpSpPr>
            <p:grpSpPr>
              <a:xfrm>
                <a:off x="3080592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58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9" name="직선 연결선 58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그룹 45"/>
              <p:cNvGrpSpPr/>
              <p:nvPr/>
            </p:nvGrpSpPr>
            <p:grpSpPr>
              <a:xfrm>
                <a:off x="3341065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56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7" name="직선 연결선 56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그룹 46"/>
              <p:cNvGrpSpPr/>
              <p:nvPr/>
            </p:nvGrpSpPr>
            <p:grpSpPr>
              <a:xfrm>
                <a:off x="3601538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54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그룹 47"/>
              <p:cNvGrpSpPr/>
              <p:nvPr/>
            </p:nvGrpSpPr>
            <p:grpSpPr>
              <a:xfrm>
                <a:off x="3862011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52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3" name="직선 연결선 52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그룹 48"/>
              <p:cNvGrpSpPr/>
              <p:nvPr/>
            </p:nvGrpSpPr>
            <p:grpSpPr>
              <a:xfrm>
                <a:off x="4122484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50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1" name="직선 연결선 50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2" name="직선 연결선 61"/>
            <p:cNvCxnSpPr/>
            <p:nvPr/>
          </p:nvCxnSpPr>
          <p:spPr>
            <a:xfrm>
              <a:off x="2826238" y="3043238"/>
              <a:ext cx="3670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Google Shape;141;p15"/>
          <p:cNvSpPr/>
          <p:nvPr/>
        </p:nvSpPr>
        <p:spPr>
          <a:xfrm>
            <a:off x="1793703" y="138923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141;p15"/>
          <p:cNvSpPr/>
          <p:nvPr/>
        </p:nvSpPr>
        <p:spPr>
          <a:xfrm>
            <a:off x="1730103" y="4324250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455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History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" name="Google Shape;65;p11"/>
          <p:cNvGraphicFramePr/>
          <p:nvPr/>
        </p:nvGraphicFramePr>
        <p:xfrm>
          <a:off x="217612" y="622201"/>
          <a:ext cx="8712100" cy="4302975"/>
        </p:xfrm>
        <a:graphic>
          <a:graphicData uri="http://schemas.openxmlformats.org/drawingml/2006/table">
            <a:tbl>
              <a:tblPr>
                <a:noFill/>
                <a:tableStyleId>{4C0A04BE-463D-4388-B0D1-3AD5AC83FC2A}</a:tableStyleId>
              </a:tblPr>
              <a:tblGrid>
                <a:gridCol w="663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5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6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26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51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Version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1.0.0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251520" y="699542"/>
            <a:ext cx="42486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 err="1" smtClean="0">
                <a:solidFill>
                  <a:srgbClr val="3F3F3F"/>
                </a:solidFill>
              </a:rPr>
              <a:t>Desgin</a:t>
            </a:r>
            <a:r>
              <a:rPr lang="en-US" sz="1000" b="1" dirty="0" smtClean="0">
                <a:solidFill>
                  <a:srgbClr val="3F3F3F"/>
                </a:solidFill>
              </a:rPr>
              <a:t> Concept</a:t>
            </a:r>
            <a:endParaRPr lang="en-US" sz="1000" b="1" dirty="0" smtClean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>
              <a:lnSpc>
                <a:spcPct val="150000"/>
              </a:lnSpc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Information Architecture</a:t>
            </a:r>
            <a:br>
              <a:rPr lang="en-US" sz="1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 dirty="0" smtClean="0">
                <a:solidFill>
                  <a:srgbClr val="3F3F3F"/>
                </a:solidFill>
                <a:sym typeface="Arial"/>
              </a:rPr>
              <a:t>2.1 Wire </a:t>
            </a:r>
            <a:r>
              <a:rPr lang="en-US" sz="800" dirty="0" smtClean="0">
                <a:solidFill>
                  <a:srgbClr val="3F3F3F"/>
                </a:solidFill>
                <a:sym typeface="Arial"/>
              </a:rPr>
              <a:t>Frame</a:t>
            </a:r>
            <a:br>
              <a:rPr lang="en-US" sz="800" dirty="0" smtClean="0">
                <a:solidFill>
                  <a:srgbClr val="3F3F3F"/>
                </a:solidFill>
                <a:sym typeface="Arial"/>
              </a:rPr>
            </a:br>
            <a:r>
              <a:rPr lang="en-US" sz="800" dirty="0" smtClean="0">
                <a:solidFill>
                  <a:srgbClr val="3F3F3F"/>
                </a:solidFill>
                <a:sym typeface="Arial"/>
              </a:rPr>
              <a:t> 2.1-0 Main</a:t>
            </a:r>
            <a:br>
              <a:rPr lang="en-US" sz="800" dirty="0" smtClean="0">
                <a:solidFill>
                  <a:srgbClr val="3F3F3F"/>
                </a:solidFill>
                <a:sym typeface="Arial"/>
              </a:rPr>
            </a:br>
            <a:r>
              <a:rPr lang="en-US" sz="800" dirty="0" smtClean="0">
                <a:solidFill>
                  <a:srgbClr val="3F3F3F"/>
                </a:solidFill>
                <a:sym typeface="Arial"/>
              </a:rPr>
              <a:t> 2.1-1_1 About</a:t>
            </a:r>
            <a:br>
              <a:rPr lang="en-US" sz="800" dirty="0" smtClean="0">
                <a:solidFill>
                  <a:srgbClr val="3F3F3F"/>
                </a:solidFill>
                <a:sym typeface="Arial"/>
              </a:rPr>
            </a:br>
            <a:r>
              <a:rPr lang="en-US" sz="800" dirty="0" smtClean="0">
                <a:solidFill>
                  <a:srgbClr val="3F3F3F"/>
                </a:solidFill>
                <a:sym typeface="Arial"/>
              </a:rPr>
              <a:t> </a:t>
            </a:r>
            <a:r>
              <a:rPr lang="en-US" altLang="ko-KR" sz="800" dirty="0" smtClean="0">
                <a:solidFill>
                  <a:srgbClr val="3F3F3F"/>
                </a:solidFill>
              </a:rPr>
              <a:t>2.1-2_1 Artist</a:t>
            </a:r>
            <a:br>
              <a:rPr lang="en-US" altLang="ko-KR" sz="800" dirty="0" smtClean="0">
                <a:solidFill>
                  <a:srgbClr val="3F3F3F"/>
                </a:solidFill>
              </a:rPr>
            </a:br>
            <a:r>
              <a:rPr lang="en-US" altLang="ko-KR" sz="800" dirty="0" smtClean="0">
                <a:solidFill>
                  <a:srgbClr val="3F3F3F"/>
                </a:solidFill>
              </a:rPr>
              <a:t> 2.1-2_2 Timetable</a:t>
            </a:r>
            <a:br>
              <a:rPr lang="en-US" altLang="ko-KR" sz="800" dirty="0" smtClean="0">
                <a:solidFill>
                  <a:srgbClr val="3F3F3F"/>
                </a:solidFill>
              </a:rPr>
            </a:br>
            <a:r>
              <a:rPr lang="en-US" altLang="ko-KR" sz="800" dirty="0" smtClean="0">
                <a:solidFill>
                  <a:srgbClr val="3F3F3F"/>
                </a:solidFill>
              </a:rPr>
              <a:t> 2.1-3_1 Ticket</a:t>
            </a:r>
            <a:br>
              <a:rPr lang="en-US" altLang="ko-KR" sz="800" dirty="0" smtClean="0">
                <a:solidFill>
                  <a:srgbClr val="3F3F3F"/>
                </a:solidFill>
              </a:rPr>
            </a:br>
            <a:r>
              <a:rPr lang="en-US" altLang="ko-KR" sz="800" dirty="0" smtClean="0">
                <a:solidFill>
                  <a:srgbClr val="3F3F3F"/>
                </a:solidFill>
              </a:rPr>
              <a:t> 2.1-4_1 Information</a:t>
            </a:r>
            <a:br>
              <a:rPr lang="en-US" altLang="ko-KR" sz="800" dirty="0" smtClean="0">
                <a:solidFill>
                  <a:srgbClr val="3F3F3F"/>
                </a:solidFill>
              </a:rPr>
            </a:br>
            <a:r>
              <a:rPr lang="en-US" altLang="ko-KR" sz="800" dirty="0" smtClean="0">
                <a:solidFill>
                  <a:srgbClr val="3F3F3F"/>
                </a:solidFill>
              </a:rPr>
              <a:t> 2.1-5_1 Gallery</a:t>
            </a:r>
          </a:p>
          <a:p>
            <a:pPr marL="228600" lvl="0" indent="-228600">
              <a:lnSpc>
                <a:spcPct val="150000"/>
              </a:lnSpc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 </a:t>
            </a: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Diagram(</a:t>
            </a:r>
            <a:r>
              <a:rPr lang="en-US" sz="1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기능설계</a:t>
            </a: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0955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2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Design Concept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00566" y="695354"/>
            <a:ext cx="5941830" cy="3808431"/>
            <a:chOff x="1396724" y="695354"/>
            <a:chExt cx="5941830" cy="3808431"/>
          </a:xfrm>
        </p:grpSpPr>
        <p:pic>
          <p:nvPicPr>
            <p:cNvPr id="1026" name="Picture 2" descr="https://www.mintpaper.co.kr/wp-content/uploads/2020/01/bml2020_main_banner_web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724" y="695354"/>
              <a:ext cx="4088195" cy="1635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www.mintpaper.co.kr/wp-content/uploads/2019/05/bml2019_highlight_thumbnail-250x25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6825" y="695354"/>
              <a:ext cx="1630680" cy="1630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96724" y="2722169"/>
              <a:ext cx="11477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Color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85348" y="3229268"/>
              <a:ext cx="613525" cy="613525"/>
            </a:xfrm>
            <a:prstGeom prst="roundRect">
              <a:avLst/>
            </a:prstGeom>
            <a:solidFill>
              <a:srgbClr val="FFF4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216574" y="3229267"/>
              <a:ext cx="613525" cy="613525"/>
            </a:xfrm>
            <a:prstGeom prst="round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947800" y="3229267"/>
              <a:ext cx="613525" cy="613525"/>
            </a:xfrm>
            <a:prstGeom prst="roundRect">
              <a:avLst/>
            </a:prstGeom>
            <a:solidFill>
              <a:srgbClr val="407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58924" y="2723961"/>
              <a:ext cx="1340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Typography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6817" y="3273852"/>
              <a:ext cx="1768370" cy="31781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73638" y="3253326"/>
              <a:ext cx="1303867" cy="32596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26584" y="3824680"/>
              <a:ext cx="1621685" cy="325967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73614" y="4124618"/>
              <a:ext cx="1674655" cy="37916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58317" y="4154428"/>
              <a:ext cx="1081088" cy="304306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35651" y="3834642"/>
              <a:ext cx="1083840" cy="334116"/>
            </a:xfrm>
            <a:prstGeom prst="rect">
              <a:avLst/>
            </a:prstGeom>
          </p:spPr>
        </p:pic>
        <p:cxnSp>
          <p:nvCxnSpPr>
            <p:cNvPr id="30" name="Straight Connector 29"/>
            <p:cNvCxnSpPr/>
            <p:nvPr/>
          </p:nvCxnSpPr>
          <p:spPr>
            <a:xfrm>
              <a:off x="1963597" y="2921482"/>
              <a:ext cx="154686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810619" y="2921482"/>
              <a:ext cx="2527935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63550" y="3842082"/>
              <a:ext cx="7282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Main Color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219284" y="3842082"/>
              <a:ext cx="7282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 Color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50274" y="3842082"/>
              <a:ext cx="7282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 Color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63550" y="4168758"/>
              <a:ext cx="7282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#FFF4EE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29736" y="4168758"/>
              <a:ext cx="7282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#FFD8D9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58146" y="4168758"/>
              <a:ext cx="7282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#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4075C5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3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2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Information Architecture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 rot="5400000">
            <a:off x="4414494" y="2513639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970103673"/>
              </p:ext>
            </p:extLst>
          </p:nvPr>
        </p:nvGraphicFramePr>
        <p:xfrm>
          <a:off x="3915831" y="1450473"/>
          <a:ext cx="13573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357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0.메인 View</a:t>
                      </a:r>
                      <a:endParaRPr sz="800" b="1" u="none" strike="noStrike" cap="non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4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4238116573"/>
              </p:ext>
            </p:extLst>
          </p:nvPr>
        </p:nvGraphicFramePr>
        <p:xfrm>
          <a:off x="1893077" y="2122135"/>
          <a:ext cx="1000125" cy="27433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150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6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.Beautiful</a:t>
                      </a:r>
                      <a:r>
                        <a:rPr lang="en-US" sz="6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Mint Life</a:t>
                      </a:r>
                      <a:br>
                        <a:rPr lang="en-US" sz="6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6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2020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1" name="Google Shape;91;p13"/>
          <p:cNvGraphicFramePr/>
          <p:nvPr>
            <p:extLst>
              <p:ext uri="{D42A27DB-BD31-4B8C-83A1-F6EECF244321}">
                <p14:modId xmlns:p14="http://schemas.microsoft.com/office/powerpoint/2010/main" val="1595644047"/>
              </p:ext>
            </p:extLst>
          </p:nvPr>
        </p:nvGraphicFramePr>
        <p:xfrm>
          <a:off x="5153711" y="2112527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1" u="none" strike="noStrike" cap="none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.Information</a:t>
                      </a:r>
                      <a:endParaRPr sz="80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2" name="Google Shape;92;p13"/>
          <p:cNvGraphicFramePr/>
          <p:nvPr>
            <p:extLst>
              <p:ext uri="{D42A27DB-BD31-4B8C-83A1-F6EECF244321}">
                <p14:modId xmlns:p14="http://schemas.microsoft.com/office/powerpoint/2010/main" val="2734554317"/>
              </p:ext>
            </p:extLst>
          </p:nvPr>
        </p:nvGraphicFramePr>
        <p:xfrm>
          <a:off x="2979955" y="212308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.Program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3" name="Google Shape;93;p13"/>
          <p:cNvGraphicFramePr/>
          <p:nvPr>
            <p:extLst>
              <p:ext uri="{D42A27DB-BD31-4B8C-83A1-F6EECF244321}">
                <p14:modId xmlns:p14="http://schemas.microsoft.com/office/powerpoint/2010/main" val="2058553203"/>
              </p:ext>
            </p:extLst>
          </p:nvPr>
        </p:nvGraphicFramePr>
        <p:xfrm>
          <a:off x="6240590" y="212308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800" b="1" u="none" strike="noStrike" cap="none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Gallery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94" name="Google Shape;94;p13"/>
          <p:cNvCxnSpPr/>
          <p:nvPr/>
        </p:nvCxnSpPr>
        <p:spPr>
          <a:xfrm>
            <a:off x="4594494" y="1669349"/>
            <a:ext cx="0" cy="25769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13"/>
          <p:cNvCxnSpPr/>
          <p:nvPr/>
        </p:nvCxnSpPr>
        <p:spPr>
          <a:xfrm rot="10800000">
            <a:off x="2387586" y="1917430"/>
            <a:ext cx="4373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13"/>
          <p:cNvCxnSpPr/>
          <p:nvPr/>
        </p:nvCxnSpPr>
        <p:spPr>
          <a:xfrm rot="5400000">
            <a:off x="2276676" y="2014171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3"/>
          <p:cNvCxnSpPr>
            <a:endCxn id="91" idx="0"/>
          </p:cNvCxnSpPr>
          <p:nvPr/>
        </p:nvCxnSpPr>
        <p:spPr>
          <a:xfrm>
            <a:off x="5653773" y="1917429"/>
            <a:ext cx="0" cy="19509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13"/>
          <p:cNvCxnSpPr/>
          <p:nvPr/>
        </p:nvCxnSpPr>
        <p:spPr>
          <a:xfrm rot="5400000">
            <a:off x="3444995" y="2014171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13"/>
          <p:cNvCxnSpPr/>
          <p:nvPr/>
        </p:nvCxnSpPr>
        <p:spPr>
          <a:xfrm rot="5400000">
            <a:off x="6644602" y="2014171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13"/>
          <p:cNvCxnSpPr>
            <a:stCxn id="90" idx="2"/>
            <a:endCxn id="104" idx="0"/>
          </p:cNvCxnSpPr>
          <p:nvPr/>
        </p:nvCxnSpPr>
        <p:spPr>
          <a:xfrm>
            <a:off x="2393139" y="2396465"/>
            <a:ext cx="0" cy="297174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3"/>
          <p:cNvCxnSpPr/>
          <p:nvPr/>
        </p:nvCxnSpPr>
        <p:spPr>
          <a:xfrm rot="5400000">
            <a:off x="5473773" y="2504024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3"/>
          <p:cNvCxnSpPr/>
          <p:nvPr/>
        </p:nvCxnSpPr>
        <p:spPr>
          <a:xfrm rot="5400000">
            <a:off x="3372845" y="2513639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3"/>
          <p:cNvCxnSpPr/>
          <p:nvPr/>
        </p:nvCxnSpPr>
        <p:spPr>
          <a:xfrm rot="5400000">
            <a:off x="6570864" y="2513639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04" name="Google Shape;104;p13"/>
          <p:cNvGraphicFramePr/>
          <p:nvPr>
            <p:extLst>
              <p:ext uri="{D42A27DB-BD31-4B8C-83A1-F6EECF244321}">
                <p14:modId xmlns:p14="http://schemas.microsoft.com/office/powerpoint/2010/main" val="601608080"/>
              </p:ext>
            </p:extLst>
          </p:nvPr>
        </p:nvGraphicFramePr>
        <p:xfrm>
          <a:off x="1893077" y="269363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About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7" name="Google Shape;107;p13"/>
          <p:cNvGraphicFramePr/>
          <p:nvPr>
            <p:extLst>
              <p:ext uri="{D42A27DB-BD31-4B8C-83A1-F6EECF244321}">
                <p14:modId xmlns:p14="http://schemas.microsoft.com/office/powerpoint/2010/main" val="3150866323"/>
              </p:ext>
            </p:extLst>
          </p:nvPr>
        </p:nvGraphicFramePr>
        <p:xfrm>
          <a:off x="2982507" y="269363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Artist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8" name="Google Shape;108;p13"/>
          <p:cNvGraphicFramePr/>
          <p:nvPr>
            <p:extLst>
              <p:ext uri="{D42A27DB-BD31-4B8C-83A1-F6EECF244321}">
                <p14:modId xmlns:p14="http://schemas.microsoft.com/office/powerpoint/2010/main" val="1898684668"/>
              </p:ext>
            </p:extLst>
          </p:nvPr>
        </p:nvGraphicFramePr>
        <p:xfrm>
          <a:off x="6250798" y="269363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6" name="Google Shape;116;p13"/>
          <p:cNvGraphicFramePr/>
          <p:nvPr>
            <p:extLst>
              <p:ext uri="{D42A27DB-BD31-4B8C-83A1-F6EECF244321}">
                <p14:modId xmlns:p14="http://schemas.microsoft.com/office/powerpoint/2010/main" val="2518582945"/>
              </p:ext>
            </p:extLst>
          </p:nvPr>
        </p:nvGraphicFramePr>
        <p:xfrm>
          <a:off x="4066833" y="2122135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Ticket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7" name="Google Shape;117;p13"/>
          <p:cNvGraphicFramePr/>
          <p:nvPr>
            <p:extLst>
              <p:ext uri="{D42A27DB-BD31-4B8C-83A1-F6EECF244321}">
                <p14:modId xmlns:p14="http://schemas.microsoft.com/office/powerpoint/2010/main" val="2422224444"/>
              </p:ext>
            </p:extLst>
          </p:nvPr>
        </p:nvGraphicFramePr>
        <p:xfrm>
          <a:off x="4071937" y="269363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예매하기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20" name="Google Shape;120;p13"/>
          <p:cNvCxnSpPr/>
          <p:nvPr/>
        </p:nvCxnSpPr>
        <p:spPr>
          <a:xfrm rot="5400000">
            <a:off x="4488144" y="2012767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6" name="Google Shape;107;p13"/>
          <p:cNvGraphicFramePr/>
          <p:nvPr>
            <p:extLst>
              <p:ext uri="{D42A27DB-BD31-4B8C-83A1-F6EECF244321}">
                <p14:modId xmlns:p14="http://schemas.microsoft.com/office/powerpoint/2010/main" val="1135795361"/>
              </p:ext>
            </p:extLst>
          </p:nvPr>
        </p:nvGraphicFramePr>
        <p:xfrm>
          <a:off x="2979955" y="2970737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80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table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0" name="Google Shape;107;p13"/>
          <p:cNvGraphicFramePr/>
          <p:nvPr>
            <p:extLst>
              <p:ext uri="{D42A27DB-BD31-4B8C-83A1-F6EECF244321}">
                <p14:modId xmlns:p14="http://schemas.microsoft.com/office/powerpoint/2010/main" val="581260548"/>
              </p:ext>
            </p:extLst>
          </p:nvPr>
        </p:nvGraphicFramePr>
        <p:xfrm>
          <a:off x="5161367" y="2684024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관람안내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900"/>
            </a:pPr>
            <a:r>
              <a:rPr lang="en-US" altLang="ko-KR" sz="900" dirty="0" smtClean="0">
                <a:solidFill>
                  <a:srgbClr val="FF0000"/>
                </a:solidFill>
              </a:rPr>
              <a:t>0</a:t>
            </a:r>
            <a:r>
              <a:rPr lang="en-US" altLang="ko-KR" sz="900" dirty="0" smtClean="0"/>
              <a:t>. </a:t>
            </a:r>
            <a:r>
              <a:rPr lang="en-US" sz="9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45456" y="550445"/>
            <a:ext cx="2163793" cy="40426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545456" y="550444"/>
            <a:ext cx="2163793" cy="935456"/>
            <a:chOff x="2179463" y="1379220"/>
            <a:chExt cx="4785073" cy="2710916"/>
          </a:xfrm>
        </p:grpSpPr>
        <p:sp>
          <p:nvSpPr>
            <p:cNvPr id="12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2648630" y="587490"/>
            <a:ext cx="355217" cy="9890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bg1"/>
                </a:solidFill>
              </a:rPr>
              <a:t>Logo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3080592" y="587490"/>
            <a:ext cx="1541148" cy="989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chemeClr val="bg1"/>
                </a:solidFill>
              </a:rPr>
              <a:t>nav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3377529" y="1599016"/>
            <a:ext cx="499646" cy="9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ysClr val="windowText" lastClr="000000"/>
                </a:solidFill>
              </a:rPr>
              <a:t>btn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697855" y="2012395"/>
            <a:ext cx="491131" cy="467728"/>
            <a:chOff x="2179463" y="1898123"/>
            <a:chExt cx="4785073" cy="2710916"/>
          </a:xfrm>
        </p:grpSpPr>
        <p:sp>
          <p:nvSpPr>
            <p:cNvPr id="22" name="Rectangle 1"/>
            <p:cNvSpPr/>
            <p:nvPr/>
          </p:nvSpPr>
          <p:spPr>
            <a:xfrm>
              <a:off x="2179463" y="1898123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179463" y="1898123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1"/>
          <p:cNvSpPr/>
          <p:nvPr/>
        </p:nvSpPr>
        <p:spPr>
          <a:xfrm>
            <a:off x="2545456" y="1814315"/>
            <a:ext cx="2163793" cy="7574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Line up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275422" y="2012395"/>
            <a:ext cx="491131" cy="467728"/>
            <a:chOff x="2179463" y="1898123"/>
            <a:chExt cx="4785073" cy="2710916"/>
          </a:xfrm>
        </p:grpSpPr>
        <p:sp>
          <p:nvSpPr>
            <p:cNvPr id="29" name="Rectangle 1"/>
            <p:cNvSpPr/>
            <p:nvPr/>
          </p:nvSpPr>
          <p:spPr>
            <a:xfrm>
              <a:off x="2179463" y="1898123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179463" y="1898123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3851166" y="2012395"/>
            <a:ext cx="491131" cy="467728"/>
            <a:chOff x="2179463" y="1898123"/>
            <a:chExt cx="4785073" cy="2710916"/>
          </a:xfrm>
        </p:grpSpPr>
        <p:sp>
          <p:nvSpPr>
            <p:cNvPr id="32" name="Rectangle 1"/>
            <p:cNvSpPr/>
            <p:nvPr/>
          </p:nvSpPr>
          <p:spPr>
            <a:xfrm>
              <a:off x="2179463" y="1898123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2179463" y="1898123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4426910" y="2012395"/>
            <a:ext cx="491131" cy="467728"/>
            <a:chOff x="2179463" y="1898123"/>
            <a:chExt cx="4785073" cy="2710916"/>
          </a:xfrm>
        </p:grpSpPr>
        <p:sp>
          <p:nvSpPr>
            <p:cNvPr id="35" name="Rectangle 1"/>
            <p:cNvSpPr/>
            <p:nvPr/>
          </p:nvSpPr>
          <p:spPr>
            <a:xfrm>
              <a:off x="2179463" y="1898123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2179463" y="1898123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1"/>
          <p:cNvSpPr/>
          <p:nvPr/>
        </p:nvSpPr>
        <p:spPr>
          <a:xfrm>
            <a:off x="2545456" y="2642611"/>
            <a:ext cx="2163793" cy="7574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Rectangle 1"/>
          <p:cNvSpPr/>
          <p:nvPr/>
        </p:nvSpPr>
        <p:spPr>
          <a:xfrm>
            <a:off x="2545456" y="4274966"/>
            <a:ext cx="2163793" cy="318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</a:rPr>
              <a:t>footer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1"/>
          <p:cNvSpPr/>
          <p:nvPr/>
        </p:nvSpPr>
        <p:spPr>
          <a:xfrm>
            <a:off x="2545456" y="3446641"/>
            <a:ext cx="2163793" cy="7574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</a:rPr>
              <a:t>gallery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589462" y="3502196"/>
            <a:ext cx="414386" cy="609692"/>
            <a:chOff x="2179463" y="1379220"/>
            <a:chExt cx="4785073" cy="2710916"/>
          </a:xfrm>
        </p:grpSpPr>
        <p:sp>
          <p:nvSpPr>
            <p:cNvPr id="44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3010797" y="3502196"/>
            <a:ext cx="616555" cy="323162"/>
            <a:chOff x="2179463" y="1379220"/>
            <a:chExt cx="4785073" cy="2710916"/>
          </a:xfrm>
        </p:grpSpPr>
        <p:sp>
          <p:nvSpPr>
            <p:cNvPr id="47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3627352" y="3502196"/>
            <a:ext cx="616555" cy="609692"/>
            <a:chOff x="2179463" y="1379220"/>
            <a:chExt cx="4785073" cy="2710916"/>
          </a:xfrm>
        </p:grpSpPr>
        <p:sp>
          <p:nvSpPr>
            <p:cNvPr id="50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3010797" y="3825358"/>
            <a:ext cx="308277" cy="286530"/>
            <a:chOff x="2179463" y="1379220"/>
            <a:chExt cx="4785073" cy="2710916"/>
          </a:xfrm>
        </p:grpSpPr>
        <p:sp>
          <p:nvSpPr>
            <p:cNvPr id="53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3317335" y="3825358"/>
            <a:ext cx="308277" cy="286530"/>
            <a:chOff x="2179463" y="1379220"/>
            <a:chExt cx="4785073" cy="2710916"/>
          </a:xfrm>
        </p:grpSpPr>
        <p:sp>
          <p:nvSpPr>
            <p:cNvPr id="56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4243907" y="3502196"/>
            <a:ext cx="377833" cy="609692"/>
            <a:chOff x="2179463" y="1379220"/>
            <a:chExt cx="4785073" cy="2710916"/>
          </a:xfrm>
        </p:grpSpPr>
        <p:sp>
          <p:nvSpPr>
            <p:cNvPr id="59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Google Shape;141;p15"/>
          <p:cNvSpPr/>
          <p:nvPr/>
        </p:nvSpPr>
        <p:spPr>
          <a:xfrm>
            <a:off x="3190450" y="1441260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141;p15"/>
          <p:cNvSpPr/>
          <p:nvPr/>
        </p:nvSpPr>
        <p:spPr>
          <a:xfrm>
            <a:off x="2427067" y="2048730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141;p15"/>
          <p:cNvSpPr/>
          <p:nvPr/>
        </p:nvSpPr>
        <p:spPr>
          <a:xfrm>
            <a:off x="3080592" y="2913328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141;p15"/>
          <p:cNvSpPr/>
          <p:nvPr/>
        </p:nvSpPr>
        <p:spPr>
          <a:xfrm>
            <a:off x="2427067" y="359104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208" y="745498"/>
            <a:ext cx="2032647" cy="278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>
                <a:solidFill>
                  <a:schemeClr val="dk1"/>
                </a:solidFill>
              </a:rPr>
              <a:t>예매하기 </a:t>
            </a:r>
            <a:r>
              <a:rPr lang="ko-KR" altLang="en-US" sz="900" dirty="0" smtClean="0">
                <a:solidFill>
                  <a:schemeClr val="dk1"/>
                </a:solidFill>
              </a:rPr>
              <a:t>페이지로 이동</a:t>
            </a:r>
            <a:r>
              <a:rPr lang="en-US" altLang="ko-KR" sz="900" dirty="0" smtClean="0">
                <a:solidFill>
                  <a:schemeClr val="dk1"/>
                </a:solidFill>
              </a:rPr>
              <a:t/>
            </a:r>
            <a:br>
              <a:rPr lang="en-US" altLang="ko-KR" sz="900" dirty="0" smtClean="0">
                <a:solidFill>
                  <a:schemeClr val="dk1"/>
                </a:solidFill>
              </a:rPr>
            </a:br>
            <a:r>
              <a:rPr lang="en-US" altLang="ko-KR" sz="900" dirty="0" smtClean="0">
                <a:solidFill>
                  <a:schemeClr val="dk1"/>
                </a:solidFill>
              </a:rPr>
              <a:t>(sub3_1)</a:t>
            </a:r>
            <a:endParaRPr lang="ko-KR" altLang="en-US" sz="900" dirty="0">
              <a:solidFill>
                <a:schemeClr val="dk1"/>
              </a:solidFill>
            </a:endParaRPr>
          </a:p>
          <a:p>
            <a:pPr marL="457200" lvl="0" indent="-2921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>
                <a:solidFill>
                  <a:schemeClr val="dk1"/>
                </a:solidFill>
              </a:rPr>
              <a:t>이미지 자동 슬라이드</a:t>
            </a:r>
            <a:r>
              <a:rPr lang="en-US" altLang="ko-KR" sz="900" dirty="0" smtClean="0">
                <a:solidFill>
                  <a:schemeClr val="dk1"/>
                </a:solidFill>
              </a:rPr>
              <a:t/>
            </a:r>
            <a:br>
              <a:rPr lang="en-US" altLang="ko-KR" sz="900" dirty="0" smtClean="0">
                <a:solidFill>
                  <a:schemeClr val="dk1"/>
                </a:solidFill>
              </a:rPr>
            </a:br>
            <a:r>
              <a:rPr lang="ko-KR" altLang="en-US" sz="900" dirty="0" smtClean="0">
                <a:solidFill>
                  <a:schemeClr val="dk1"/>
                </a:solidFill>
              </a:rPr>
              <a:t>라인업 전체보기 </a:t>
            </a:r>
            <a:r>
              <a:rPr lang="ko-KR" altLang="en-US" sz="900" dirty="0" err="1" smtClean="0">
                <a:solidFill>
                  <a:schemeClr val="dk1"/>
                </a:solidFill>
              </a:rPr>
              <a:t>클릭시</a:t>
            </a:r>
            <a:r>
              <a:rPr lang="ko-KR" altLang="en-US" sz="900" dirty="0" smtClean="0">
                <a:solidFill>
                  <a:schemeClr val="dk1"/>
                </a:solidFill>
              </a:rPr>
              <a:t> </a:t>
            </a:r>
            <a:r>
              <a:rPr lang="en-US" altLang="ko-KR" sz="900" dirty="0" smtClean="0">
                <a:solidFill>
                  <a:schemeClr val="dk1"/>
                </a:solidFill>
              </a:rPr>
              <a:t>artist </a:t>
            </a:r>
            <a:r>
              <a:rPr lang="ko-KR" altLang="en-US" sz="900" dirty="0" smtClean="0">
                <a:solidFill>
                  <a:schemeClr val="dk1"/>
                </a:solidFill>
              </a:rPr>
              <a:t>페이지로 이동</a:t>
            </a:r>
            <a:r>
              <a:rPr lang="en-US" altLang="ko-KR" sz="900" dirty="0">
                <a:solidFill>
                  <a:schemeClr val="dk1"/>
                </a:solidFill>
              </a:rPr>
              <a:t/>
            </a:r>
            <a:br>
              <a:rPr lang="en-US" altLang="ko-KR" sz="900" dirty="0">
                <a:solidFill>
                  <a:schemeClr val="dk1"/>
                </a:solidFill>
              </a:rPr>
            </a:br>
            <a:r>
              <a:rPr lang="en-US" altLang="ko-KR" sz="900" dirty="0" smtClean="0">
                <a:solidFill>
                  <a:schemeClr val="dk1"/>
                </a:solidFill>
              </a:rPr>
              <a:t>(sub 2_1)</a:t>
            </a:r>
          </a:p>
          <a:p>
            <a:pPr marL="457200" lvl="0" indent="-2921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지도 </a:t>
            </a:r>
            <a:r>
              <a:rPr lang="en-US" altLang="ko-KR" sz="900" dirty="0" err="1" smtClean="0"/>
              <a:t>api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추가</a:t>
            </a:r>
            <a:endParaRPr lang="en-US" altLang="ko-KR" sz="900" dirty="0" smtClean="0"/>
          </a:p>
          <a:p>
            <a:pPr marL="457200" indent="-2921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갤러리 사진 </a:t>
            </a:r>
            <a:r>
              <a:rPr lang="ko-KR" altLang="en-US" sz="900" dirty="0" err="1" smtClean="0"/>
              <a:t>랜덤하게</a:t>
            </a:r>
            <a:r>
              <a:rPr lang="ko-KR" altLang="en-US" sz="900" dirty="0" smtClean="0"/>
              <a:t> 호출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dirty="0" err="1"/>
              <a:t>클릭시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 갤러리페이지의 해당 게시물로 이동</a:t>
            </a:r>
            <a:r>
              <a:rPr lang="en-US" altLang="ko-KR" sz="900" dirty="0" smtClean="0"/>
              <a:t>(sub5_1)</a:t>
            </a:r>
            <a:endParaRPr lang="en-US" altLang="ko-KR" sz="900" dirty="0"/>
          </a:p>
        </p:txBody>
      </p:sp>
      <p:sp>
        <p:nvSpPr>
          <p:cNvPr id="66" name="Rectangle 4"/>
          <p:cNvSpPr/>
          <p:nvPr/>
        </p:nvSpPr>
        <p:spPr>
          <a:xfrm>
            <a:off x="2593753" y="1850318"/>
            <a:ext cx="499646" cy="9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ysClr val="windowText" lastClr="000000"/>
                </a:solidFill>
              </a:rPr>
              <a:t>btn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900" dirty="0">
                <a:solidFill>
                  <a:srgbClr val="FF0000"/>
                </a:solidFill>
              </a:rPr>
              <a:t>1_1</a:t>
            </a:r>
            <a:r>
              <a:rPr lang="en-US" altLang="ko-KR" sz="900" dirty="0"/>
              <a:t>. About(+history)</a:t>
            </a:r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208" y="745498"/>
            <a:ext cx="203264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err="1" smtClean="0"/>
              <a:t>스크롤시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컨텐츠들이</a:t>
            </a:r>
            <a:r>
              <a:rPr lang="ko-KR" altLang="en-US" sz="900" dirty="0" smtClean="0"/>
              <a:t> 자연스럽게 내려오며 나오는 효과</a:t>
            </a:r>
            <a:endParaRPr lang="en-US" altLang="ko-KR" sz="9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545456" y="993083"/>
            <a:ext cx="2163793" cy="2743814"/>
            <a:chOff x="2545456" y="993083"/>
            <a:chExt cx="2163793" cy="2743814"/>
          </a:xfrm>
        </p:grpSpPr>
        <p:sp>
          <p:nvSpPr>
            <p:cNvPr id="2" name="Rectangle 1"/>
            <p:cNvSpPr/>
            <p:nvPr/>
          </p:nvSpPr>
          <p:spPr>
            <a:xfrm>
              <a:off x="2545456" y="993085"/>
              <a:ext cx="2163793" cy="2743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545456" y="993083"/>
              <a:ext cx="2163793" cy="544506"/>
              <a:chOff x="2179463" y="1379220"/>
              <a:chExt cx="4785073" cy="2710916"/>
            </a:xfrm>
          </p:grpSpPr>
          <p:sp>
            <p:nvSpPr>
              <p:cNvPr id="12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2648630" y="1030129"/>
              <a:ext cx="355217" cy="9890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>
                  <a:solidFill>
                    <a:schemeClr val="bg1"/>
                  </a:solidFill>
                </a:rPr>
                <a:t>Logo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4"/>
            <p:cNvSpPr/>
            <p:nvPr/>
          </p:nvSpPr>
          <p:spPr>
            <a:xfrm>
              <a:off x="3080592" y="1030129"/>
              <a:ext cx="1541148" cy="989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err="1" smtClean="0">
                  <a:solidFill>
                    <a:schemeClr val="bg1"/>
                  </a:solidFill>
                </a:rPr>
                <a:t>nav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1"/>
            <p:cNvSpPr/>
            <p:nvPr/>
          </p:nvSpPr>
          <p:spPr>
            <a:xfrm>
              <a:off x="2545456" y="3418807"/>
              <a:ext cx="2163793" cy="318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footer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1"/>
            <p:cNvSpPr/>
            <p:nvPr/>
          </p:nvSpPr>
          <p:spPr>
            <a:xfrm>
              <a:off x="2731552" y="1687731"/>
              <a:ext cx="1817151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about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Rectangle 1"/>
            <p:cNvSpPr/>
            <p:nvPr/>
          </p:nvSpPr>
          <p:spPr>
            <a:xfrm>
              <a:off x="2731552" y="2509914"/>
              <a:ext cx="1817151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history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8" name="Google Shape;141;p15"/>
          <p:cNvSpPr/>
          <p:nvPr/>
        </p:nvSpPr>
        <p:spPr>
          <a:xfrm>
            <a:off x="4440703" y="1621400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94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900" dirty="0">
                <a:solidFill>
                  <a:srgbClr val="FF0000"/>
                </a:solidFill>
              </a:rPr>
              <a:t>2_1</a:t>
            </a:r>
            <a:r>
              <a:rPr lang="en-US" altLang="ko-KR" sz="900" dirty="0"/>
              <a:t>. Artist</a:t>
            </a:r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208" y="745498"/>
            <a:ext cx="2032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en-US" altLang="ko-KR" sz="900" dirty="0" smtClean="0"/>
              <a:t>Hover </a:t>
            </a:r>
            <a:r>
              <a:rPr lang="ko-KR" altLang="en-US" sz="900" dirty="0" smtClean="0"/>
              <a:t>시 인물이 사각 틀에서 살짝 나오는 효과</a:t>
            </a:r>
            <a:r>
              <a:rPr lang="en-US" altLang="ko-KR" sz="900" dirty="0" smtClean="0"/>
              <a:t>+</a:t>
            </a:r>
            <a:r>
              <a:rPr lang="ko-KR" altLang="en-US" sz="900" dirty="0" smtClean="0"/>
              <a:t>배경에 색이 들어오는 효과</a:t>
            </a:r>
            <a:endParaRPr lang="en-US" altLang="ko-KR" sz="900" dirty="0"/>
          </a:p>
        </p:txBody>
      </p:sp>
      <p:sp>
        <p:nvSpPr>
          <p:cNvPr id="2" name="Rectangle 1"/>
          <p:cNvSpPr/>
          <p:nvPr/>
        </p:nvSpPr>
        <p:spPr>
          <a:xfrm>
            <a:off x="2478869" y="811145"/>
            <a:ext cx="2163793" cy="39376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478869" y="811144"/>
            <a:ext cx="2163793" cy="544506"/>
            <a:chOff x="2179463" y="1379220"/>
            <a:chExt cx="4785073" cy="2710916"/>
          </a:xfrm>
        </p:grpSpPr>
        <p:sp>
          <p:nvSpPr>
            <p:cNvPr id="12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2582043" y="848190"/>
            <a:ext cx="355217" cy="9890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bg1"/>
                </a:solidFill>
              </a:rPr>
              <a:t>Logo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3014005" y="848190"/>
            <a:ext cx="1541148" cy="989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chemeClr val="bg1"/>
                </a:solidFill>
              </a:rPr>
              <a:t>nav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41" name="Rectangle 1"/>
          <p:cNvSpPr/>
          <p:nvPr/>
        </p:nvSpPr>
        <p:spPr>
          <a:xfrm>
            <a:off x="2478869" y="4430668"/>
            <a:ext cx="2163793" cy="318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</a:rPr>
              <a:t>footer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8" name="Google Shape;141;p15"/>
          <p:cNvSpPr/>
          <p:nvPr/>
        </p:nvSpPr>
        <p:spPr>
          <a:xfrm>
            <a:off x="4374116" y="1439461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673454" y="1496379"/>
            <a:ext cx="420906" cy="390990"/>
            <a:chOff x="2731553" y="1687731"/>
            <a:chExt cx="815388" cy="757435"/>
          </a:xfrm>
        </p:grpSpPr>
        <p:sp>
          <p:nvSpPr>
            <p:cNvPr id="42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3121129" y="1496379"/>
            <a:ext cx="420906" cy="390990"/>
            <a:chOff x="2731553" y="1687731"/>
            <a:chExt cx="815388" cy="757435"/>
          </a:xfrm>
        </p:grpSpPr>
        <p:sp>
          <p:nvSpPr>
            <p:cNvPr id="30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3571185" y="1496379"/>
            <a:ext cx="420906" cy="390990"/>
            <a:chOff x="2731553" y="1687731"/>
            <a:chExt cx="815388" cy="757435"/>
          </a:xfrm>
        </p:grpSpPr>
        <p:sp>
          <p:nvSpPr>
            <p:cNvPr id="36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4021241" y="1496379"/>
            <a:ext cx="420906" cy="390990"/>
            <a:chOff x="2731553" y="1687731"/>
            <a:chExt cx="815388" cy="757435"/>
          </a:xfrm>
        </p:grpSpPr>
        <p:sp>
          <p:nvSpPr>
            <p:cNvPr id="39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2673454" y="1937366"/>
            <a:ext cx="420906" cy="390990"/>
            <a:chOff x="2731553" y="1687731"/>
            <a:chExt cx="815388" cy="757435"/>
          </a:xfrm>
        </p:grpSpPr>
        <p:sp>
          <p:nvSpPr>
            <p:cNvPr id="44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3121129" y="1937366"/>
            <a:ext cx="420906" cy="390990"/>
            <a:chOff x="2731553" y="1687731"/>
            <a:chExt cx="815388" cy="757435"/>
          </a:xfrm>
        </p:grpSpPr>
        <p:sp>
          <p:nvSpPr>
            <p:cNvPr id="47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3568804" y="1937366"/>
            <a:ext cx="420906" cy="390990"/>
            <a:chOff x="2731553" y="1687731"/>
            <a:chExt cx="815388" cy="757435"/>
          </a:xfrm>
        </p:grpSpPr>
        <p:sp>
          <p:nvSpPr>
            <p:cNvPr id="50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4016479" y="1937366"/>
            <a:ext cx="420906" cy="390990"/>
            <a:chOff x="2731553" y="1687731"/>
            <a:chExt cx="815388" cy="757435"/>
          </a:xfrm>
        </p:grpSpPr>
        <p:sp>
          <p:nvSpPr>
            <p:cNvPr id="53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2667104" y="2372806"/>
            <a:ext cx="420906" cy="390990"/>
            <a:chOff x="2731553" y="1687731"/>
            <a:chExt cx="815388" cy="757435"/>
          </a:xfrm>
        </p:grpSpPr>
        <p:sp>
          <p:nvSpPr>
            <p:cNvPr id="56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3114779" y="2372806"/>
            <a:ext cx="420906" cy="390990"/>
            <a:chOff x="2731553" y="1687731"/>
            <a:chExt cx="815388" cy="757435"/>
          </a:xfrm>
        </p:grpSpPr>
        <p:sp>
          <p:nvSpPr>
            <p:cNvPr id="59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3564835" y="2372806"/>
            <a:ext cx="420906" cy="390990"/>
            <a:chOff x="2731553" y="1687731"/>
            <a:chExt cx="815388" cy="757435"/>
          </a:xfrm>
        </p:grpSpPr>
        <p:sp>
          <p:nvSpPr>
            <p:cNvPr id="62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4014891" y="2372806"/>
            <a:ext cx="420906" cy="390990"/>
            <a:chOff x="2731553" y="1687731"/>
            <a:chExt cx="815388" cy="757435"/>
          </a:xfrm>
        </p:grpSpPr>
        <p:sp>
          <p:nvSpPr>
            <p:cNvPr id="65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2667104" y="2813793"/>
            <a:ext cx="420906" cy="390990"/>
            <a:chOff x="2731553" y="1687731"/>
            <a:chExt cx="815388" cy="757435"/>
          </a:xfrm>
        </p:grpSpPr>
        <p:sp>
          <p:nvSpPr>
            <p:cNvPr id="70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3114779" y="2813793"/>
            <a:ext cx="420906" cy="390990"/>
            <a:chOff x="2731553" y="1687731"/>
            <a:chExt cx="815388" cy="757435"/>
          </a:xfrm>
        </p:grpSpPr>
        <p:sp>
          <p:nvSpPr>
            <p:cNvPr id="73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/>
          <p:cNvGrpSpPr/>
          <p:nvPr/>
        </p:nvGrpSpPr>
        <p:grpSpPr>
          <a:xfrm>
            <a:off x="3562454" y="2813793"/>
            <a:ext cx="420906" cy="390990"/>
            <a:chOff x="2731553" y="1687731"/>
            <a:chExt cx="815388" cy="757435"/>
          </a:xfrm>
        </p:grpSpPr>
        <p:sp>
          <p:nvSpPr>
            <p:cNvPr id="76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/>
          <p:cNvGrpSpPr/>
          <p:nvPr/>
        </p:nvGrpSpPr>
        <p:grpSpPr>
          <a:xfrm>
            <a:off x="4010129" y="2813793"/>
            <a:ext cx="420906" cy="390990"/>
            <a:chOff x="2731553" y="1687731"/>
            <a:chExt cx="815388" cy="757435"/>
          </a:xfrm>
        </p:grpSpPr>
        <p:sp>
          <p:nvSpPr>
            <p:cNvPr id="79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2673454" y="3242756"/>
            <a:ext cx="420906" cy="390990"/>
            <a:chOff x="2731553" y="1687731"/>
            <a:chExt cx="815388" cy="757435"/>
          </a:xfrm>
        </p:grpSpPr>
        <p:sp>
          <p:nvSpPr>
            <p:cNvPr id="132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3" name="직선 연결선 132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133"/>
          <p:cNvGrpSpPr/>
          <p:nvPr/>
        </p:nvGrpSpPr>
        <p:grpSpPr>
          <a:xfrm>
            <a:off x="3121129" y="3242756"/>
            <a:ext cx="420906" cy="390990"/>
            <a:chOff x="2731553" y="1687731"/>
            <a:chExt cx="815388" cy="757435"/>
          </a:xfrm>
        </p:grpSpPr>
        <p:sp>
          <p:nvSpPr>
            <p:cNvPr id="135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6" name="직선 연결선 135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그룹 136"/>
          <p:cNvGrpSpPr/>
          <p:nvPr/>
        </p:nvGrpSpPr>
        <p:grpSpPr>
          <a:xfrm>
            <a:off x="3571185" y="3242756"/>
            <a:ext cx="420906" cy="390990"/>
            <a:chOff x="2731553" y="1687731"/>
            <a:chExt cx="815388" cy="757435"/>
          </a:xfrm>
        </p:grpSpPr>
        <p:sp>
          <p:nvSpPr>
            <p:cNvPr id="138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그룹 139"/>
          <p:cNvGrpSpPr/>
          <p:nvPr/>
        </p:nvGrpSpPr>
        <p:grpSpPr>
          <a:xfrm>
            <a:off x="4021241" y="3242756"/>
            <a:ext cx="420906" cy="390990"/>
            <a:chOff x="2731553" y="1687731"/>
            <a:chExt cx="815388" cy="757435"/>
          </a:xfrm>
        </p:grpSpPr>
        <p:sp>
          <p:nvSpPr>
            <p:cNvPr id="141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그룹 142"/>
          <p:cNvGrpSpPr/>
          <p:nvPr/>
        </p:nvGrpSpPr>
        <p:grpSpPr>
          <a:xfrm>
            <a:off x="2673454" y="3683743"/>
            <a:ext cx="420906" cy="390990"/>
            <a:chOff x="2731553" y="1687731"/>
            <a:chExt cx="815388" cy="757435"/>
          </a:xfrm>
        </p:grpSpPr>
        <p:sp>
          <p:nvSpPr>
            <p:cNvPr id="144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5" name="직선 연결선 144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그룹 145"/>
          <p:cNvGrpSpPr/>
          <p:nvPr/>
        </p:nvGrpSpPr>
        <p:grpSpPr>
          <a:xfrm>
            <a:off x="3121129" y="3683743"/>
            <a:ext cx="420906" cy="390990"/>
            <a:chOff x="2731553" y="1687731"/>
            <a:chExt cx="815388" cy="757435"/>
          </a:xfrm>
        </p:grpSpPr>
        <p:sp>
          <p:nvSpPr>
            <p:cNvPr id="147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/>
          <p:cNvGrpSpPr/>
          <p:nvPr/>
        </p:nvGrpSpPr>
        <p:grpSpPr>
          <a:xfrm>
            <a:off x="3568804" y="3683743"/>
            <a:ext cx="420906" cy="390990"/>
            <a:chOff x="2731553" y="1687731"/>
            <a:chExt cx="815388" cy="757435"/>
          </a:xfrm>
        </p:grpSpPr>
        <p:sp>
          <p:nvSpPr>
            <p:cNvPr id="150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1" name="직선 연결선 150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4016479" y="3683743"/>
            <a:ext cx="420906" cy="390990"/>
            <a:chOff x="2731553" y="1687731"/>
            <a:chExt cx="815388" cy="757435"/>
          </a:xfrm>
        </p:grpSpPr>
        <p:sp>
          <p:nvSpPr>
            <p:cNvPr id="153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626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900" dirty="0">
                <a:solidFill>
                  <a:srgbClr val="FF0000"/>
                </a:solidFill>
              </a:rPr>
              <a:t>2_2</a:t>
            </a:r>
            <a:r>
              <a:rPr lang="en-US" altLang="ko-KR" sz="900" dirty="0"/>
              <a:t>.Time table</a:t>
            </a:r>
            <a:endParaRPr lang="en-US" altLang="ko-KR" sz="900" dirty="0"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208" y="745498"/>
            <a:ext cx="203264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우측으로 스크롤 되며 시간대별로 나오는 라인업 표시</a:t>
            </a:r>
            <a:endParaRPr lang="en-US" altLang="ko-KR" sz="9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545456" y="993083"/>
            <a:ext cx="3048894" cy="2743814"/>
            <a:chOff x="2545456" y="993083"/>
            <a:chExt cx="3048894" cy="2743814"/>
          </a:xfrm>
        </p:grpSpPr>
        <p:sp>
          <p:nvSpPr>
            <p:cNvPr id="2" name="Rectangle 1"/>
            <p:cNvSpPr/>
            <p:nvPr/>
          </p:nvSpPr>
          <p:spPr>
            <a:xfrm>
              <a:off x="2545456" y="993085"/>
              <a:ext cx="2163793" cy="2743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545456" y="993083"/>
              <a:ext cx="2163793" cy="544506"/>
              <a:chOff x="2179463" y="1379220"/>
              <a:chExt cx="4785073" cy="2710916"/>
            </a:xfrm>
          </p:grpSpPr>
          <p:sp>
            <p:nvSpPr>
              <p:cNvPr id="12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2648630" y="1030129"/>
              <a:ext cx="355217" cy="9890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>
                  <a:solidFill>
                    <a:schemeClr val="bg1"/>
                  </a:solidFill>
                </a:rPr>
                <a:t>Logo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4"/>
            <p:cNvSpPr/>
            <p:nvPr/>
          </p:nvSpPr>
          <p:spPr>
            <a:xfrm>
              <a:off x="3080592" y="1030129"/>
              <a:ext cx="1541148" cy="989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err="1" smtClean="0">
                  <a:solidFill>
                    <a:schemeClr val="bg1"/>
                  </a:solidFill>
                </a:rPr>
                <a:t>nav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1"/>
            <p:cNvSpPr/>
            <p:nvPr/>
          </p:nvSpPr>
          <p:spPr>
            <a:xfrm>
              <a:off x="2545456" y="3418807"/>
              <a:ext cx="2163793" cy="318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footer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1"/>
            <p:cNvSpPr/>
            <p:nvPr/>
          </p:nvSpPr>
          <p:spPr>
            <a:xfrm>
              <a:off x="2731552" y="1687731"/>
              <a:ext cx="286279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Day 1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8" name="Google Shape;141;p15"/>
          <p:cNvSpPr/>
          <p:nvPr/>
        </p:nvSpPr>
        <p:spPr>
          <a:xfrm>
            <a:off x="4440703" y="1621400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Rectangle 1"/>
          <p:cNvSpPr/>
          <p:nvPr/>
        </p:nvSpPr>
        <p:spPr>
          <a:xfrm>
            <a:off x="2731551" y="2500531"/>
            <a:ext cx="2862799" cy="7574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</a:rPr>
              <a:t>Day 2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389</Words>
  <Application>Microsoft Office PowerPoint</Application>
  <PresentationFormat>화면 슬라이드 쇼(16:9)</PresentationFormat>
  <Paragraphs>187</Paragraphs>
  <Slides>16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표지</vt:lpstr>
      <vt:lpstr>간지등</vt:lpstr>
      <vt:lpstr>1_디자인 사용자 지정</vt:lpstr>
      <vt:lpstr>스토리보드 수행과제(이승현)</vt:lpstr>
      <vt:lpstr>Document History</vt:lpstr>
      <vt:lpstr>Index</vt:lpstr>
      <vt:lpstr>Design Concept</vt:lpstr>
      <vt:lpstr>Information Architecture</vt:lpstr>
      <vt:lpstr>0. Main</vt:lpstr>
      <vt:lpstr>1_1. About(+history)</vt:lpstr>
      <vt:lpstr>2_1. Artist</vt:lpstr>
      <vt:lpstr>2_2.Time table</vt:lpstr>
      <vt:lpstr>3_1. 예매하기 (+안내사항)</vt:lpstr>
      <vt:lpstr>4_1. 관람안내 (+공지사항 및 오시는길) </vt:lpstr>
      <vt:lpstr>5_1.Photo</vt:lpstr>
      <vt:lpstr>기능1</vt:lpstr>
      <vt:lpstr>기능2</vt:lpstr>
      <vt:lpstr>기능2</vt:lpstr>
      <vt:lpstr>기능2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 수행과제(이승현)</dc:title>
  <cp:lastModifiedBy>Windows 사용자</cp:lastModifiedBy>
  <cp:revision>133</cp:revision>
  <dcterms:modified xsi:type="dcterms:W3CDTF">2020-02-10T11:18:33Z</dcterms:modified>
</cp:coreProperties>
</file>