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E"/>
    <a:srgbClr val="33B875"/>
    <a:srgbClr val="4075C5"/>
    <a:srgbClr val="FF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88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6ede7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6ede7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d6ede7d3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51bc5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51bc5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6e51bc5ef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smtClean="0">
                <a:solidFill>
                  <a:srgbClr val="3F3F3F"/>
                </a:solidFill>
              </a:rPr>
              <a:t>Desgin Concept</a:t>
            </a:r>
            <a:endParaRPr lang="en-US" sz="1000" b="1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smtClean="0">
                <a:solidFill>
                  <a:srgbClr val="3F3F3F"/>
                </a:solidFill>
                <a:sym typeface="Arial"/>
              </a:rPr>
              <a:t>2.1 Wire Frame</a:t>
            </a:r>
            <a:endParaRPr sz="80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2.2 Navigation (Menu)</a:t>
            </a:r>
            <a:endParaRPr sz="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</a:rPr>
              <a:t>2.3 Navigation (Menu)  2 Depth</a:t>
            </a:r>
            <a:endParaRPr sz="800">
              <a:solidFill>
                <a:srgbClr val="3F3F3F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b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Login 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login &gt; 회원가입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Login &gt; error msg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.3.1 Login &gt; error msg &gt; ID 찾기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.3.2 Login &gt; error msg &gt; 비밀번호찾기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기타페이지……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Diagram(기능설계)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www.mintpaper.co.kr/wp-content/uploads/2020/01/bml2020_main_banner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87" y="699952"/>
            <a:ext cx="4088195" cy="16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intpaper.co.kr/wp-content/uploads/2019/05/bml2019_highlight_thumbnail-250x2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88" y="699952"/>
            <a:ext cx="1630680" cy="16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84987" y="2726767"/>
            <a:ext cx="114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3611" y="3233866"/>
            <a:ext cx="613525" cy="613525"/>
          </a:xfrm>
          <a:prstGeom prst="roundRect">
            <a:avLst/>
          </a:prstGeom>
          <a:solidFill>
            <a:srgbClr val="FF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3704837" y="3233865"/>
            <a:ext cx="613525" cy="613525"/>
          </a:xfrm>
          <a:prstGeom prst="round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4436063" y="3233865"/>
            <a:ext cx="613525" cy="613525"/>
          </a:xfrm>
          <a:prstGeom prst="roundRect">
            <a:avLst/>
          </a:prstGeom>
          <a:solidFill>
            <a:srgbClr val="407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47187" y="2728559"/>
            <a:ext cx="134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Typography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080" y="3278450"/>
            <a:ext cx="1768370" cy="317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901" y="3257924"/>
            <a:ext cx="1303867" cy="3259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847" y="3829278"/>
            <a:ext cx="1621685" cy="3259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77" y="4129216"/>
            <a:ext cx="1674655" cy="3791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6580" y="4159026"/>
            <a:ext cx="1081088" cy="304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3914" y="3839240"/>
            <a:ext cx="1083840" cy="33411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300100"/>
            <a:ext cx="2621280" cy="4843400"/>
          </a:xfrm>
          <a:prstGeom prst="rect">
            <a:avLst/>
          </a:prstGeom>
          <a:solidFill>
            <a:srgbClr val="FF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51860" y="2926080"/>
            <a:ext cx="15468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98882" y="2926080"/>
            <a:ext cx="2527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51813" y="3846680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07547" y="3846680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8537" y="3846680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Sub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1813" y="4173356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#FFF4EE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7999" y="4173356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#FFD8D9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6409" y="4173356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4075C5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765" y="2721800"/>
            <a:ext cx="141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Concept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531620" y="2910840"/>
            <a:ext cx="7848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5765" y="630400"/>
            <a:ext cx="1414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028700" y="819440"/>
            <a:ext cx="12877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238116573"/>
              </p:ext>
            </p:extLst>
          </p:nvPr>
        </p:nvGraphicFramePr>
        <p:xfrm>
          <a:off x="1893077" y="2122135"/>
          <a:ext cx="1000125" cy="27433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6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.Beautiful</a:t>
                      </a:r>
                      <a:r>
                        <a:rPr lang="en-US" sz="600" b="1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Mint Life</a:t>
                      </a:r>
                      <a:br>
                        <a:rPr lang="en-US" sz="600" b="1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600" b="1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595644047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.Information</a:t>
                      </a:r>
                      <a:endParaRPr sz="8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96465"/>
            <a:ext cx="0" cy="29717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2386593956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109;p13"/>
          <p:cNvGraphicFramePr/>
          <p:nvPr>
            <p:extLst>
              <p:ext uri="{D42A27DB-BD31-4B8C-83A1-F6EECF244321}">
                <p14:modId xmlns:p14="http://schemas.microsoft.com/office/powerpoint/2010/main" val="2662990350"/>
              </p:ext>
            </p:extLst>
          </p:nvPr>
        </p:nvGraphicFramePr>
        <p:xfrm>
          <a:off x="1893077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History</a:t>
                      </a:r>
                      <a:endParaRPr lang="en-US" altLang="ko-KR"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</a:t>
                      </a:r>
                      <a:r>
                        <a:rPr lang="en-US" altLang="ko-KR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17;p13"/>
          <p:cNvGraphicFramePr/>
          <p:nvPr>
            <p:extLst>
              <p:ext uri="{D42A27DB-BD31-4B8C-83A1-F6EECF244321}">
                <p14:modId xmlns:p14="http://schemas.microsoft.com/office/powerpoint/2010/main" val="2124759892"/>
              </p:ext>
            </p:extLst>
          </p:nvPr>
        </p:nvGraphicFramePr>
        <p:xfrm>
          <a:off x="4066833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안내사항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oogle Shape;108;p13"/>
          <p:cNvGraphicFramePr/>
          <p:nvPr>
            <p:extLst>
              <p:ext uri="{D42A27DB-BD31-4B8C-83A1-F6EECF244321}">
                <p14:modId xmlns:p14="http://schemas.microsoft.com/office/powerpoint/2010/main" val="812531561"/>
              </p:ext>
            </p:extLst>
          </p:nvPr>
        </p:nvGraphicFramePr>
        <p:xfrm>
          <a:off x="6240589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.Vide</a:t>
                      </a:r>
                      <a:r>
                        <a:rPr 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2312711072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107;p13"/>
          <p:cNvGraphicFramePr/>
          <p:nvPr>
            <p:extLst>
              <p:ext uri="{D42A27DB-BD31-4B8C-83A1-F6EECF244321}">
                <p14:modId xmlns:p14="http://schemas.microsoft.com/office/powerpoint/2010/main" val="2491189529"/>
              </p:ext>
            </p:extLst>
          </p:nvPr>
        </p:nvGraphicFramePr>
        <p:xfrm>
          <a:off x="5153711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107;p13"/>
          <p:cNvGraphicFramePr/>
          <p:nvPr>
            <p:extLst>
              <p:ext uri="{D42A27DB-BD31-4B8C-83A1-F6EECF244321}">
                <p14:modId xmlns:p14="http://schemas.microsoft.com/office/powerpoint/2010/main" val="3820932361"/>
              </p:ext>
            </p:extLst>
          </p:nvPr>
        </p:nvGraphicFramePr>
        <p:xfrm>
          <a:off x="5153711" y="324589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_3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오시는길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587" y="550445"/>
            <a:ext cx="7390827" cy="404261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048341" y="675345"/>
            <a:ext cx="710434" cy="197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ysClr val="windowText" lastClr="000000"/>
                </a:solidFill>
              </a:rPr>
              <a:t>Logo</a:t>
            </a:r>
            <a:endParaRPr lang="ko-KR" altLang="en-US" sz="105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218" y="765427"/>
            <a:ext cx="1402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chemeClr val="dk1"/>
                </a:solidFill>
              </a:rPr>
              <a:t>Beautiful </a:t>
            </a:r>
            <a:r>
              <a:rPr lang="en-US" altLang="ko-KR" sz="800" b="1">
                <a:solidFill>
                  <a:schemeClr val="dk1"/>
                </a:solidFill>
              </a:rPr>
              <a:t>Mint </a:t>
            </a:r>
            <a:r>
              <a:rPr lang="en-US" altLang="ko-KR" sz="800" b="1" smtClean="0">
                <a:solidFill>
                  <a:schemeClr val="dk1"/>
                </a:solidFill>
              </a:rPr>
              <a:t>Life 2020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50756" y="765427"/>
            <a:ext cx="625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chemeClr val="dk1"/>
                </a:solidFill>
              </a:rPr>
              <a:t>Program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6391" y="765427"/>
            <a:ext cx="625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chemeClr val="dk1"/>
                </a:solidFill>
              </a:rPr>
              <a:t>Ticket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02038" y="765427"/>
            <a:ext cx="776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chemeClr val="dk1"/>
                </a:solidFill>
              </a:rPr>
              <a:t>Information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78935" y="765427"/>
            <a:ext cx="625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chemeClr val="dk1"/>
                </a:solidFill>
              </a:rPr>
              <a:t>Gallery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69" y="460825"/>
            <a:ext cx="3256502" cy="446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페이지별 화면설계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7037050" y="655100"/>
            <a:ext cx="18399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상단메뉴 2depth설정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주요 이미지 롤링 (Max. 3개)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공지사항(알림마당)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가운데에 게시판형식으로 배치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주요 게시판 바로가기 Icon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클릭시, 해당 게시판으로 바로가기 link 및 마우스 hover시 해당 바로가기 버튼 색상 변경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723957" y="183843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72007" y="113806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047057" y="261795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3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723957" y="397230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4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69" y="460825"/>
            <a:ext cx="3256502" cy="446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Main_이승현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7037050" y="655100"/>
            <a:ext cx="18399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상단메뉴 2depth설정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주요 이미지 롤링 (Max. 3개)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공지사항(알림마당)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가운데에 게시판형식으로 배치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주요 게시판 바로가기 Icon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클릭시, 해당 게시판으로 바로가기 link 및 마우스 hover시 해당 바로가기 버튼 색상 변경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723957" y="183843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572007" y="113806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047057" y="261795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3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723957" y="397230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4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기능 구현 설명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/>
              <a:t>기능 1. nav 메뉴에 hover 시 모든 서브메뉴 등장</a:t>
            </a:r>
            <a:endParaRPr sz="1500" b="1"/>
          </a:p>
        </p:txBody>
      </p:sp>
      <p:sp>
        <p:nvSpPr>
          <p:cNvPr id="166" name="Google Shape;166;p17"/>
          <p:cNvSpPr/>
          <p:nvPr/>
        </p:nvSpPr>
        <p:spPr>
          <a:xfrm>
            <a:off x="719450" y="1937500"/>
            <a:ext cx="5817600" cy="397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nav1          nav2          nav3          </a:t>
            </a:r>
            <a:r>
              <a:rPr lang="en-US" sz="1200">
                <a:solidFill>
                  <a:schemeClr val="dk1"/>
                </a:solidFill>
              </a:rPr>
              <a:t>nav4          nav5</a:t>
            </a:r>
            <a:endParaRPr sz="12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5.1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19450" y="2335000"/>
            <a:ext cx="5817600" cy="1101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9" name="Google Shape;169;p17"/>
          <p:cNvSpPr txBox="1"/>
          <p:nvPr/>
        </p:nvSpPr>
        <p:spPr>
          <a:xfrm>
            <a:off x="1880700" y="2379348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sub2</a:t>
            </a:r>
            <a:endParaRPr sz="800"/>
          </a:p>
        </p:txBody>
      </p:sp>
      <p:sp>
        <p:nvSpPr>
          <p:cNvPr id="170" name="Google Shape;170;p17"/>
          <p:cNvSpPr txBox="1"/>
          <p:nvPr/>
        </p:nvSpPr>
        <p:spPr>
          <a:xfrm>
            <a:off x="2631725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sub4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sub5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sub6</a:t>
            </a:r>
            <a:endParaRPr sz="800"/>
          </a:p>
        </p:txBody>
      </p:sp>
      <p:sp>
        <p:nvSpPr>
          <p:cNvPr id="171" name="Google Shape;171;p17"/>
          <p:cNvSpPr txBox="1"/>
          <p:nvPr/>
        </p:nvSpPr>
        <p:spPr>
          <a:xfrm>
            <a:off x="3382750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sub7</a:t>
            </a:r>
            <a:endParaRPr sz="800"/>
          </a:p>
        </p:txBody>
      </p:sp>
      <p:sp>
        <p:nvSpPr>
          <p:cNvPr id="172" name="Google Shape;172;p17"/>
          <p:cNvSpPr txBox="1"/>
          <p:nvPr/>
        </p:nvSpPr>
        <p:spPr>
          <a:xfrm>
            <a:off x="4133775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sub8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sub9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sub10</a:t>
            </a:r>
            <a:endParaRPr sz="800"/>
          </a:p>
        </p:txBody>
      </p:sp>
      <p:sp>
        <p:nvSpPr>
          <p:cNvPr id="173" name="Google Shape;173;p17"/>
          <p:cNvSpPr txBox="1"/>
          <p:nvPr/>
        </p:nvSpPr>
        <p:spPr>
          <a:xfrm>
            <a:off x="4884800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sub12</a:t>
            </a:r>
            <a:endParaRPr sz="800"/>
          </a:p>
        </p:txBody>
      </p:sp>
      <p:cxnSp>
        <p:nvCxnSpPr>
          <p:cNvPr id="174" name="Google Shape;174;p17"/>
          <p:cNvCxnSpPr/>
          <p:nvPr/>
        </p:nvCxnSpPr>
        <p:spPr>
          <a:xfrm>
            <a:off x="1151550" y="2284600"/>
            <a:ext cx="0" cy="10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 . nav1~5번 호버 시 하위메뉴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sub1~12번 전체가 위에서 아래로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부드럽게 내려온다.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 . sub1~12번 각각 호버 시 underline이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글씨 가운데에서 전체로 부드럽게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나타난다.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 . sub1~12번 하위 메뉴 클릭 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상세 페이지로 연결된다.</a:t>
            </a:r>
            <a:endParaRPr sz="900"/>
          </a:p>
        </p:txBody>
      </p:sp>
      <p:sp>
        <p:nvSpPr>
          <p:cNvPr id="176" name="Google Shape;176;p17"/>
          <p:cNvSpPr txBox="1"/>
          <p:nvPr/>
        </p:nvSpPr>
        <p:spPr>
          <a:xfrm>
            <a:off x="668700" y="1884150"/>
            <a:ext cx="965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마우스 hover 시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하위 메뉴 등장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243</Words>
  <Application>Microsoft Office PowerPoint</Application>
  <PresentationFormat>On-screen Show (16:9)</PresentationFormat>
  <Paragraphs>127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Main</vt:lpstr>
      <vt:lpstr>페이지별 화면설계</vt:lpstr>
      <vt:lpstr>Main_이승현</vt:lpstr>
      <vt:lpstr> 기능 구현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Lee-New</cp:lastModifiedBy>
  <cp:revision>50</cp:revision>
  <dcterms:modified xsi:type="dcterms:W3CDTF">2020-02-09T14:59:36Z</dcterms:modified>
</cp:coreProperties>
</file>