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6"/>
  </p:notesMasterIdLst>
  <p:handoutMasterIdLst>
    <p:handoutMasterId r:id="rId27"/>
  </p:handoutMasterIdLst>
  <p:sldIdLst>
    <p:sldId id="256" r:id="rId3"/>
    <p:sldId id="275" r:id="rId4"/>
    <p:sldId id="304" r:id="rId5"/>
    <p:sldId id="323" r:id="rId6"/>
    <p:sldId id="305" r:id="rId7"/>
    <p:sldId id="306" r:id="rId8"/>
    <p:sldId id="308" r:id="rId9"/>
    <p:sldId id="307" r:id="rId10"/>
    <p:sldId id="310" r:id="rId11"/>
    <p:sldId id="311" r:id="rId12"/>
    <p:sldId id="312" r:id="rId13"/>
    <p:sldId id="324" r:id="rId14"/>
    <p:sldId id="330" r:id="rId15"/>
    <p:sldId id="325" r:id="rId16"/>
    <p:sldId id="326" r:id="rId17"/>
    <p:sldId id="331" r:id="rId18"/>
    <p:sldId id="327" r:id="rId19"/>
    <p:sldId id="328" r:id="rId20"/>
    <p:sldId id="334" r:id="rId21"/>
    <p:sldId id="329" r:id="rId22"/>
    <p:sldId id="332" r:id="rId23"/>
    <p:sldId id="333" r:id="rId24"/>
    <p:sldId id="303"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userDrawn="1">
          <p15:clr>
            <a:srgbClr val="A4A3A4"/>
          </p15:clr>
        </p15:guide>
        <p15:guide id="2" pos="3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pT 1号" initials="p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791"/>
    <a:srgbClr val="6A005E"/>
    <a:srgbClr val="DEC7DC"/>
    <a:srgbClr val="8F0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012" autoAdjust="0"/>
  </p:normalViewPr>
  <p:slideViewPr>
    <p:cSldViewPr snapToGrid="0" showGuides="1">
      <p:cViewPr varScale="1">
        <p:scale>
          <a:sx n="94" d="100"/>
          <a:sy n="94" d="100"/>
        </p:scale>
        <p:origin x="404" y="44"/>
      </p:cViewPr>
      <p:guideLst>
        <p:guide orient="horz" pos="2191"/>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9D32C-A931-46F9-B50B-513D7C31A15A}" type="datetimeFigureOut">
              <a:rPr lang="zh-CN" altLang="en-US" smtClean="0"/>
              <a:t>2025/1/13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F2402-FCFC-4AF1-BDDD-EFC0C90FA1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6F2402-FCFC-4AF1-BDDD-EFC0C90FA1C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EDB51-C4C5-F2DF-068B-E10801BA710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71A66-B6D8-7DFF-B874-47DD0A39719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DFC321-147E-686A-A91F-18BB55452CA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73E82A0-D9E7-5F46-3513-828801C59F90}"/>
              </a:ext>
            </a:extLst>
          </p:cNvPr>
          <p:cNvSpPr>
            <a:spLocks noGrp="1"/>
          </p:cNvSpPr>
          <p:nvPr>
            <p:ph type="sldNum" sz="quarter" idx="5"/>
          </p:nvPr>
        </p:nvSpPr>
        <p:spPr/>
        <p:txBody>
          <a:bodyPr/>
          <a:lstStyle/>
          <a:p>
            <a:fld id="{18F9F43B-6FED-4702-AFB8-B21359D5F163}" type="slidenum">
              <a:rPr lang="zh-CN" altLang="en-US" smtClean="0"/>
              <a:t>10</a:t>
            </a:fld>
            <a:endParaRPr lang="zh-CN" altLang="en-US"/>
          </a:p>
        </p:txBody>
      </p:sp>
    </p:spTree>
    <p:extLst>
      <p:ext uri="{BB962C8B-B14F-4D97-AF65-F5344CB8AC3E}">
        <p14:creationId xmlns:p14="http://schemas.microsoft.com/office/powerpoint/2010/main" val="211071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39488-819C-4965-D810-700E7ADB608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7AFD01-A042-19C2-D629-7FFF3605D0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065A7C-AAE2-B77E-FEA2-472CAE07BC1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62728FC-CB94-7E19-F6E9-EC4C0E06081B}"/>
              </a:ext>
            </a:extLst>
          </p:cNvPr>
          <p:cNvSpPr>
            <a:spLocks noGrp="1"/>
          </p:cNvSpPr>
          <p:nvPr>
            <p:ph type="sldNum" sz="quarter" idx="5"/>
          </p:nvPr>
        </p:nvSpPr>
        <p:spPr/>
        <p:txBody>
          <a:bodyPr/>
          <a:lstStyle/>
          <a:p>
            <a:fld id="{18F9F43B-6FED-4702-AFB8-B21359D5F163}" type="slidenum">
              <a:rPr lang="zh-CN" altLang="en-US" smtClean="0"/>
              <a:t>11</a:t>
            </a:fld>
            <a:endParaRPr lang="zh-CN" altLang="en-US"/>
          </a:p>
        </p:txBody>
      </p:sp>
    </p:spTree>
    <p:extLst>
      <p:ext uri="{BB962C8B-B14F-4D97-AF65-F5344CB8AC3E}">
        <p14:creationId xmlns:p14="http://schemas.microsoft.com/office/powerpoint/2010/main" val="114521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48703-3DDE-CD72-C6FC-01812C6D26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EDEF2F7-9495-36A0-6DEF-EAFD671EBC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013E40-1E31-153A-66C1-05705DB03BD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589094A-9F72-4159-A22F-174251C5898F}"/>
              </a:ext>
            </a:extLst>
          </p:cNvPr>
          <p:cNvSpPr>
            <a:spLocks noGrp="1"/>
          </p:cNvSpPr>
          <p:nvPr>
            <p:ph type="sldNum" sz="quarter" idx="5"/>
          </p:nvPr>
        </p:nvSpPr>
        <p:spPr/>
        <p:txBody>
          <a:bodyPr/>
          <a:lstStyle/>
          <a:p>
            <a:fld id="{18F9F43B-6FED-4702-AFB8-B21359D5F163}" type="slidenum">
              <a:rPr lang="zh-CN" altLang="en-US" smtClean="0"/>
              <a:t>12</a:t>
            </a:fld>
            <a:endParaRPr lang="zh-CN" altLang="en-US"/>
          </a:p>
        </p:txBody>
      </p:sp>
    </p:spTree>
    <p:extLst>
      <p:ext uri="{BB962C8B-B14F-4D97-AF65-F5344CB8AC3E}">
        <p14:creationId xmlns:p14="http://schemas.microsoft.com/office/powerpoint/2010/main" val="360507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1CA15-3635-A950-928D-D356B8454F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F491DD-02FD-D1FE-8739-E8630D5C529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D32734-EB12-8598-5E1F-71BF16ABA38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3B8F1C9-7CF2-6E2D-739A-CA22318CE3C2}"/>
              </a:ext>
            </a:extLst>
          </p:cNvPr>
          <p:cNvSpPr>
            <a:spLocks noGrp="1"/>
          </p:cNvSpPr>
          <p:nvPr>
            <p:ph type="sldNum" sz="quarter" idx="5"/>
          </p:nvPr>
        </p:nvSpPr>
        <p:spPr/>
        <p:txBody>
          <a:bodyPr/>
          <a:lstStyle/>
          <a:p>
            <a:fld id="{18F9F43B-6FED-4702-AFB8-B21359D5F163}" type="slidenum">
              <a:rPr lang="zh-CN" altLang="en-US" smtClean="0"/>
              <a:t>13</a:t>
            </a:fld>
            <a:endParaRPr lang="zh-CN" altLang="en-US"/>
          </a:p>
        </p:txBody>
      </p:sp>
    </p:spTree>
    <p:extLst>
      <p:ext uri="{BB962C8B-B14F-4D97-AF65-F5344CB8AC3E}">
        <p14:creationId xmlns:p14="http://schemas.microsoft.com/office/powerpoint/2010/main" val="2910436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179B0-5324-F07C-7028-184DE7B6DE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C63C05-1C63-0B1E-E4AD-47432F8CDD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990810B-D02C-4ED9-CDC8-903675C16BF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CBDB198-44FF-B891-9E43-3CD8D567CF12}"/>
              </a:ext>
            </a:extLst>
          </p:cNvPr>
          <p:cNvSpPr>
            <a:spLocks noGrp="1"/>
          </p:cNvSpPr>
          <p:nvPr>
            <p:ph type="sldNum" sz="quarter" idx="5"/>
          </p:nvPr>
        </p:nvSpPr>
        <p:spPr/>
        <p:txBody>
          <a:bodyPr/>
          <a:lstStyle/>
          <a:p>
            <a:fld id="{18F9F43B-6FED-4702-AFB8-B21359D5F163}" type="slidenum">
              <a:rPr lang="zh-CN" altLang="en-US" smtClean="0"/>
              <a:t>14</a:t>
            </a:fld>
            <a:endParaRPr lang="zh-CN" altLang="en-US"/>
          </a:p>
        </p:txBody>
      </p:sp>
    </p:spTree>
    <p:extLst>
      <p:ext uri="{BB962C8B-B14F-4D97-AF65-F5344CB8AC3E}">
        <p14:creationId xmlns:p14="http://schemas.microsoft.com/office/powerpoint/2010/main" val="3529648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B25AE-14BD-8CEF-761E-1F4351AE2E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79477C-E60C-55AE-1625-E6AF5EB322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9E16BCC-886D-08AB-AB6B-40FF08CB089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A6C1D73-02FE-07B2-320F-4A6449FC4869}"/>
              </a:ext>
            </a:extLst>
          </p:cNvPr>
          <p:cNvSpPr>
            <a:spLocks noGrp="1"/>
          </p:cNvSpPr>
          <p:nvPr>
            <p:ph type="sldNum" sz="quarter" idx="5"/>
          </p:nvPr>
        </p:nvSpPr>
        <p:spPr/>
        <p:txBody>
          <a:bodyPr/>
          <a:lstStyle/>
          <a:p>
            <a:fld id="{18F9F43B-6FED-4702-AFB8-B21359D5F163}" type="slidenum">
              <a:rPr lang="zh-CN" altLang="en-US" smtClean="0"/>
              <a:t>15</a:t>
            </a:fld>
            <a:endParaRPr lang="zh-CN" altLang="en-US"/>
          </a:p>
        </p:txBody>
      </p:sp>
    </p:spTree>
    <p:extLst>
      <p:ext uri="{BB962C8B-B14F-4D97-AF65-F5344CB8AC3E}">
        <p14:creationId xmlns:p14="http://schemas.microsoft.com/office/powerpoint/2010/main" val="408709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2C054-2716-15EE-3B12-A9B4EB7F84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78999E-DCD3-1AD8-8CB2-919AF13C22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E25596-1DFA-DD3E-250F-11102E8B857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1748B78-B89A-2220-F78C-C269A4DA557A}"/>
              </a:ext>
            </a:extLst>
          </p:cNvPr>
          <p:cNvSpPr>
            <a:spLocks noGrp="1"/>
          </p:cNvSpPr>
          <p:nvPr>
            <p:ph type="sldNum" sz="quarter" idx="5"/>
          </p:nvPr>
        </p:nvSpPr>
        <p:spPr/>
        <p:txBody>
          <a:bodyPr/>
          <a:lstStyle/>
          <a:p>
            <a:fld id="{18F9F43B-6FED-4702-AFB8-B21359D5F163}" type="slidenum">
              <a:rPr lang="zh-CN" altLang="en-US" smtClean="0"/>
              <a:t>16</a:t>
            </a:fld>
            <a:endParaRPr lang="zh-CN" altLang="en-US"/>
          </a:p>
        </p:txBody>
      </p:sp>
    </p:spTree>
    <p:extLst>
      <p:ext uri="{BB962C8B-B14F-4D97-AF65-F5344CB8AC3E}">
        <p14:creationId xmlns:p14="http://schemas.microsoft.com/office/powerpoint/2010/main" val="197897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57E72-E932-15A5-DE26-B332694346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47BA99-F579-2D36-EF1C-84C87E9DED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9E2023-ECE6-9218-1AF9-109D65CFE2C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7D4162F-470F-F4AE-7581-FBCABA42265F}"/>
              </a:ext>
            </a:extLst>
          </p:cNvPr>
          <p:cNvSpPr>
            <a:spLocks noGrp="1"/>
          </p:cNvSpPr>
          <p:nvPr>
            <p:ph type="sldNum" sz="quarter" idx="5"/>
          </p:nvPr>
        </p:nvSpPr>
        <p:spPr/>
        <p:txBody>
          <a:bodyPr/>
          <a:lstStyle/>
          <a:p>
            <a:fld id="{18F9F43B-6FED-4702-AFB8-B21359D5F163}" type="slidenum">
              <a:rPr lang="zh-CN" altLang="en-US" smtClean="0"/>
              <a:t>17</a:t>
            </a:fld>
            <a:endParaRPr lang="zh-CN" altLang="en-US"/>
          </a:p>
        </p:txBody>
      </p:sp>
    </p:spTree>
    <p:extLst>
      <p:ext uri="{BB962C8B-B14F-4D97-AF65-F5344CB8AC3E}">
        <p14:creationId xmlns:p14="http://schemas.microsoft.com/office/powerpoint/2010/main" val="148267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6EE6A-1AD9-839E-51A9-95DA8A89830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F5F37C-A9AC-951B-5841-9B15395F87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71E263-797E-3EF1-CDCB-A5627D71CBC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9B30A41-F1B5-CC9E-B791-64BCC59C7650}"/>
              </a:ext>
            </a:extLst>
          </p:cNvPr>
          <p:cNvSpPr>
            <a:spLocks noGrp="1"/>
          </p:cNvSpPr>
          <p:nvPr>
            <p:ph type="sldNum" sz="quarter" idx="5"/>
          </p:nvPr>
        </p:nvSpPr>
        <p:spPr/>
        <p:txBody>
          <a:bodyPr/>
          <a:lstStyle/>
          <a:p>
            <a:fld id="{18F9F43B-6FED-4702-AFB8-B21359D5F163}" type="slidenum">
              <a:rPr lang="zh-CN" altLang="en-US" smtClean="0"/>
              <a:t>18</a:t>
            </a:fld>
            <a:endParaRPr lang="zh-CN" altLang="en-US"/>
          </a:p>
        </p:txBody>
      </p:sp>
    </p:spTree>
    <p:extLst>
      <p:ext uri="{BB962C8B-B14F-4D97-AF65-F5344CB8AC3E}">
        <p14:creationId xmlns:p14="http://schemas.microsoft.com/office/powerpoint/2010/main" val="1970509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E69A0-8571-89E8-8FD9-AA33DBC4A8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9FD686-7AF3-16F5-D3C6-226556F80D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ABD0B56-E74D-910E-0736-3E0F34092C8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6CF408F-E32C-BB3D-84C8-D64D16420062}"/>
              </a:ext>
            </a:extLst>
          </p:cNvPr>
          <p:cNvSpPr>
            <a:spLocks noGrp="1"/>
          </p:cNvSpPr>
          <p:nvPr>
            <p:ph type="sldNum" sz="quarter" idx="5"/>
          </p:nvPr>
        </p:nvSpPr>
        <p:spPr/>
        <p:txBody>
          <a:bodyPr/>
          <a:lstStyle/>
          <a:p>
            <a:fld id="{18F9F43B-6FED-4702-AFB8-B21359D5F163}" type="slidenum">
              <a:rPr lang="zh-CN" altLang="en-US" smtClean="0"/>
              <a:t>19</a:t>
            </a:fld>
            <a:endParaRPr lang="zh-CN" altLang="en-US"/>
          </a:p>
        </p:txBody>
      </p:sp>
    </p:spTree>
    <p:extLst>
      <p:ext uri="{BB962C8B-B14F-4D97-AF65-F5344CB8AC3E}">
        <p14:creationId xmlns:p14="http://schemas.microsoft.com/office/powerpoint/2010/main" val="92588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8F9F43B-6FED-4702-AFB8-B21359D5F16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4842E-0B0C-CBD7-CFD1-FE7E50144C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F521FB-2767-30FD-8389-64231CE8E4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DA1A5-D848-4EBC-7D42-CA3A72B49C5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391CD81-356F-A5DD-710B-627C64B6129C}"/>
              </a:ext>
            </a:extLst>
          </p:cNvPr>
          <p:cNvSpPr>
            <a:spLocks noGrp="1"/>
          </p:cNvSpPr>
          <p:nvPr>
            <p:ph type="sldNum" sz="quarter" idx="5"/>
          </p:nvPr>
        </p:nvSpPr>
        <p:spPr/>
        <p:txBody>
          <a:bodyPr/>
          <a:lstStyle/>
          <a:p>
            <a:fld id="{18F9F43B-6FED-4702-AFB8-B21359D5F163}" type="slidenum">
              <a:rPr lang="zh-CN" altLang="en-US" smtClean="0"/>
              <a:t>20</a:t>
            </a:fld>
            <a:endParaRPr lang="zh-CN" altLang="en-US"/>
          </a:p>
        </p:txBody>
      </p:sp>
    </p:spTree>
    <p:extLst>
      <p:ext uri="{BB962C8B-B14F-4D97-AF65-F5344CB8AC3E}">
        <p14:creationId xmlns:p14="http://schemas.microsoft.com/office/powerpoint/2010/main" val="406108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B685E-6A83-D710-5CD5-A0572F231B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399205-CFE4-140F-244A-2CE1B9DDA1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DC32454-1FD5-3FBC-0D8D-AC5154C7AAB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1E78E58-A996-999E-855F-BF0303141CB8}"/>
              </a:ext>
            </a:extLst>
          </p:cNvPr>
          <p:cNvSpPr>
            <a:spLocks noGrp="1"/>
          </p:cNvSpPr>
          <p:nvPr>
            <p:ph type="sldNum" sz="quarter" idx="5"/>
          </p:nvPr>
        </p:nvSpPr>
        <p:spPr/>
        <p:txBody>
          <a:bodyPr/>
          <a:lstStyle/>
          <a:p>
            <a:fld id="{18F9F43B-6FED-4702-AFB8-B21359D5F163}" type="slidenum">
              <a:rPr lang="zh-CN" altLang="en-US" smtClean="0"/>
              <a:t>21</a:t>
            </a:fld>
            <a:endParaRPr lang="zh-CN" altLang="en-US"/>
          </a:p>
        </p:txBody>
      </p:sp>
    </p:spTree>
    <p:extLst>
      <p:ext uri="{BB962C8B-B14F-4D97-AF65-F5344CB8AC3E}">
        <p14:creationId xmlns:p14="http://schemas.microsoft.com/office/powerpoint/2010/main" val="3707915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760E1-4D94-E6BB-2280-3B255654F5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D8B73E-AC20-1E29-79C7-03BD5AB4EF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10A347-DF61-808A-5F74-4B34F3038B8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A9DC239-BC0B-A5D3-FAE1-C3B384501DB3}"/>
              </a:ext>
            </a:extLst>
          </p:cNvPr>
          <p:cNvSpPr>
            <a:spLocks noGrp="1"/>
          </p:cNvSpPr>
          <p:nvPr>
            <p:ph type="sldNum" sz="quarter" idx="5"/>
          </p:nvPr>
        </p:nvSpPr>
        <p:spPr/>
        <p:txBody>
          <a:bodyPr/>
          <a:lstStyle/>
          <a:p>
            <a:fld id="{18F9F43B-6FED-4702-AFB8-B21359D5F163}" type="slidenum">
              <a:rPr lang="zh-CN" altLang="en-US" smtClean="0"/>
              <a:t>22</a:t>
            </a:fld>
            <a:endParaRPr lang="zh-CN" altLang="en-US"/>
          </a:p>
        </p:txBody>
      </p:sp>
    </p:spTree>
    <p:extLst>
      <p:ext uri="{BB962C8B-B14F-4D97-AF65-F5344CB8AC3E}">
        <p14:creationId xmlns:p14="http://schemas.microsoft.com/office/powerpoint/2010/main" val="198875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6F2402-FCFC-4AF1-BDDD-EFC0C90FA1C4}"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195AA-83B1-B4A0-FFB0-C5B2ADB185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1FB014-0103-E8A6-D03D-4901872D9E2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2B6B29-EE18-1176-BB92-2BAA729098B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5FA8522-15ED-0E8C-324B-27A207860515}"/>
              </a:ext>
            </a:extLst>
          </p:cNvPr>
          <p:cNvSpPr>
            <a:spLocks noGrp="1"/>
          </p:cNvSpPr>
          <p:nvPr>
            <p:ph type="sldNum" sz="quarter" idx="5"/>
          </p:nvPr>
        </p:nvSpPr>
        <p:spPr/>
        <p:txBody>
          <a:bodyPr/>
          <a:lstStyle/>
          <a:p>
            <a:fld id="{18F9F43B-6FED-4702-AFB8-B21359D5F163}" type="slidenum">
              <a:rPr lang="zh-CN" altLang="en-US" smtClean="0"/>
              <a:t>3</a:t>
            </a:fld>
            <a:endParaRPr lang="zh-CN" altLang="en-US"/>
          </a:p>
        </p:txBody>
      </p:sp>
    </p:spTree>
    <p:extLst>
      <p:ext uri="{BB962C8B-B14F-4D97-AF65-F5344CB8AC3E}">
        <p14:creationId xmlns:p14="http://schemas.microsoft.com/office/powerpoint/2010/main" val="228130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42CC5-C196-8F9C-3BB0-4A6C50112ED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7AEBA73-2464-8D80-57EF-418E049DAB9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7976DD-AFA8-E13F-CB64-792511832F9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48EF36F-6A2B-10E5-C95F-E6EC3775916B}"/>
              </a:ext>
            </a:extLst>
          </p:cNvPr>
          <p:cNvSpPr>
            <a:spLocks noGrp="1"/>
          </p:cNvSpPr>
          <p:nvPr>
            <p:ph type="sldNum" sz="quarter" idx="5"/>
          </p:nvPr>
        </p:nvSpPr>
        <p:spPr/>
        <p:txBody>
          <a:bodyPr/>
          <a:lstStyle/>
          <a:p>
            <a:fld id="{18F9F43B-6FED-4702-AFB8-B21359D5F163}" type="slidenum">
              <a:rPr lang="zh-CN" altLang="en-US" smtClean="0"/>
              <a:t>4</a:t>
            </a:fld>
            <a:endParaRPr lang="zh-CN" altLang="en-US"/>
          </a:p>
        </p:txBody>
      </p:sp>
    </p:spTree>
    <p:extLst>
      <p:ext uri="{BB962C8B-B14F-4D97-AF65-F5344CB8AC3E}">
        <p14:creationId xmlns:p14="http://schemas.microsoft.com/office/powerpoint/2010/main" val="230478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3C4B0-CFC6-8F86-0ACF-97CDEC161B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56D0B8-AE58-B453-5AC4-9C20CB2C5FE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521196B-ABF6-12DE-D9BF-85586F739AE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B279149-FC98-D2C8-D1AE-8FA46A5DEC8D}"/>
              </a:ext>
            </a:extLst>
          </p:cNvPr>
          <p:cNvSpPr>
            <a:spLocks noGrp="1"/>
          </p:cNvSpPr>
          <p:nvPr>
            <p:ph type="sldNum" sz="quarter" idx="5"/>
          </p:nvPr>
        </p:nvSpPr>
        <p:spPr/>
        <p:txBody>
          <a:bodyPr/>
          <a:lstStyle/>
          <a:p>
            <a:fld id="{18F9F43B-6FED-4702-AFB8-B21359D5F163}" type="slidenum">
              <a:rPr lang="zh-CN" altLang="en-US" smtClean="0"/>
              <a:t>5</a:t>
            </a:fld>
            <a:endParaRPr lang="zh-CN" altLang="en-US"/>
          </a:p>
        </p:txBody>
      </p:sp>
    </p:spTree>
    <p:extLst>
      <p:ext uri="{BB962C8B-B14F-4D97-AF65-F5344CB8AC3E}">
        <p14:creationId xmlns:p14="http://schemas.microsoft.com/office/powerpoint/2010/main" val="246767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697F5-C844-15B6-F12C-EC3379593F4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0904BFA-F7FD-5F13-34AB-410AECE666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375A0C9-1190-31A3-4947-8FE5A1F8624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3569F04-1441-1496-0B12-8C392558F5E9}"/>
              </a:ext>
            </a:extLst>
          </p:cNvPr>
          <p:cNvSpPr>
            <a:spLocks noGrp="1"/>
          </p:cNvSpPr>
          <p:nvPr>
            <p:ph type="sldNum" sz="quarter" idx="5"/>
          </p:nvPr>
        </p:nvSpPr>
        <p:spPr/>
        <p:txBody>
          <a:bodyPr/>
          <a:lstStyle/>
          <a:p>
            <a:fld id="{18F9F43B-6FED-4702-AFB8-B21359D5F163}" type="slidenum">
              <a:rPr lang="zh-CN" altLang="en-US" smtClean="0"/>
              <a:t>6</a:t>
            </a:fld>
            <a:endParaRPr lang="zh-CN" altLang="en-US"/>
          </a:p>
        </p:txBody>
      </p:sp>
    </p:spTree>
    <p:extLst>
      <p:ext uri="{BB962C8B-B14F-4D97-AF65-F5344CB8AC3E}">
        <p14:creationId xmlns:p14="http://schemas.microsoft.com/office/powerpoint/2010/main" val="167249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BC799-8F60-7BB2-D28E-26C926E4E7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CE8F13D-1069-4782-BE81-2714EA689B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0A3B6E-2396-6A36-6D05-80743CF1964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0D95632-72FC-E997-079E-DF703E5B2B98}"/>
              </a:ext>
            </a:extLst>
          </p:cNvPr>
          <p:cNvSpPr>
            <a:spLocks noGrp="1"/>
          </p:cNvSpPr>
          <p:nvPr>
            <p:ph type="sldNum" sz="quarter" idx="5"/>
          </p:nvPr>
        </p:nvSpPr>
        <p:spPr/>
        <p:txBody>
          <a:bodyPr/>
          <a:lstStyle/>
          <a:p>
            <a:fld id="{18F9F43B-6FED-4702-AFB8-B21359D5F163}" type="slidenum">
              <a:rPr lang="zh-CN" altLang="en-US" smtClean="0"/>
              <a:t>7</a:t>
            </a:fld>
            <a:endParaRPr lang="zh-CN" altLang="en-US"/>
          </a:p>
        </p:txBody>
      </p:sp>
    </p:spTree>
    <p:extLst>
      <p:ext uri="{BB962C8B-B14F-4D97-AF65-F5344CB8AC3E}">
        <p14:creationId xmlns:p14="http://schemas.microsoft.com/office/powerpoint/2010/main" val="24832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D5594-C401-EEB2-BF42-A774ACDF67D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090437-EB62-D39D-26E6-2A2575E2AB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96B512-F449-E295-988F-D37ED4A912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C840005-F1E6-56FF-43BE-6566BF8C8B2C}"/>
              </a:ext>
            </a:extLst>
          </p:cNvPr>
          <p:cNvSpPr>
            <a:spLocks noGrp="1"/>
          </p:cNvSpPr>
          <p:nvPr>
            <p:ph type="sldNum" sz="quarter" idx="5"/>
          </p:nvPr>
        </p:nvSpPr>
        <p:spPr/>
        <p:txBody>
          <a:bodyPr/>
          <a:lstStyle/>
          <a:p>
            <a:fld id="{18F9F43B-6FED-4702-AFB8-B21359D5F163}" type="slidenum">
              <a:rPr lang="zh-CN" altLang="en-US" smtClean="0"/>
              <a:t>8</a:t>
            </a:fld>
            <a:endParaRPr lang="zh-CN" altLang="en-US"/>
          </a:p>
        </p:txBody>
      </p:sp>
    </p:spTree>
    <p:extLst>
      <p:ext uri="{BB962C8B-B14F-4D97-AF65-F5344CB8AC3E}">
        <p14:creationId xmlns:p14="http://schemas.microsoft.com/office/powerpoint/2010/main" val="331383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E74B3-BEE9-89D0-A938-046762D976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31DF9F-21B5-91BB-5086-04A7C38C46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EC1020A-3DF6-0D1E-9B29-9619E148EB7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66355D5-C6E1-AB1C-979C-5EEF47F6AC79}"/>
              </a:ext>
            </a:extLst>
          </p:cNvPr>
          <p:cNvSpPr>
            <a:spLocks noGrp="1"/>
          </p:cNvSpPr>
          <p:nvPr>
            <p:ph type="sldNum" sz="quarter" idx="5"/>
          </p:nvPr>
        </p:nvSpPr>
        <p:spPr/>
        <p:txBody>
          <a:bodyPr/>
          <a:lstStyle/>
          <a:p>
            <a:fld id="{18F9F43B-6FED-4702-AFB8-B21359D5F163}" type="slidenum">
              <a:rPr lang="zh-CN" altLang="en-US" smtClean="0"/>
              <a:t>9</a:t>
            </a:fld>
            <a:endParaRPr lang="zh-CN" altLang="en-US"/>
          </a:p>
        </p:txBody>
      </p:sp>
    </p:spTree>
    <p:extLst>
      <p:ext uri="{BB962C8B-B14F-4D97-AF65-F5344CB8AC3E}">
        <p14:creationId xmlns:p14="http://schemas.microsoft.com/office/powerpoint/2010/main" val="4074200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stretch>
            <a:fillRect t="-10000" b="-10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框 6"/>
          <p:cNvSpPr txBox="1"/>
          <p:nvPr userDrawn="1"/>
        </p:nvSpPr>
        <p:spPr>
          <a:xfrm>
            <a:off x="103367" y="6372416"/>
            <a:ext cx="3600400" cy="398780"/>
          </a:xfrm>
          <a:prstGeom prst="rect">
            <a:avLst/>
          </a:prstGeom>
          <a:noFill/>
        </p:spPr>
        <p:txBody>
          <a:bodyPr wrap="square">
            <a:spAutoFit/>
          </a:bodyPr>
          <a:lstStyle/>
          <a:p>
            <a:r>
              <a:rPr lang="zh-CN" altLang="en-US" sz="2000" b="0" i="0" dirty="0">
                <a:solidFill>
                  <a:schemeClr val="lt1">
                    <a:lumMod val="50000"/>
                  </a:schemeClr>
                </a:solidFill>
                <a:effectLst/>
                <a:latin typeface="方正舒体" panose="02010601030101010101" pitchFamily="2" charset="-122"/>
                <a:ea typeface="方正舒体" panose="02010601030101010101" pitchFamily="2" charset="-122"/>
              </a:rPr>
              <a:t>自强不息，知行合一</a:t>
            </a:r>
          </a:p>
        </p:txBody>
      </p:sp>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543" t="-5968" b="-23316"/>
          <a:stretch/>
        </p:blipFill>
        <p:spPr>
          <a:xfrm>
            <a:off x="10196714" y="84524"/>
            <a:ext cx="1931412" cy="8162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7469F-09CA-402C-B904-B658B48B047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7.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0.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r="-1000"/>
          </a:stretch>
        </a:blipFill>
        <a:effectLst/>
      </p:bgPr>
    </p:bg>
    <p:spTree>
      <p:nvGrpSpPr>
        <p:cNvPr id="1" name=""/>
        <p:cNvGrpSpPr/>
        <p:nvPr/>
      </p:nvGrpSpPr>
      <p:grpSpPr>
        <a:xfrm>
          <a:off x="0" y="0"/>
          <a:ext cx="0" cy="0"/>
          <a:chOff x="0" y="0"/>
          <a:chExt cx="0" cy="0"/>
        </a:xfrm>
      </p:grpSpPr>
      <p:sp>
        <p:nvSpPr>
          <p:cNvPr id="23" name="矩形 22"/>
          <p:cNvSpPr/>
          <p:nvPr/>
        </p:nvSpPr>
        <p:spPr>
          <a:xfrm>
            <a:off x="635" y="0"/>
            <a:ext cx="12191365" cy="6858000"/>
          </a:xfrm>
          <a:prstGeom prst="rect">
            <a:avLst/>
          </a:prstGeom>
          <a:gradFill flip="none" rotWithShape="1">
            <a:gsLst>
              <a:gs pos="100000">
                <a:schemeClr val="accent1">
                  <a:alpha val="70000"/>
                </a:schemeClr>
              </a:gs>
              <a:gs pos="0">
                <a:schemeClr val="accent1">
                  <a:alpha val="9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8900000" flipH="1">
            <a:off x="2688234" y="4031"/>
            <a:ext cx="6815534" cy="6849938"/>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90563" y="2733986"/>
            <a:ext cx="8010874" cy="1014730"/>
          </a:xfrm>
          <a:prstGeom prst="rect">
            <a:avLst/>
          </a:prstGeom>
          <a:noFill/>
          <a:effectLst>
            <a:outerShdw blurRad="50800" dist="38100" dir="2700000" algn="tl" rotWithShape="0">
              <a:prstClr val="black">
                <a:alpha val="40000"/>
              </a:prstClr>
            </a:outerShdw>
          </a:effectLst>
        </p:spPr>
        <p:txBody>
          <a:bodyPr wrap="square" rtlCol="0">
            <a:spAutoFit/>
          </a:bodyPr>
          <a:lstStyle/>
          <a:p>
            <a:pPr lvl="0" algn="ctr">
              <a:defRPr/>
            </a:pPr>
            <a:r>
              <a:rPr kumimoji="0" lang="zh-CN" altLang="en-US" sz="6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汇报</a:t>
            </a:r>
          </a:p>
        </p:txBody>
      </p:sp>
      <p:sp>
        <p:nvSpPr>
          <p:cNvPr id="9" name="矩形 8"/>
          <p:cNvSpPr/>
          <p:nvPr/>
        </p:nvSpPr>
        <p:spPr>
          <a:xfrm>
            <a:off x="3038725" y="3913896"/>
            <a:ext cx="6114550" cy="306705"/>
          </a:xfrm>
          <a:prstGeom prst="rect">
            <a:avLst/>
          </a:prstGeom>
        </p:spPr>
        <p:txBody>
          <a:bodyPr wrap="square">
            <a:spAutoFit/>
          </a:bodyPr>
          <a:lstStyle/>
          <a:p>
            <a:pPr lvl="0" algn="dist">
              <a:defRPr/>
            </a:pPr>
            <a:r>
              <a:rPr lang="en-US" altLang="zh-CN" sz="1400" dirty="0">
                <a:solidFill>
                  <a:schemeClr val="bg1"/>
                </a:solidFill>
                <a:latin typeface="+mj-ea"/>
                <a:ea typeface="+mj-ea"/>
              </a:rPr>
              <a:t>GRADUATION DEFENSE OF NORTHEASTERN UNIVERSITY</a:t>
            </a:r>
            <a:endParaRPr kumimoji="0" lang="zh-CN" altLang="en-US" sz="1400" b="0" i="0" u="none" strike="noStrike" kern="1200" cap="none" spc="0" normalizeH="0" baseline="0" noProof="0" dirty="0">
              <a:ln>
                <a:noFill/>
              </a:ln>
              <a:solidFill>
                <a:schemeClr val="bg1"/>
              </a:solidFill>
              <a:effectLst/>
              <a:uLnTx/>
              <a:uFillTx/>
              <a:latin typeface="+mj-ea"/>
              <a:ea typeface="+mj-ea"/>
            </a:endParaRPr>
          </a:p>
        </p:txBody>
      </p:sp>
      <p:grpSp>
        <p:nvGrpSpPr>
          <p:cNvPr id="11" name="组合 10"/>
          <p:cNvGrpSpPr/>
          <p:nvPr/>
        </p:nvGrpSpPr>
        <p:grpSpPr>
          <a:xfrm>
            <a:off x="5957406" y="4865899"/>
            <a:ext cx="5069173" cy="1237073"/>
            <a:chOff x="5010082" y="4854554"/>
            <a:chExt cx="5069173" cy="1237073"/>
          </a:xfrm>
        </p:grpSpPr>
        <p:sp>
          <p:nvSpPr>
            <p:cNvPr id="15" name="矩形: 圆角 14"/>
            <p:cNvSpPr/>
            <p:nvPr/>
          </p:nvSpPr>
          <p:spPr>
            <a:xfrm>
              <a:off x="8678360" y="5783850"/>
              <a:ext cx="1400895" cy="307777"/>
            </a:xfrm>
            <a:prstGeom prst="roundRect">
              <a:avLst>
                <a:gd name="adj" fmla="val 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2024/1/13</a:t>
              </a:r>
              <a:endParaRPr lang="zh-CN" altLang="en-US" dirty="0">
                <a:solidFill>
                  <a:schemeClr val="bg1"/>
                </a:solidFill>
              </a:endParaRPr>
            </a:p>
          </p:txBody>
        </p:sp>
        <p:sp>
          <p:nvSpPr>
            <p:cNvPr id="16" name="文本框 15"/>
            <p:cNvSpPr txBox="1"/>
            <p:nvPr/>
          </p:nvSpPr>
          <p:spPr>
            <a:xfrm>
              <a:off x="5010082" y="4854554"/>
              <a:ext cx="184731" cy="307777"/>
            </a:xfrm>
            <a:prstGeom prst="rect">
              <a:avLst/>
            </a:prstGeom>
            <a:noFill/>
          </p:spPr>
          <p:txBody>
            <a:bodyPr wrap="none" rtlCol="0">
              <a:sp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879816" y="6549915"/>
            <a:ext cx="5743425" cy="5213040"/>
            <a:chOff x="-2322268" y="6785890"/>
            <a:chExt cx="5743425" cy="5213040"/>
          </a:xfrm>
        </p:grpSpPr>
        <p:sp>
          <p:nvSpPr>
            <p:cNvPr id="30" name="矩形 29"/>
            <p:cNvSpPr/>
            <p:nvPr/>
          </p:nvSpPr>
          <p:spPr>
            <a:xfrm rot="18900000" flipH="1">
              <a:off x="-1791882" y="6785891"/>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8900000" flipH="1">
              <a:off x="-2322268" y="6785890"/>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487122" y="-1998573"/>
            <a:ext cx="5743425" cy="5213040"/>
            <a:chOff x="10249343" y="-3346135"/>
            <a:chExt cx="5743425" cy="5213040"/>
          </a:xfrm>
        </p:grpSpPr>
        <p:sp>
          <p:nvSpPr>
            <p:cNvPr id="32" name="矩形 31"/>
            <p:cNvSpPr/>
            <p:nvPr/>
          </p:nvSpPr>
          <p:spPr>
            <a:xfrm rot="18900000" flipH="1">
              <a:off x="10779729" y="-3346134"/>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18900000" flipH="1">
              <a:off x="10249343" y="-3346135"/>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rcRect l="2158" r="2158"/>
          <a:stretch/>
        </p:blipFill>
        <p:spPr>
          <a:xfrm>
            <a:off x="5021920" y="427990"/>
            <a:ext cx="2148160" cy="20834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D2C96-F83A-164C-91AB-795B3D5AACCD}"/>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538A1D18-841A-AAD6-6295-77BE48D26AC6}"/>
              </a:ext>
            </a:extLst>
          </p:cNvPr>
          <p:cNvGrpSpPr/>
          <p:nvPr/>
        </p:nvGrpSpPr>
        <p:grpSpPr>
          <a:xfrm>
            <a:off x="494249" y="205413"/>
            <a:ext cx="9895823" cy="523220"/>
            <a:chOff x="494249" y="205413"/>
            <a:chExt cx="9895823" cy="523220"/>
          </a:xfrm>
        </p:grpSpPr>
        <p:sp>
          <p:nvSpPr>
            <p:cNvPr id="21" name="文本框 20">
              <a:extLst>
                <a:ext uri="{FF2B5EF4-FFF2-40B4-BE49-F238E27FC236}">
                  <a16:creationId xmlns:a16="http://schemas.microsoft.com/office/drawing/2014/main" id="{E313B440-9DA5-3B0F-D31C-E741FFDE4AA5}"/>
                </a:ext>
              </a:extLst>
            </p:cNvPr>
            <p:cNvSpPr txBox="1"/>
            <p:nvPr/>
          </p:nvSpPr>
          <p:spPr>
            <a:xfrm>
              <a:off x="1045846" y="205413"/>
              <a:ext cx="934422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标签扩散的</a:t>
              </a:r>
              <a:r>
                <a:rPr lang="zh-CN" altLang="en-US" sz="2800" b="0" i="0" dirty="0">
                  <a:effectLst/>
                  <a:latin typeface="-apple-system"/>
                </a:rPr>
                <a:t>第</a:t>
              </a:r>
              <a:r>
                <a:rPr lang="en-US" altLang="zh-CN" sz="2800" b="0" i="0" dirty="0">
                  <a:effectLst/>
                  <a:latin typeface="-apple-system"/>
                </a:rPr>
                <a:t>2</a:t>
              </a:r>
              <a:r>
                <a:rPr lang="zh-CN" altLang="en-US" sz="2800" b="0" i="0" dirty="0">
                  <a:effectLst/>
                  <a:latin typeface="-apple-system"/>
                </a:rPr>
                <a:t>步：找到粗糙的核心（扩散到共同的邻居）</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23" name="菱形 22">
              <a:extLst>
                <a:ext uri="{FF2B5EF4-FFF2-40B4-BE49-F238E27FC236}">
                  <a16:creationId xmlns:a16="http://schemas.microsoft.com/office/drawing/2014/main" id="{745EA01C-66A2-9BF3-BB2B-1D7DF2D8D005}"/>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01EE7AA8-3075-C458-F792-897A832B0263}"/>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9957355B-0991-9BDC-6F06-613E7DD0FBE3}"/>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C068BA22-68EE-41BE-80A9-8B927DB9DC89}"/>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392A7183-BBB7-9EAE-F2E8-ED4F0338B960}"/>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7121FBD1-6B55-03BA-DCE7-A84C8EAE5FDA}"/>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178FB842-35F3-0A88-F3DA-2F4027F880BA}"/>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855A1DCA-5CCC-3622-2185-EF45F0494476}"/>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6" name="文本框 5">
            <a:extLst>
              <a:ext uri="{FF2B5EF4-FFF2-40B4-BE49-F238E27FC236}">
                <a16:creationId xmlns:a16="http://schemas.microsoft.com/office/drawing/2014/main" id="{787FFC77-967B-8F59-F42A-03BBFAB10D95}"/>
              </a:ext>
            </a:extLst>
          </p:cNvPr>
          <p:cNvSpPr txBox="1"/>
          <p:nvPr/>
        </p:nvSpPr>
        <p:spPr>
          <a:xfrm>
            <a:off x="1045846" y="1518725"/>
            <a:ext cx="8902762" cy="3339504"/>
          </a:xfrm>
          <a:prstGeom prst="rect">
            <a:avLst/>
          </a:prstGeom>
          <a:noFill/>
        </p:spPr>
        <p:txBody>
          <a:bodyPr wrap="square">
            <a:spAutoFit/>
          </a:bodyPr>
          <a:lstStyle/>
          <a:p>
            <a:pPr marL="342900" indent="-342900">
              <a:lnSpc>
                <a:spcPct val="200000"/>
              </a:lnSpc>
              <a:buFont typeface="+mj-lt"/>
              <a:buAutoNum type="arabicPeriod"/>
            </a:pPr>
            <a:r>
              <a:rPr lang="zh-CN" altLang="en-US" b="1" dirty="0"/>
              <a:t>三元闭包特性</a:t>
            </a:r>
            <a:r>
              <a:rPr lang="en-US" altLang="zh-CN" dirty="0"/>
              <a:t>:</a:t>
            </a:r>
            <a:r>
              <a:rPr lang="zh-CN" altLang="en-US" dirty="0"/>
              <a:t>形成三角形的节点和与这些三角形相连的节点更倾向于处于同一社区。</a:t>
            </a:r>
            <a:endParaRPr lang="en-US" altLang="zh-CN" dirty="0"/>
          </a:p>
          <a:p>
            <a:pPr marL="342900" indent="-342900">
              <a:lnSpc>
                <a:spcPct val="200000"/>
              </a:lnSpc>
              <a:buFont typeface="+mj-lt"/>
              <a:buAutoNum type="arabicPeriod"/>
            </a:pPr>
            <a:r>
              <a:rPr lang="zh-CN" altLang="en-US" dirty="0"/>
              <a:t>一次将标签扩散到一组节点可以非常适用于减少算法的冗余检查，并且可以显着提高算法的性能和执行时间。</a:t>
            </a:r>
            <a:endParaRPr lang="en-US" altLang="zh-CN" dirty="0"/>
          </a:p>
          <a:p>
            <a:pPr marL="342900" indent="-342900">
              <a:lnSpc>
                <a:spcPct val="200000"/>
              </a:lnSpc>
              <a:buFont typeface="+mj-lt"/>
              <a:buAutoNum type="arabicPeriod"/>
            </a:pPr>
            <a:r>
              <a:rPr lang="zh-CN" altLang="en-US" dirty="0"/>
              <a:t>此外，在算法的最初步骤中，节点向具有强连接的相似邻居初始扩散标签可以提高后续步骤中将标签分配给其他节点的可靠性。这个概念被用来将标签扩散到节点之间三角形结构中的所有节点，以选择合适的粗核。</a:t>
            </a:r>
          </a:p>
        </p:txBody>
      </p:sp>
    </p:spTree>
    <p:extLst>
      <p:ext uri="{BB962C8B-B14F-4D97-AF65-F5344CB8AC3E}">
        <p14:creationId xmlns:p14="http://schemas.microsoft.com/office/powerpoint/2010/main" val="92521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65F77-BE4D-600E-4FFA-8ADE18436FE6}"/>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EA705EAC-22BD-D8B9-2EE6-01778B1FE40C}"/>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B0D5322-E54F-F013-B6EA-964C067177C5}"/>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1EB0A0AA-76C7-ED7D-3561-5C41FD743D24}"/>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9DDC206A-0E69-46F0-5B6E-44354DE35AE7}"/>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A5CD00F3-D6A0-8DDC-8D86-CF03D4E91BBA}"/>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2032DD0C-3E98-F9EC-752E-F45D599F46D6}"/>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2CE7AE37-B145-4F6A-950C-6700F5C4DA1A}"/>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227C2A95-D330-BEAA-9B11-3993757D3C69}"/>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CE101D3D-19E7-EBF4-8030-68D16C96D52F}"/>
              </a:ext>
            </a:extLst>
          </p:cNvPr>
          <p:cNvSpPr txBox="1"/>
          <p:nvPr/>
        </p:nvSpPr>
        <p:spPr>
          <a:xfrm>
            <a:off x="955957" y="233607"/>
            <a:ext cx="934422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标签扩散的</a:t>
            </a:r>
            <a:r>
              <a:rPr lang="zh-CN" altLang="en-US" sz="2800" b="0" i="0" dirty="0">
                <a:effectLst/>
                <a:latin typeface="-apple-system"/>
              </a:rPr>
              <a:t>第</a:t>
            </a:r>
            <a:r>
              <a:rPr lang="en-US" altLang="zh-CN" sz="2800" b="0" i="0" dirty="0">
                <a:effectLst/>
                <a:latin typeface="-apple-system"/>
              </a:rPr>
              <a:t>2</a:t>
            </a:r>
            <a:r>
              <a:rPr lang="zh-CN" altLang="en-US" sz="2800" b="0" i="0" dirty="0">
                <a:effectLst/>
                <a:latin typeface="-apple-system"/>
              </a:rPr>
              <a:t>步：找到粗糙的核心（扩散到共同的邻居）</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3" name="文本框 2">
            <a:extLst>
              <a:ext uri="{FF2B5EF4-FFF2-40B4-BE49-F238E27FC236}">
                <a16:creationId xmlns:a16="http://schemas.microsoft.com/office/drawing/2014/main" id="{EA3A3F63-6C22-39FB-4448-DEB12A541326}"/>
              </a:ext>
            </a:extLst>
          </p:cNvPr>
          <p:cNvSpPr txBox="1"/>
          <p:nvPr/>
        </p:nvSpPr>
        <p:spPr>
          <a:xfrm>
            <a:off x="1135666" y="941493"/>
            <a:ext cx="9532334" cy="5278496"/>
          </a:xfrm>
          <a:prstGeom prst="rect">
            <a:avLst/>
          </a:prstGeom>
          <a:noFill/>
        </p:spPr>
        <p:txBody>
          <a:bodyPr wrap="square" rtlCol="0">
            <a:spAutoFit/>
          </a:bodyPr>
          <a:lstStyle/>
          <a:p>
            <a:r>
              <a:rPr lang="zh-CN" altLang="en-US" dirty="0"/>
              <a:t>算法步骤：</a:t>
            </a:r>
            <a:endParaRPr lang="en-US" altLang="zh-CN" dirty="0"/>
          </a:p>
          <a:p>
            <a:pPr marL="342900" indent="-342900">
              <a:lnSpc>
                <a:spcPct val="200000"/>
              </a:lnSpc>
              <a:buFont typeface="+mj-lt"/>
              <a:buAutoNum type="arabicPeriod"/>
            </a:pPr>
            <a:r>
              <a:rPr lang="zh-CN" altLang="en-US" b="0" i="0" dirty="0">
                <a:effectLst/>
                <a:latin typeface="-apple-system"/>
              </a:rPr>
              <a:t>在该步骤中，选择具有最高节点重要性值的</a:t>
            </a:r>
            <a:r>
              <a:rPr lang="en-US" altLang="zh-CN" b="0" i="0" dirty="0">
                <a:effectLst/>
                <a:latin typeface="-apple-system"/>
              </a:rPr>
              <a:t>5%</a:t>
            </a:r>
            <a:r>
              <a:rPr lang="zh-CN" altLang="en-US" b="0" i="0" dirty="0">
                <a:effectLst/>
                <a:latin typeface="-apple-system"/>
              </a:rPr>
              <a:t>的节点作为潜在的核心。对于每个所选核心节点，所选节点及其最相似邻居的标签被分配有相同的标签。他们的公共邻居接收所选核心节点的标签。</a:t>
            </a:r>
            <a:endParaRPr lang="en-US" altLang="zh-CN" b="0" i="0" dirty="0">
              <a:effectLst/>
              <a:latin typeface="-apple-system"/>
            </a:endParaRPr>
          </a:p>
          <a:p>
            <a:pPr marL="342900" indent="-342900">
              <a:lnSpc>
                <a:spcPct val="200000"/>
              </a:lnSpc>
              <a:buFont typeface="+mj-lt"/>
              <a:buAutoNum type="arabicPeriod"/>
            </a:pPr>
            <a:r>
              <a:rPr lang="zh-CN" altLang="en-US" b="0" i="0" dirty="0">
                <a:effectLst/>
                <a:latin typeface="-apple-system"/>
              </a:rPr>
              <a:t>所选节点、最相似邻居以及它们的所有共同邻居的扩散标志</a:t>
            </a:r>
            <a:r>
              <a:rPr lang="zh-CN" altLang="en-US" dirty="0"/>
              <a:t>diffusion_flag</a:t>
            </a:r>
            <a:r>
              <a:rPr lang="en-US" altLang="zh-CN" dirty="0"/>
              <a:t>=</a:t>
            </a:r>
            <a:r>
              <a:rPr lang="zh-CN" altLang="en-US" dirty="0"/>
              <a:t>1</a:t>
            </a:r>
            <a:r>
              <a:rPr lang="zh-CN" altLang="en-US" b="0" i="0" dirty="0">
                <a:effectLst/>
                <a:latin typeface="-apple-system"/>
              </a:rPr>
              <a:t>。对所有选定的</a:t>
            </a:r>
            <a:r>
              <a:rPr lang="en-US" altLang="zh-CN" b="0" i="0" dirty="0">
                <a:effectLst/>
                <a:latin typeface="-apple-system"/>
              </a:rPr>
              <a:t>5%</a:t>
            </a:r>
            <a:r>
              <a:rPr lang="zh-CN" altLang="en-US" b="0" i="0" dirty="0">
                <a:effectLst/>
                <a:latin typeface="-apple-system"/>
              </a:rPr>
              <a:t>执行此步骤。在完成这一步之后，社区的基本骨架就建立起来了。这些具有较强联系的社区，对下一步标签选择的准确性有着重大影响。</a:t>
            </a:r>
            <a:endParaRPr lang="en-US" altLang="zh-CN" b="0" i="0" dirty="0">
              <a:effectLst/>
              <a:latin typeface="-apple-system"/>
            </a:endParaRPr>
          </a:p>
          <a:p>
            <a:pPr marL="342900" indent="-342900">
              <a:lnSpc>
                <a:spcPct val="200000"/>
              </a:lnSpc>
              <a:buFont typeface="+mj-lt"/>
              <a:buAutoNum type="arabicPeriod"/>
            </a:pPr>
            <a:r>
              <a:rPr lang="zh-CN" altLang="en-US" b="0" i="0" dirty="0">
                <a:effectLst/>
                <a:latin typeface="-apple-system"/>
              </a:rPr>
              <a:t>通过实验观察，发现</a:t>
            </a:r>
            <a:r>
              <a:rPr lang="en-US" altLang="zh-CN" b="0" i="0" dirty="0">
                <a:effectLst/>
                <a:latin typeface="-apple-system"/>
              </a:rPr>
              <a:t>5%</a:t>
            </a:r>
            <a:r>
              <a:rPr lang="zh-CN" altLang="en-US" b="0" i="0" dirty="0">
                <a:effectLst/>
                <a:latin typeface="-apple-system"/>
              </a:rPr>
              <a:t>的节点就足以以可接受的精度形成期望的社区。换句话说，目标不是完全识别社区的核心，而是近似地找到一些粗略的核心来创建社区的骨架，以便在算法的后续步骤中使用它们。</a:t>
            </a:r>
            <a:endParaRPr lang="zh-CN" altLang="en-US" dirty="0"/>
          </a:p>
        </p:txBody>
      </p:sp>
    </p:spTree>
    <p:extLst>
      <p:ext uri="{BB962C8B-B14F-4D97-AF65-F5344CB8AC3E}">
        <p14:creationId xmlns:p14="http://schemas.microsoft.com/office/powerpoint/2010/main" val="168530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7DF82-049C-F607-A13B-88DE076F631D}"/>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A5BAFCD9-4A14-3903-AE5A-AD08F385B69D}"/>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D50CBFF-EFC4-09DB-23A0-F057B001F658}"/>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5719373D-3B2B-4843-8288-5DCE13CC0635}"/>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2AF1044C-9560-50EC-D9D2-984714A7EEF2}"/>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46B1E37E-A51D-32D5-0E10-23B2EC292CA4}"/>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C66B660D-4A56-2C2E-5352-40C5A6BE9765}"/>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7562AE4C-F546-F3DD-C5D9-3EA469EA7A8A}"/>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09F94F81-8429-C8A9-CA66-42F926971948}"/>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58E5FBF7-8E7C-265F-1679-6AD234987AE2}"/>
              </a:ext>
            </a:extLst>
          </p:cNvPr>
          <p:cNvSpPr txBox="1"/>
          <p:nvPr/>
        </p:nvSpPr>
        <p:spPr>
          <a:xfrm>
            <a:off x="929619" y="248001"/>
            <a:ext cx="233910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平衡标签扩散</a:t>
            </a:r>
          </a:p>
        </p:txBody>
      </p:sp>
      <p:sp>
        <p:nvSpPr>
          <p:cNvPr id="4" name="文本框 3">
            <a:extLst>
              <a:ext uri="{FF2B5EF4-FFF2-40B4-BE49-F238E27FC236}">
                <a16:creationId xmlns:a16="http://schemas.microsoft.com/office/drawing/2014/main" id="{1E3934FD-A756-8983-9075-41368098729D}"/>
              </a:ext>
            </a:extLst>
          </p:cNvPr>
          <p:cNvSpPr txBox="1"/>
          <p:nvPr/>
        </p:nvSpPr>
        <p:spPr>
          <a:xfrm>
            <a:off x="1425787" y="1140553"/>
            <a:ext cx="9340426" cy="1677511"/>
          </a:xfrm>
          <a:prstGeom prst="rect">
            <a:avLst/>
          </a:prstGeom>
          <a:noFill/>
        </p:spPr>
        <p:txBody>
          <a:bodyPr wrap="square">
            <a:spAutoFit/>
          </a:bodyPr>
          <a:lstStyle/>
          <a:p>
            <a:pPr algn="just">
              <a:lnSpc>
                <a:spcPct val="200000"/>
              </a:lnSpc>
            </a:pPr>
            <a:r>
              <a:rPr lang="zh-CN" altLang="en-US" dirty="0"/>
              <a:t>节点的更新顺序显著影响社群的形成。如果只优先考虑社区的标签从内部向外部扩展，可能会增加标签不正确扩散的风险。通过扩大强大的社区，合并周围的小群体，也可能导致形成巨型社区。</a:t>
            </a:r>
          </a:p>
        </p:txBody>
      </p:sp>
      <p:sp>
        <p:nvSpPr>
          <p:cNvPr id="9" name="文本框 8">
            <a:extLst>
              <a:ext uri="{FF2B5EF4-FFF2-40B4-BE49-F238E27FC236}">
                <a16:creationId xmlns:a16="http://schemas.microsoft.com/office/drawing/2014/main" id="{8F7563C3-32E6-51CD-13B3-5C0F6F418816}"/>
              </a:ext>
            </a:extLst>
          </p:cNvPr>
          <p:cNvSpPr txBox="1"/>
          <p:nvPr/>
        </p:nvSpPr>
        <p:spPr>
          <a:xfrm>
            <a:off x="1425787" y="3007149"/>
            <a:ext cx="9615381" cy="1123513"/>
          </a:xfrm>
          <a:prstGeom prst="rect">
            <a:avLst/>
          </a:prstGeom>
          <a:noFill/>
        </p:spPr>
        <p:txBody>
          <a:bodyPr wrap="square">
            <a:spAutoFit/>
          </a:bodyPr>
          <a:lstStyle/>
          <a:p>
            <a:pPr>
              <a:lnSpc>
                <a:spcPct val="200000"/>
              </a:lnSpc>
            </a:pPr>
            <a:r>
              <a:rPr lang="zh-CN" altLang="en-US" dirty="0"/>
              <a:t>采用一种平衡的方法，从</a:t>
            </a:r>
            <a:r>
              <a:rPr lang="zh-CN" altLang="en-US" dirty="0">
                <a:solidFill>
                  <a:srgbClr val="FF0000"/>
                </a:solidFill>
              </a:rPr>
              <a:t>内部和外部</a:t>
            </a:r>
            <a:r>
              <a:rPr lang="zh-CN" altLang="en-US" dirty="0"/>
              <a:t>两个方面扩展社区，以防止巨型社区的形成。识别边界节点对于控制怪物群落的成长非常重要。</a:t>
            </a:r>
          </a:p>
        </p:txBody>
      </p:sp>
    </p:spTree>
    <p:extLst>
      <p:ext uri="{BB962C8B-B14F-4D97-AF65-F5344CB8AC3E}">
        <p14:creationId xmlns:p14="http://schemas.microsoft.com/office/powerpoint/2010/main" val="24078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B5189-3527-ECC2-7D9A-7C710307BDBD}"/>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92478F8F-C322-A8F1-E3A8-BAF6F61480FD}"/>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42EFEB58-27A3-3EBD-6475-D4C5056C6852}"/>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A23C2F61-E446-DB4D-B10F-C49DE19CAC52}"/>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A23313E6-867C-21E5-76A6-2C9B18F75088}"/>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D53B7D39-7AAD-3F49-FE26-3A31176DA8F6}"/>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D6760E3C-153C-1925-EBAF-BDE02E4CBADD}"/>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75A593E0-D1B2-28C2-F59E-DE5F5F89449E}"/>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1DC84DD9-39A6-FE89-FEA8-BB76AFC73CB0}"/>
              </a:ext>
            </a:extLst>
          </p:cNvPr>
          <p:cNvSpPr txBox="1"/>
          <p:nvPr/>
        </p:nvSpPr>
        <p:spPr>
          <a:xfrm>
            <a:off x="929619" y="248001"/>
            <a:ext cx="233910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平衡标签扩散</a:t>
            </a:r>
          </a:p>
        </p:txBody>
      </p:sp>
      <p:sp>
        <p:nvSpPr>
          <p:cNvPr id="4" name="文本框 3">
            <a:extLst>
              <a:ext uri="{FF2B5EF4-FFF2-40B4-BE49-F238E27FC236}">
                <a16:creationId xmlns:a16="http://schemas.microsoft.com/office/drawing/2014/main" id="{6C09764C-8064-B92E-34A4-AB1F68A6F89D}"/>
              </a:ext>
            </a:extLst>
          </p:cNvPr>
          <p:cNvSpPr txBox="1"/>
          <p:nvPr/>
        </p:nvSpPr>
        <p:spPr>
          <a:xfrm>
            <a:off x="541867" y="1049003"/>
            <a:ext cx="9340426" cy="369332"/>
          </a:xfrm>
          <a:prstGeom prst="rect">
            <a:avLst/>
          </a:prstGeom>
          <a:noFill/>
        </p:spPr>
        <p:txBody>
          <a:bodyPr wrap="square">
            <a:spAutoFit/>
          </a:bodyPr>
          <a:lstStyle/>
          <a:p>
            <a:pPr algn="just"/>
            <a:r>
              <a:rPr lang="zh-CN" altLang="en-US" dirty="0"/>
              <a:t>步骤：</a:t>
            </a:r>
          </a:p>
        </p:txBody>
      </p:sp>
      <p:sp>
        <p:nvSpPr>
          <p:cNvPr id="9" name="文本框 8">
            <a:extLst>
              <a:ext uri="{FF2B5EF4-FFF2-40B4-BE49-F238E27FC236}">
                <a16:creationId xmlns:a16="http://schemas.microsoft.com/office/drawing/2014/main" id="{8FDC34D8-CCC2-2587-19FB-6D902F9F0500}"/>
              </a:ext>
            </a:extLst>
          </p:cNvPr>
          <p:cNvSpPr txBox="1"/>
          <p:nvPr/>
        </p:nvSpPr>
        <p:spPr>
          <a:xfrm>
            <a:off x="482659" y="1401318"/>
            <a:ext cx="11655154" cy="3893310"/>
          </a:xfrm>
          <a:prstGeom prst="rect">
            <a:avLst/>
          </a:prstGeom>
          <a:noFill/>
        </p:spPr>
        <p:txBody>
          <a:bodyPr wrap="square">
            <a:spAutoFit/>
          </a:bodyPr>
          <a:lstStyle/>
          <a:p>
            <a:pPr marL="342900" indent="-342900">
              <a:lnSpc>
                <a:spcPct val="200000"/>
              </a:lnSpc>
              <a:buFont typeface="+mj-lt"/>
              <a:buAutoNum type="arabicPeriod"/>
            </a:pPr>
            <a:r>
              <a:rPr lang="zh-CN" altLang="en-US" b="0" i="0" dirty="0">
                <a:effectLst/>
                <a:latin typeface="-apple-system"/>
              </a:rPr>
              <a:t>对于扩散标记为</a:t>
            </a:r>
            <a:r>
              <a:rPr lang="en-US" altLang="zh-CN" b="0" i="0" dirty="0">
                <a:effectLst/>
                <a:latin typeface="-apple-system"/>
              </a:rPr>
              <a:t>0</a:t>
            </a:r>
            <a:r>
              <a:rPr lang="zh-CN" altLang="en-US" b="0" i="0" dirty="0">
                <a:effectLst/>
                <a:latin typeface="-apple-system"/>
              </a:rPr>
              <a:t>的节点，此步骤仅执行一次。</a:t>
            </a:r>
            <a:endParaRPr lang="en-US" altLang="zh-CN" b="0" i="0" dirty="0">
              <a:effectLst/>
              <a:latin typeface="-apple-system"/>
            </a:endParaRPr>
          </a:p>
          <a:p>
            <a:pPr marL="342900" indent="-342900">
              <a:lnSpc>
                <a:spcPct val="200000"/>
              </a:lnSpc>
              <a:buFont typeface="+mj-lt"/>
              <a:buAutoNum type="arabicPeriod"/>
            </a:pPr>
            <a:r>
              <a:rPr lang="zh-CN" altLang="en-US" b="0" i="0" dirty="0">
                <a:effectLst/>
                <a:latin typeface="-apple-system"/>
              </a:rPr>
              <a:t>首先，基于这些节点的重要性（</a:t>
            </a:r>
            <a:r>
              <a:rPr lang="en-US" altLang="zh-CN" b="0" i="0" dirty="0">
                <a:effectLst/>
                <a:latin typeface="-apple-system"/>
              </a:rPr>
              <a:t>NI</a:t>
            </a:r>
            <a:r>
              <a:rPr lang="zh-CN" altLang="en-US" b="0" i="0" dirty="0">
                <a:effectLst/>
                <a:latin typeface="-apple-system"/>
              </a:rPr>
              <a:t>）对它们进行排序。从列表的顶部选择新节点（具有高</a:t>
            </a:r>
            <a:r>
              <a:rPr lang="en-US" altLang="zh-CN" b="0" i="0" dirty="0">
                <a:effectLst/>
                <a:latin typeface="-apple-system"/>
              </a:rPr>
              <a:t>NI</a:t>
            </a:r>
            <a:r>
              <a:rPr lang="zh-CN" altLang="en-US" b="0" i="0" dirty="0">
                <a:effectLst/>
                <a:latin typeface="-apple-system"/>
              </a:rPr>
              <a:t>），然后从列表的底部选择另一个节点。</a:t>
            </a:r>
            <a:endParaRPr lang="en-US" altLang="zh-CN" b="0" i="0" dirty="0">
              <a:effectLst/>
              <a:latin typeface="-apple-system"/>
            </a:endParaRPr>
          </a:p>
          <a:p>
            <a:pPr marL="342900" indent="-342900">
              <a:lnSpc>
                <a:spcPct val="200000"/>
              </a:lnSpc>
              <a:buFont typeface="+mj-lt"/>
              <a:buAutoNum type="arabicPeriod"/>
            </a:pPr>
            <a:r>
              <a:rPr lang="zh-CN" altLang="en-US" b="0" i="0" dirty="0">
                <a:solidFill>
                  <a:srgbClr val="FF0000"/>
                </a:solidFill>
                <a:effectLst/>
                <a:latin typeface="-apple-system"/>
              </a:rPr>
              <a:t>每个选定的节点会根据其相邻节点将其标签更改为最重要的标签</a:t>
            </a:r>
            <a:r>
              <a:rPr lang="zh-CN" altLang="en-US" b="0" i="0" dirty="0">
                <a:effectLst/>
                <a:latin typeface="-apple-system"/>
              </a:rPr>
              <a:t>。如果节点</a:t>
            </a:r>
            <a:r>
              <a:rPr lang="en-US" altLang="zh-CN" b="0" i="0" dirty="0" err="1">
                <a:effectLst/>
                <a:latin typeface="-apple-system"/>
              </a:rPr>
              <a:t>i</a:t>
            </a:r>
            <a:r>
              <a:rPr lang="zh-CN" altLang="en-US" b="0" i="0" dirty="0">
                <a:effectLst/>
                <a:latin typeface="-apple-system"/>
              </a:rPr>
              <a:t>是高重要性节点（从列表的顶部选择），则使用等式（</a:t>
            </a:r>
            <a:r>
              <a:rPr lang="en-US" altLang="zh-CN" b="0" i="0" dirty="0">
                <a:effectLst/>
                <a:latin typeface="-apple-system"/>
              </a:rPr>
              <a:t>1</a:t>
            </a:r>
            <a:r>
              <a:rPr lang="zh-CN" altLang="en-US" b="0" i="0" dirty="0">
                <a:effectLst/>
                <a:latin typeface="-apple-system"/>
              </a:rPr>
              <a:t>）来更新节点</a:t>
            </a:r>
            <a:r>
              <a:rPr lang="en-US" altLang="zh-CN" b="0" i="0" dirty="0" err="1">
                <a:effectLst/>
                <a:latin typeface="-apple-system"/>
              </a:rPr>
              <a:t>i</a:t>
            </a:r>
            <a:r>
              <a:rPr lang="zh-CN" altLang="en-US" b="0" i="0" dirty="0">
                <a:effectLst/>
                <a:latin typeface="-apple-system"/>
              </a:rPr>
              <a:t>的标签，如果节点</a:t>
            </a:r>
            <a:r>
              <a:rPr lang="en-US" altLang="zh-CN" b="0" i="0" dirty="0" err="1">
                <a:effectLst/>
                <a:latin typeface="-apple-system"/>
              </a:rPr>
              <a:t>i</a:t>
            </a:r>
            <a:r>
              <a:rPr lang="zh-CN" altLang="en-US" b="0" i="0" dirty="0">
                <a:effectLst/>
                <a:latin typeface="-apple-system"/>
              </a:rPr>
              <a:t>是低重要性节点（从列表的底部选择），则使用</a:t>
            </a:r>
            <a:r>
              <a:rPr lang="en-US" altLang="zh-CN" dirty="0">
                <a:latin typeface="-apple-system"/>
              </a:rPr>
              <a:t>(4)</a:t>
            </a:r>
            <a:r>
              <a:rPr lang="zh-CN" altLang="en-US" b="0" i="0" dirty="0">
                <a:effectLst/>
                <a:latin typeface="-apple-system"/>
              </a:rPr>
              <a:t>。</a:t>
            </a:r>
            <a:endParaRPr lang="en-US" altLang="zh-CN" dirty="0">
              <a:latin typeface="-apple-system"/>
            </a:endParaRPr>
          </a:p>
          <a:p>
            <a:pPr marL="342900" indent="-342900">
              <a:lnSpc>
                <a:spcPct val="200000"/>
              </a:lnSpc>
              <a:buFont typeface="+mj-lt"/>
              <a:buAutoNum type="arabicPeriod"/>
            </a:pPr>
            <a:r>
              <a:rPr lang="zh-CN" altLang="en-US" b="0" i="0" dirty="0">
                <a:effectLst/>
                <a:latin typeface="-apple-system"/>
              </a:rPr>
              <a:t>在更新这两个节点的标签后，平衡标签扩散方法从列表的顶部和底部选择另外两个节点。</a:t>
            </a:r>
            <a:endParaRPr lang="en-US" altLang="zh-CN" b="0" i="0" dirty="0">
              <a:effectLst/>
              <a:latin typeface="-apple-system"/>
            </a:endParaRPr>
          </a:p>
          <a:p>
            <a:pPr marL="342900" indent="-342900">
              <a:lnSpc>
                <a:spcPct val="200000"/>
              </a:lnSpc>
              <a:buFont typeface="+mj-lt"/>
              <a:buAutoNum type="arabicPeriod"/>
            </a:pPr>
            <a:r>
              <a:rPr lang="zh-CN" altLang="en-US" b="0" i="0" dirty="0">
                <a:effectLst/>
                <a:latin typeface="-apple-system"/>
              </a:rPr>
              <a:t>该选择过程继续进行，直到列表中没有剩余的节点。</a:t>
            </a:r>
            <a:endParaRPr lang="en-US" altLang="zh-CN" b="0" i="0" dirty="0">
              <a:effectLst/>
              <a:latin typeface="-apple-system"/>
            </a:endParaRPr>
          </a:p>
        </p:txBody>
      </p:sp>
      <p:pic>
        <p:nvPicPr>
          <p:cNvPr id="3" name="图片 2">
            <a:extLst>
              <a:ext uri="{FF2B5EF4-FFF2-40B4-BE49-F238E27FC236}">
                <a16:creationId xmlns:a16="http://schemas.microsoft.com/office/drawing/2014/main" id="{6089A821-FE77-F474-F947-6431E845D23E}"/>
              </a:ext>
            </a:extLst>
          </p:cNvPr>
          <p:cNvPicPr>
            <a:picLocks noChangeAspect="1"/>
          </p:cNvPicPr>
          <p:nvPr/>
        </p:nvPicPr>
        <p:blipFill>
          <a:blip r:embed="rId4"/>
          <a:stretch>
            <a:fillRect/>
          </a:stretch>
        </p:blipFill>
        <p:spPr>
          <a:xfrm>
            <a:off x="5724237" y="587243"/>
            <a:ext cx="4666056" cy="1314940"/>
          </a:xfrm>
          <a:prstGeom prst="rect">
            <a:avLst/>
          </a:prstGeom>
        </p:spPr>
      </p:pic>
      <p:sp>
        <p:nvSpPr>
          <p:cNvPr id="10" name="文本框 9">
            <a:extLst>
              <a:ext uri="{FF2B5EF4-FFF2-40B4-BE49-F238E27FC236}">
                <a16:creationId xmlns:a16="http://schemas.microsoft.com/office/drawing/2014/main" id="{174223DE-9FDB-47B8-567A-FD9279B37A09}"/>
              </a:ext>
            </a:extLst>
          </p:cNvPr>
          <p:cNvSpPr txBox="1"/>
          <p:nvPr/>
        </p:nvSpPr>
        <p:spPr>
          <a:xfrm>
            <a:off x="8530937" y="5800364"/>
            <a:ext cx="3066339" cy="646331"/>
          </a:xfrm>
          <a:prstGeom prst="rect">
            <a:avLst/>
          </a:prstGeom>
          <a:noFill/>
        </p:spPr>
        <p:txBody>
          <a:bodyPr wrap="square">
            <a:spAutoFit/>
          </a:bodyPr>
          <a:lstStyle/>
          <a:p>
            <a:r>
              <a:rPr lang="zh-CN" altLang="en-US" dirty="0"/>
              <a:t>每个度为</a:t>
            </a:r>
            <a:r>
              <a:rPr lang="en-US" altLang="zh-CN" dirty="0"/>
              <a:t>1</a:t>
            </a:r>
            <a:r>
              <a:rPr lang="zh-CN" altLang="en-US" dirty="0"/>
              <a:t>的节点只有一个邻居，它接收邻居的标签。</a:t>
            </a:r>
          </a:p>
        </p:txBody>
      </p:sp>
    </p:spTree>
    <p:extLst>
      <p:ext uri="{BB962C8B-B14F-4D97-AF65-F5344CB8AC3E}">
        <p14:creationId xmlns:p14="http://schemas.microsoft.com/office/powerpoint/2010/main" val="167685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F6F4-8609-1F56-6B2D-412F2D832CE9}"/>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07CFB3BD-5DBC-58A4-0EA5-0438FF072CF4}"/>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7ED7115-FA36-2545-9D33-1E3A5C4D3FB2}"/>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0B6FA4BE-A8F8-68A5-FD67-1D681605AAA5}"/>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608119CD-7233-3245-5DE0-66BB8FD4F3E8}"/>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C9CA21F3-4BF1-8108-143A-92E7F2614EDD}"/>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B6C4A834-B154-E5E8-9EF7-23B122724326}"/>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C8B3727D-B85A-5591-CD64-5EA29A7C0BA2}"/>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FE7A66CD-5E67-FF04-7E3C-706C0BE6A000}"/>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1C7848F1-D8DB-0595-1281-8B215472E9C3}"/>
              </a:ext>
            </a:extLst>
          </p:cNvPr>
          <p:cNvSpPr txBox="1"/>
          <p:nvPr/>
        </p:nvSpPr>
        <p:spPr>
          <a:xfrm>
            <a:off x="1031212" y="248001"/>
            <a:ext cx="233910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标签选择阶段</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F47439C6-0F87-058F-23D8-27CD76E9583C}"/>
              </a:ext>
            </a:extLst>
          </p:cNvPr>
          <p:cNvSpPr txBox="1"/>
          <p:nvPr/>
        </p:nvSpPr>
        <p:spPr>
          <a:xfrm>
            <a:off x="1347894" y="1140553"/>
            <a:ext cx="8832426" cy="369332"/>
          </a:xfrm>
          <a:prstGeom prst="rect">
            <a:avLst/>
          </a:prstGeom>
          <a:noFill/>
        </p:spPr>
        <p:txBody>
          <a:bodyPr wrap="square">
            <a:spAutoFit/>
          </a:bodyPr>
          <a:lstStyle/>
          <a:p>
            <a:r>
              <a:rPr lang="zh-CN" altLang="en-US" dirty="0"/>
              <a:t>执行标签选择阶段，以确保每个节点都被赋予最合适的标签。</a:t>
            </a:r>
          </a:p>
        </p:txBody>
      </p:sp>
      <p:sp>
        <p:nvSpPr>
          <p:cNvPr id="10" name="文本框 9">
            <a:extLst>
              <a:ext uri="{FF2B5EF4-FFF2-40B4-BE49-F238E27FC236}">
                <a16:creationId xmlns:a16="http://schemas.microsoft.com/office/drawing/2014/main" id="{A8177F04-E2A8-3AA8-8464-CF951E7C50FA}"/>
              </a:ext>
            </a:extLst>
          </p:cNvPr>
          <p:cNvSpPr txBox="1"/>
          <p:nvPr/>
        </p:nvSpPr>
        <p:spPr>
          <a:xfrm>
            <a:off x="1347894" y="1711013"/>
            <a:ext cx="9798260" cy="923330"/>
          </a:xfrm>
          <a:prstGeom prst="rect">
            <a:avLst/>
          </a:prstGeom>
          <a:noFill/>
        </p:spPr>
        <p:txBody>
          <a:bodyPr wrap="square">
            <a:spAutoFit/>
          </a:bodyPr>
          <a:lstStyle/>
          <a:p>
            <a:r>
              <a:rPr lang="zh-CN" altLang="en-US" dirty="0"/>
              <a:t>由于前面的步骤花费了大量精力为节点分配合适的标签，因此更新的第一个因素是频率因素。因此，被选中的节点主要将自己的标签更新为邻居中频率最高的社区的标签。如果多个社区共享相同的频率，则通过</a:t>
            </a:r>
            <a:r>
              <a:rPr lang="en-US" altLang="zh-CN" dirty="0"/>
              <a:t>Eq.(5)</a:t>
            </a:r>
            <a:r>
              <a:rPr lang="zh-CN" altLang="en-US" dirty="0"/>
              <a:t>计算每个社区的有效性，并分配一个最高的社区标签</a:t>
            </a:r>
            <a:r>
              <a:rPr lang="en-US" altLang="zh-CN" dirty="0" err="1"/>
              <a:t>EffectivenessCm</a:t>
            </a:r>
            <a:r>
              <a:rPr lang="zh-CN" altLang="en-US" dirty="0"/>
              <a:t>。</a:t>
            </a:r>
            <a:endParaRPr lang="en-US" altLang="zh-CN" dirty="0"/>
          </a:p>
        </p:txBody>
      </p:sp>
      <p:sp>
        <p:nvSpPr>
          <p:cNvPr id="12" name="文本框 11">
            <a:extLst>
              <a:ext uri="{FF2B5EF4-FFF2-40B4-BE49-F238E27FC236}">
                <a16:creationId xmlns:a16="http://schemas.microsoft.com/office/drawing/2014/main" id="{52351AF4-CF45-09A7-311B-D1289C932D3A}"/>
              </a:ext>
            </a:extLst>
          </p:cNvPr>
          <p:cNvSpPr txBox="1"/>
          <p:nvPr/>
        </p:nvSpPr>
        <p:spPr>
          <a:xfrm>
            <a:off x="1454126" y="4194535"/>
            <a:ext cx="8998279" cy="646331"/>
          </a:xfrm>
          <a:prstGeom prst="rect">
            <a:avLst/>
          </a:prstGeom>
          <a:noFill/>
        </p:spPr>
        <p:txBody>
          <a:bodyPr wrap="square">
            <a:spAutoFit/>
          </a:bodyPr>
          <a:lstStyle/>
          <a:p>
            <a:r>
              <a:rPr lang="zh-CN" altLang="en-US" dirty="0"/>
              <a:t>其中Cm为频率最高的社区之一，Ni为节点i的邻居， 其社区标签为Cm，j为节点i所选择的邻居之一，最后为节点i选择有效性值最高的社区标签，在某些情况下重复此步骤。</a:t>
            </a:r>
          </a:p>
        </p:txBody>
      </p:sp>
      <p:sp>
        <p:nvSpPr>
          <p:cNvPr id="14" name="文本框 13">
            <a:extLst>
              <a:ext uri="{FF2B5EF4-FFF2-40B4-BE49-F238E27FC236}">
                <a16:creationId xmlns:a16="http://schemas.microsoft.com/office/drawing/2014/main" id="{79067985-C507-9AE1-ACC0-D8B8A5410A2E}"/>
              </a:ext>
            </a:extLst>
          </p:cNvPr>
          <p:cNvSpPr txBox="1"/>
          <p:nvPr/>
        </p:nvSpPr>
        <p:spPr>
          <a:xfrm>
            <a:off x="1581419" y="5070537"/>
            <a:ext cx="9725889" cy="923330"/>
          </a:xfrm>
          <a:prstGeom prst="rect">
            <a:avLst/>
          </a:prstGeom>
          <a:noFill/>
        </p:spPr>
        <p:txBody>
          <a:bodyPr wrap="square">
            <a:spAutoFit/>
          </a:bodyPr>
          <a:lstStyle/>
          <a:p>
            <a:r>
              <a:rPr lang="en-US" altLang="zh-CN" dirty="0"/>
              <a:t>LBLD</a:t>
            </a:r>
            <a:r>
              <a:rPr lang="zh-CN" altLang="en-US" dirty="0"/>
              <a:t>算法中，由于每一步对算法的准确性和鲁棒性都有重要的作用，并且每一步都可以纠正前一步的轻微错误，因此不需要使用更多的迭代次数来执行算法，从而使所提出的算法收敛速度快。在具有非常密集社区的合成网络中，</a:t>
            </a:r>
            <a:r>
              <a:rPr lang="zh-CN" altLang="en-US" dirty="0">
                <a:solidFill>
                  <a:srgbClr val="FF0000"/>
                </a:solidFill>
              </a:rPr>
              <a:t>以两次迭代执行此步骤足</a:t>
            </a:r>
            <a:r>
              <a:rPr lang="zh-CN" altLang="en-US" dirty="0"/>
              <a:t>以获得稳定而准确的结果。</a:t>
            </a:r>
          </a:p>
        </p:txBody>
      </p:sp>
      <p:pic>
        <p:nvPicPr>
          <p:cNvPr id="15" name="图片 14">
            <a:extLst>
              <a:ext uri="{FF2B5EF4-FFF2-40B4-BE49-F238E27FC236}">
                <a16:creationId xmlns:a16="http://schemas.microsoft.com/office/drawing/2014/main" id="{1B68E4D9-5325-0F85-F3DA-CCEC58E756BD}"/>
              </a:ext>
            </a:extLst>
          </p:cNvPr>
          <p:cNvPicPr>
            <a:picLocks noChangeAspect="1"/>
          </p:cNvPicPr>
          <p:nvPr/>
        </p:nvPicPr>
        <p:blipFill>
          <a:blip r:embed="rId4"/>
          <a:stretch>
            <a:fillRect/>
          </a:stretch>
        </p:blipFill>
        <p:spPr>
          <a:xfrm>
            <a:off x="1699308" y="2790938"/>
            <a:ext cx="6515435" cy="1143059"/>
          </a:xfrm>
          <a:prstGeom prst="rect">
            <a:avLst/>
          </a:prstGeom>
        </p:spPr>
      </p:pic>
    </p:spTree>
    <p:extLst>
      <p:ext uri="{BB962C8B-B14F-4D97-AF65-F5344CB8AC3E}">
        <p14:creationId xmlns:p14="http://schemas.microsoft.com/office/powerpoint/2010/main" val="61144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1457E-C5DF-5BE8-4451-07F7FD0892D6}"/>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163CCFF2-EC55-6482-2905-B47B7D0B40EE}"/>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B8480AE-F6CC-4152-D4A5-FF5CD22D5015}"/>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9D9E0224-670A-9C29-5308-0878B90AFA80}"/>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8FEA54AB-AD81-C0E7-A143-6CBDFD00C1FC}"/>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2A8B30B5-334C-51AF-717C-0C9EF83C3389}"/>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A1CB569B-56E7-689B-CA14-FA4A1F3FEDAA}"/>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C5D779BF-B68C-35FA-61FA-754CDE11E94A}"/>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C6BFF74C-B597-01D9-612F-988D586CD953}"/>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E87F9C6B-FE08-7690-AC96-20B1427E1BB5}"/>
              </a:ext>
            </a:extLst>
          </p:cNvPr>
          <p:cNvSpPr txBox="1"/>
          <p:nvPr/>
        </p:nvSpPr>
        <p:spPr>
          <a:xfrm>
            <a:off x="1031212" y="248001"/>
            <a:ext cx="233910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快速合并阶段</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D95A938B-09FF-4E6B-945A-9DBCECD827D5}"/>
              </a:ext>
            </a:extLst>
          </p:cNvPr>
          <p:cNvSpPr txBox="1"/>
          <p:nvPr/>
        </p:nvSpPr>
        <p:spPr>
          <a:xfrm>
            <a:off x="952148" y="1831627"/>
            <a:ext cx="10573174" cy="2785506"/>
          </a:xfrm>
          <a:prstGeom prst="rect">
            <a:avLst/>
          </a:prstGeom>
          <a:noFill/>
        </p:spPr>
        <p:txBody>
          <a:bodyPr wrap="square">
            <a:spAutoFit/>
          </a:bodyPr>
          <a:lstStyle/>
          <a:p>
            <a:pPr>
              <a:lnSpc>
                <a:spcPct val="200000"/>
              </a:lnSpc>
            </a:pPr>
            <a:r>
              <a:rPr lang="zh-CN" altLang="en-US" dirty="0"/>
              <a:t>提出了一种高效、快速的小社区合并方法。与其他一些使用模块化度量的方法不同，所提出的合并方法完全关注重要节点之间的协商来合并社区，</a:t>
            </a:r>
            <a:r>
              <a:rPr lang="zh-CN" altLang="en-US" b="0" i="0" dirty="0">
                <a:effectLst/>
                <a:latin typeface="-apple-system"/>
              </a:rPr>
              <a:t>忽略了许多冗余操作。一次合并社区和避免单独检查每个节点，节省了大量的执行时间的</a:t>
            </a:r>
            <a:r>
              <a:rPr lang="en-US" altLang="zh-CN" b="0" i="0" dirty="0">
                <a:effectLst/>
                <a:latin typeface="-apple-system"/>
              </a:rPr>
              <a:t>LBLD</a:t>
            </a:r>
            <a:r>
              <a:rPr lang="zh-CN" altLang="en-US" b="0" i="0" dirty="0">
                <a:effectLst/>
                <a:latin typeface="-apple-system"/>
              </a:rPr>
              <a:t>算法。这种融合的步骤是有意义的，因为在真实的世界中，当两个国家或集团的领导人在一个问题上达成一致时，这意味着其他个人也达成了一致。受此启发，提出了快速归并算法。</a:t>
            </a:r>
            <a:endParaRPr lang="zh-CN" altLang="en-US" dirty="0"/>
          </a:p>
        </p:txBody>
      </p:sp>
    </p:spTree>
    <p:extLst>
      <p:ext uri="{BB962C8B-B14F-4D97-AF65-F5344CB8AC3E}">
        <p14:creationId xmlns:p14="http://schemas.microsoft.com/office/powerpoint/2010/main" val="360308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0DEBF-7140-20B4-5D60-B1A74BCE3BB3}"/>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EE8E3C1F-0CC7-1EF9-087C-B4F618CB4027}"/>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90CB197-A950-509C-F378-F31B3C526663}"/>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56A72989-98E4-804D-352D-55FFB7765C3B}"/>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49A5B7E2-C068-EE47-E8C6-DB2145750F60}"/>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8F6BA0B9-7B04-D71E-4F09-440F3DF1C43B}"/>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04CCC64C-3AEE-95EA-3D35-C6FD02538CE9}"/>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8350755B-D2E9-278A-D3A7-0DB58DFCC176}"/>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FE54587C-18DF-C36A-3122-4EBFD3204F4C}"/>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7AEB019A-3286-0F4C-283D-A0165B5A3DDD}"/>
              </a:ext>
            </a:extLst>
          </p:cNvPr>
          <p:cNvSpPr txBox="1"/>
          <p:nvPr/>
        </p:nvSpPr>
        <p:spPr>
          <a:xfrm>
            <a:off x="1031212" y="248001"/>
            <a:ext cx="2339102"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快速合并阶段</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A2D15A0F-1024-7C59-DC2E-0317D60A0525}"/>
              </a:ext>
            </a:extLst>
          </p:cNvPr>
          <p:cNvSpPr txBox="1"/>
          <p:nvPr/>
        </p:nvSpPr>
        <p:spPr>
          <a:xfrm>
            <a:off x="572980" y="884696"/>
            <a:ext cx="10573174" cy="569515"/>
          </a:xfrm>
          <a:prstGeom prst="rect">
            <a:avLst/>
          </a:prstGeom>
          <a:noFill/>
        </p:spPr>
        <p:txBody>
          <a:bodyPr wrap="square">
            <a:spAutoFit/>
          </a:bodyPr>
          <a:lstStyle/>
          <a:p>
            <a:pPr>
              <a:lnSpc>
                <a:spcPct val="200000"/>
              </a:lnSpc>
            </a:pPr>
            <a:r>
              <a:rPr lang="zh-CN" altLang="en-US" dirty="0"/>
              <a:t>方法：</a:t>
            </a:r>
          </a:p>
        </p:txBody>
      </p:sp>
      <p:sp>
        <p:nvSpPr>
          <p:cNvPr id="10" name="文本框 9">
            <a:extLst>
              <a:ext uri="{FF2B5EF4-FFF2-40B4-BE49-F238E27FC236}">
                <a16:creationId xmlns:a16="http://schemas.microsoft.com/office/drawing/2014/main" id="{1FD89919-A623-F01E-5694-48A696EB7BC6}"/>
              </a:ext>
            </a:extLst>
          </p:cNvPr>
          <p:cNvSpPr txBox="1"/>
          <p:nvPr/>
        </p:nvSpPr>
        <p:spPr>
          <a:xfrm>
            <a:off x="870356" y="1721111"/>
            <a:ext cx="10751162" cy="646331"/>
          </a:xfrm>
          <a:prstGeom prst="rect">
            <a:avLst/>
          </a:prstGeom>
          <a:noFill/>
        </p:spPr>
        <p:txBody>
          <a:bodyPr wrap="square">
            <a:spAutoFit/>
          </a:bodyPr>
          <a:lstStyle/>
          <a:p>
            <a:r>
              <a:rPr lang="zh-CN" altLang="en-US" dirty="0"/>
              <a:t>通过排除最大的社区，计算剩余社区的平均大小。然后，小于平均值的社区被认为是小社区。由于所提出的合并步骤是基于比较两个社区的代表性节点，因此对于每个小社区，等式</a:t>
            </a:r>
            <a:r>
              <a:rPr lang="en-US" altLang="zh-CN" dirty="0"/>
              <a:t>(6)</a:t>
            </a:r>
            <a:r>
              <a:rPr lang="zh-CN" altLang="en-US" dirty="0"/>
              <a:t>来识别代表性节点。</a:t>
            </a:r>
          </a:p>
        </p:txBody>
      </p:sp>
      <p:pic>
        <p:nvPicPr>
          <p:cNvPr id="11" name="图片 10">
            <a:extLst>
              <a:ext uri="{FF2B5EF4-FFF2-40B4-BE49-F238E27FC236}">
                <a16:creationId xmlns:a16="http://schemas.microsoft.com/office/drawing/2014/main" id="{E868A1E7-C33C-EAF3-88FE-C6403AE4E87D}"/>
              </a:ext>
            </a:extLst>
          </p:cNvPr>
          <p:cNvPicPr>
            <a:picLocks noChangeAspect="1"/>
          </p:cNvPicPr>
          <p:nvPr/>
        </p:nvPicPr>
        <p:blipFill>
          <a:blip r:embed="rId4"/>
          <a:stretch>
            <a:fillRect/>
          </a:stretch>
        </p:blipFill>
        <p:spPr>
          <a:xfrm>
            <a:off x="2859038" y="2483080"/>
            <a:ext cx="6001058" cy="819192"/>
          </a:xfrm>
          <a:prstGeom prst="rect">
            <a:avLst/>
          </a:prstGeom>
        </p:spPr>
      </p:pic>
      <p:sp>
        <p:nvSpPr>
          <p:cNvPr id="15" name="文本框 14">
            <a:extLst>
              <a:ext uri="{FF2B5EF4-FFF2-40B4-BE49-F238E27FC236}">
                <a16:creationId xmlns:a16="http://schemas.microsoft.com/office/drawing/2014/main" id="{51EE5F37-B6E7-81A6-CD95-6EA6F1BF5892}"/>
              </a:ext>
            </a:extLst>
          </p:cNvPr>
          <p:cNvSpPr txBox="1"/>
          <p:nvPr/>
        </p:nvSpPr>
        <p:spPr>
          <a:xfrm>
            <a:off x="941288" y="3554067"/>
            <a:ext cx="10005524" cy="1712135"/>
          </a:xfrm>
          <a:prstGeom prst="rect">
            <a:avLst/>
          </a:prstGeom>
          <a:noFill/>
        </p:spPr>
        <p:txBody>
          <a:bodyPr wrap="square">
            <a:spAutoFit/>
          </a:bodyPr>
          <a:lstStyle/>
          <a:p>
            <a:pPr algn="just">
              <a:lnSpc>
                <a:spcPct val="150000"/>
              </a:lnSpc>
            </a:pPr>
            <a:r>
              <a:rPr lang="en-US" altLang="zh-CN" dirty="0" err="1"/>
              <a:t>RSi</a:t>
            </a:r>
            <a:r>
              <a:rPr lang="zh-CN" altLang="en-US" dirty="0"/>
              <a:t>表示节点</a:t>
            </a:r>
            <a:r>
              <a:rPr lang="en-US" altLang="zh-CN" dirty="0" err="1"/>
              <a:t>i</a:t>
            </a:r>
            <a:r>
              <a:rPr lang="zh-CN" altLang="en-US" dirty="0"/>
              <a:t>的得分，选择</a:t>
            </a:r>
            <a:r>
              <a:rPr lang="en-US" altLang="zh-CN" dirty="0" err="1"/>
              <a:t>RSi</a:t>
            </a:r>
            <a:r>
              <a:rPr lang="zh-CN" altLang="en-US" dirty="0"/>
              <a:t>值最高的节点作为其所在社区的代表节点。</a:t>
            </a:r>
            <a:endParaRPr lang="en-US" altLang="zh-CN" dirty="0"/>
          </a:p>
          <a:p>
            <a:pPr algn="just">
              <a:lnSpc>
                <a:spcPct val="150000"/>
              </a:lnSpc>
            </a:pPr>
            <a:r>
              <a:rPr lang="zh-CN" altLang="en-US" dirty="0"/>
              <a:t>然后，选取与所选代表节点</a:t>
            </a:r>
            <a:r>
              <a:rPr lang="en-US" altLang="zh-CN" dirty="0" err="1"/>
              <a:t>i</a:t>
            </a:r>
            <a:r>
              <a:rPr lang="zh-CN" altLang="en-US" dirty="0"/>
              <a:t>具有不同标签且</a:t>
            </a:r>
            <a:r>
              <a:rPr lang="en-US" altLang="zh-CN" dirty="0" err="1"/>
              <a:t>RSj</a:t>
            </a:r>
            <a:r>
              <a:rPr lang="zh-CN" altLang="en-US" dirty="0"/>
              <a:t>得分最高且度高于所选代表节点的邻居节点</a:t>
            </a:r>
            <a:r>
              <a:rPr lang="en-US" altLang="zh-CN" dirty="0"/>
              <a:t>j</a:t>
            </a:r>
            <a:r>
              <a:rPr lang="zh-CN" altLang="en-US" dirty="0"/>
              <a:t>，将其标签分配给所选代表节点</a:t>
            </a:r>
            <a:r>
              <a:rPr lang="en-US" altLang="zh-CN" dirty="0" err="1"/>
              <a:t>i</a:t>
            </a:r>
            <a:r>
              <a:rPr lang="zh-CN" altLang="en-US" dirty="0"/>
              <a:t>，从而实现两个社区的一次性合并。否则，这两个社区将不合并。尽管简单，但这种合并方法明显是有能力和快速的。</a:t>
            </a:r>
          </a:p>
        </p:txBody>
      </p:sp>
    </p:spTree>
    <p:extLst>
      <p:ext uri="{BB962C8B-B14F-4D97-AF65-F5344CB8AC3E}">
        <p14:creationId xmlns:p14="http://schemas.microsoft.com/office/powerpoint/2010/main" val="229178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9537A-3F7E-3105-34B1-DB4884E9E471}"/>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B11BCFB2-F018-275C-9AE9-2CD071B4560C}"/>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8B09FB-ED85-5B8C-2EA4-A4E6B4689A6B}"/>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0D6B9089-0010-9B3F-000E-DD2C20F2C111}"/>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B794056B-1746-3FB8-8E79-3C00ACF6F4EC}"/>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DB06902C-24B5-9040-3AC8-989104BCDDCB}"/>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4138227A-C904-0ACF-F367-9D1D78BD98E6}"/>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108B1EA1-F210-3A18-653B-FD1A8A38CD7F}"/>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515D67A5-88EF-90D2-825C-722C9B87C624}"/>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A2A4098E-4F75-510C-CF37-632743CE5FE2}"/>
              </a:ext>
            </a:extLst>
          </p:cNvPr>
          <p:cNvSpPr txBox="1"/>
          <p:nvPr/>
        </p:nvSpPr>
        <p:spPr>
          <a:xfrm>
            <a:off x="3381476" y="295719"/>
            <a:ext cx="305724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u="none" strike="noStrike" kern="1200" cap="none" spc="0" normalizeH="0" baseline="0" noProof="0" dirty="0">
                <a:ln>
                  <a:noFill/>
                </a:ln>
                <a:solidFill>
                  <a:prstClr val="black">
                    <a:lumMod val="75000"/>
                    <a:lumOff val="25000"/>
                  </a:prstClr>
                </a:solidFill>
                <a:uLnTx/>
                <a:uFillTx/>
                <a:latin typeface="-apple-system"/>
                <a:ea typeface="微软雅黑 Light" panose="020B0502040204020203" pitchFamily="34" charset="-122"/>
              </a:rPr>
              <a:t>LBLD</a:t>
            </a:r>
            <a:r>
              <a:rPr lang="zh-CN" altLang="en-US" sz="2800" dirty="0">
                <a:solidFill>
                  <a:prstClr val="black">
                    <a:lumMod val="75000"/>
                    <a:lumOff val="25000"/>
                  </a:prstClr>
                </a:solidFill>
                <a:latin typeface="微软雅黑 Light" panose="020B0502040204020203" pitchFamily="34" charset="-122"/>
                <a:ea typeface="微软雅黑 Light" panose="020B0502040204020203" pitchFamily="34" charset="-122"/>
              </a:rPr>
              <a:t>的时间复杂度</a:t>
            </a:r>
            <a:endParaRPr kumimoji="0" lang="en-US" altLang="zh-CN" sz="2800" u="none" strike="noStrike" kern="1200" cap="none" spc="0" normalizeH="0" baseline="0" noProof="0" dirty="0">
              <a:ln>
                <a:noFill/>
              </a:ln>
              <a:solidFill>
                <a:prstClr val="black">
                  <a:lumMod val="75000"/>
                  <a:lumOff val="25000"/>
                </a:prstClr>
              </a:solidFill>
              <a:uLnTx/>
              <a:uFillTx/>
              <a:latin typeface="-apple-system"/>
              <a:ea typeface="微软雅黑 Light" panose="020B0502040204020203" pitchFamily="34" charset="-122"/>
            </a:endParaRPr>
          </a:p>
        </p:txBody>
      </p:sp>
      <p:sp>
        <p:nvSpPr>
          <p:cNvPr id="4" name="文本框 3">
            <a:extLst>
              <a:ext uri="{FF2B5EF4-FFF2-40B4-BE49-F238E27FC236}">
                <a16:creationId xmlns:a16="http://schemas.microsoft.com/office/drawing/2014/main" id="{49118F50-FA99-0AB6-CCF5-1DF297262922}"/>
              </a:ext>
            </a:extLst>
          </p:cNvPr>
          <p:cNvSpPr txBox="1"/>
          <p:nvPr/>
        </p:nvSpPr>
        <p:spPr>
          <a:xfrm>
            <a:off x="494248" y="1733537"/>
            <a:ext cx="11291352" cy="3883755"/>
          </a:xfrm>
          <a:prstGeom prst="rect">
            <a:avLst/>
          </a:prstGeom>
          <a:noFill/>
        </p:spPr>
        <p:txBody>
          <a:bodyPr wrap="square">
            <a:spAutoFit/>
          </a:bodyPr>
          <a:lstStyle/>
          <a:p>
            <a:pPr marL="457200" indent="-457200">
              <a:lnSpc>
                <a:spcPct val="150000"/>
              </a:lnSpc>
              <a:buFont typeface="+mj-lt"/>
              <a:buAutoNum type="arabicPeriod"/>
            </a:pPr>
            <a:r>
              <a:rPr lang="zh-CN" altLang="en-US" sz="2400" dirty="0">
                <a:latin typeface="宋体" panose="02010600030101010101" pitchFamily="2" charset="-122"/>
                <a:ea typeface="宋体" panose="02010600030101010101" pitchFamily="2" charset="-122"/>
              </a:rPr>
              <a:t>标签扩散</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的第</a:t>
            </a:r>
            <a:r>
              <a:rPr kumimoji="0" lang="en-US" altLang="zh-CN"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1</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步</a:t>
            </a:r>
            <a:r>
              <a:rPr kumimoji="0" lang="en-US" altLang="zh-CN"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选择最相似的邻居</a:t>
            </a:r>
            <a:r>
              <a:rPr kumimoji="0" lang="en-US" altLang="zh-CN"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计算节点相似度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排序的时间复杂度</a:t>
            </a:r>
            <a:r>
              <a:rPr lang="en-US" altLang="zh-CN" sz="2400" dirty="0">
                <a:solidFill>
                  <a:prstClr val="black">
                    <a:lumMod val="75000"/>
                    <a:lumOff val="25000"/>
                  </a:prstClr>
                </a:solidFill>
                <a:latin typeface="宋体" panose="02010600030101010101" pitchFamily="2" charset="-122"/>
                <a:ea typeface="宋体" panose="02010600030101010101" pitchFamily="2" charset="-122"/>
              </a:rPr>
              <a:t>		</a:t>
            </a:r>
            <a:r>
              <a:rPr lang="zh-CN" altLang="en-US" sz="2400" dirty="0">
                <a:solidFill>
                  <a:prstClr val="black">
                    <a:lumMod val="75000"/>
                    <a:lumOff val="25000"/>
                  </a:prstClr>
                </a:solidFill>
                <a:latin typeface="宋体" panose="02010600030101010101" pitchFamily="2" charset="-122"/>
                <a:ea typeface="宋体" panose="02010600030101010101" pitchFamily="2" charset="-122"/>
              </a:rPr>
              <a:t>、</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选择最相似的邻居</a:t>
            </a:r>
            <a:r>
              <a:rPr kumimoji="0" lang="en-US" altLang="zh-CN"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	 </a:t>
            </a: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 </a:t>
            </a:r>
            <a:r>
              <a:rPr kumimoji="0" lang="en-US" altLang="zh-CN"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a:t>
            </a:r>
          </a:p>
          <a:p>
            <a:pPr marL="457200" indent="-457200">
              <a:lnSpc>
                <a:spcPct val="150000"/>
              </a:lnSpc>
              <a:buFont typeface="+mj-lt"/>
              <a:buAutoNum type="arabicPeriod"/>
            </a:pPr>
            <a:r>
              <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rPr>
              <a:t>标签扩散的</a:t>
            </a:r>
            <a:r>
              <a:rPr lang="zh-CN" altLang="en-US" sz="2400" b="0" i="0" dirty="0">
                <a:effectLst/>
                <a:latin typeface="宋体" panose="02010600030101010101" pitchFamily="2" charset="-122"/>
                <a:ea typeface="宋体" panose="02010600030101010101" pitchFamily="2" charset="-122"/>
              </a:rPr>
              <a:t>第</a:t>
            </a:r>
            <a:r>
              <a:rPr lang="en-US" altLang="zh-CN" sz="2400" b="0" i="0" dirty="0">
                <a:effectLst/>
                <a:latin typeface="宋体" panose="02010600030101010101" pitchFamily="2" charset="-122"/>
                <a:ea typeface="宋体" panose="02010600030101010101" pitchFamily="2" charset="-122"/>
              </a:rPr>
              <a:t>2</a:t>
            </a:r>
            <a:r>
              <a:rPr lang="zh-CN" altLang="en-US" sz="2400" b="0" i="0" dirty="0">
                <a:effectLst/>
                <a:latin typeface="宋体" panose="02010600030101010101" pitchFamily="2" charset="-122"/>
                <a:ea typeface="宋体" panose="02010600030101010101" pitchFamily="2" charset="-122"/>
              </a:rPr>
              <a:t>步：找到粗糙的核心对于</a:t>
            </a:r>
            <a:r>
              <a:rPr lang="en-US" altLang="zh-CN" sz="2400" b="0" i="0" dirty="0">
                <a:effectLst/>
                <a:latin typeface="宋体" panose="02010600030101010101" pitchFamily="2" charset="-122"/>
                <a:ea typeface="宋体" panose="02010600030101010101" pitchFamily="2" charset="-122"/>
              </a:rPr>
              <a:t>p</a:t>
            </a:r>
            <a:r>
              <a:rPr lang="zh-CN" altLang="en-US" sz="2400" b="0" i="0" dirty="0">
                <a:effectLst/>
                <a:latin typeface="宋体" panose="02010600030101010101" pitchFamily="2" charset="-122"/>
                <a:ea typeface="宋体" panose="02010600030101010101" pitchFamily="2" charset="-122"/>
              </a:rPr>
              <a:t>（</a:t>
            </a:r>
            <a:r>
              <a:rPr lang="en-US" altLang="zh-CN" sz="2400" b="0" i="0" dirty="0">
                <a:effectLst/>
                <a:latin typeface="宋体" panose="02010600030101010101" pitchFamily="2" charset="-122"/>
                <a:ea typeface="宋体" panose="02010600030101010101" pitchFamily="2" charset="-122"/>
              </a:rPr>
              <a:t>0.05n’)</a:t>
            </a:r>
            <a:r>
              <a:rPr lang="zh-CN" altLang="en-US" sz="2400" b="0" i="0" dirty="0">
                <a:effectLst/>
                <a:latin typeface="宋体" panose="02010600030101010101" pitchFamily="2" charset="-122"/>
                <a:ea typeface="宋体" panose="02010600030101010101" pitchFamily="2" charset="-122"/>
              </a:rPr>
              <a:t>个被选中的节点</a:t>
            </a:r>
            <a:r>
              <a:rPr lang="en-US" altLang="zh-CN" sz="2400" b="0" i="0" dirty="0">
                <a:effectLst/>
                <a:latin typeface="宋体" panose="02010600030101010101" pitchFamily="2" charset="-122"/>
                <a:ea typeface="宋体" panose="02010600030101010101" pitchFamily="2" charset="-122"/>
              </a:rPr>
              <a:t>,</a:t>
            </a:r>
            <a:r>
              <a:rPr lang="zh-CN" altLang="en-US" sz="2400" b="0" i="0" dirty="0">
                <a:effectLst/>
                <a:latin typeface="宋体" panose="02010600030101010101" pitchFamily="2" charset="-122"/>
                <a:ea typeface="宋体" panose="02010600030101010101" pitchFamily="2" charset="-122"/>
              </a:rPr>
              <a:t>（扩散到共同的邻居</a:t>
            </a:r>
            <a:endParaRPr kumimoji="0" lang="zh-CN" altLang="en-US" sz="2400"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400" dirty="0">
                <a:latin typeface="宋体" panose="02010600030101010101" pitchFamily="2" charset="-122"/>
                <a:ea typeface="宋体" panose="02010600030101010101" pitchFamily="2" charset="-122"/>
              </a:rPr>
              <a:t>平衡标签扩散</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n”&lt;n’</a:t>
            </a:r>
            <a:r>
              <a:rPr lang="zh-CN" altLang="en-US" sz="2400" dirty="0">
                <a:latin typeface="宋体" panose="02010600030101010101" pitchFamily="2" charset="-122"/>
                <a:ea typeface="宋体" panose="02010600030101010101" pitchFamily="2" charset="-122"/>
              </a:rPr>
              <a:t>）节点参与平衡标签扩散</a:t>
            </a:r>
            <a:endParaRPr lang="en-US" altLang="zh-CN" sz="24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400" dirty="0">
                <a:latin typeface="宋体" panose="02010600030101010101" pitchFamily="2" charset="-122"/>
                <a:ea typeface="宋体" panose="02010600030101010101" pitchFamily="2" charset="-122"/>
              </a:rPr>
              <a:t>标签选择</a:t>
            </a:r>
            <a:r>
              <a:rPr lang="en-US" altLang="zh-CN" sz="2400" dirty="0">
                <a:latin typeface="宋体" panose="02010600030101010101" pitchFamily="2" charset="-122"/>
                <a:ea typeface="宋体" panose="02010600030101010101" pitchFamily="2" charset="-122"/>
              </a:rPr>
              <a:t>:</a:t>
            </a:r>
          </a:p>
          <a:p>
            <a:pPr marL="457200" indent="-457200">
              <a:lnSpc>
                <a:spcPct val="150000"/>
              </a:lnSpc>
              <a:buFont typeface="+mj-lt"/>
              <a:buAutoNum type="arabicPeriod"/>
            </a:pPr>
            <a:r>
              <a:rPr lang="zh-CN" altLang="en-US" sz="2400" dirty="0">
                <a:latin typeface="宋体" panose="02010600030101010101" pitchFamily="2" charset="-122"/>
                <a:ea typeface="宋体" panose="02010600030101010101" pitchFamily="2" charset="-122"/>
              </a:rPr>
              <a:t>快速合并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查找社区大小</a:t>
            </a:r>
            <a:r>
              <a:rPr lang="en-US" altLang="zh-CN" sz="2400" dirty="0">
                <a:latin typeface="宋体" panose="02010600030101010101" pitchFamily="2" charset="-122"/>
                <a:ea typeface="宋体" panose="02010600030101010101" pitchFamily="2" charset="-122"/>
              </a:rPr>
              <a:t>O(n),s</a:t>
            </a:r>
            <a:r>
              <a:rPr lang="zh-CN" altLang="en-US" sz="2400" dirty="0">
                <a:latin typeface="宋体" panose="02010600030101010101" pitchFamily="2" charset="-122"/>
                <a:ea typeface="宋体" panose="02010600030101010101" pitchFamily="2" charset="-122"/>
              </a:rPr>
              <a:t>个小社区拥有</a:t>
            </a:r>
            <a:r>
              <a:rPr lang="en-US" altLang="zh-CN" sz="2400" dirty="0">
                <a:latin typeface="宋体" panose="02010600030101010101" pitchFamily="2" charset="-122"/>
                <a:ea typeface="宋体" panose="02010600030101010101" pitchFamily="2" charset="-122"/>
              </a:rPr>
              <a:t>ns</a:t>
            </a:r>
            <a:r>
              <a:rPr lang="zh-CN" altLang="en-US" sz="2400" dirty="0">
                <a:latin typeface="宋体" panose="02010600030101010101" pitchFamily="2" charset="-122"/>
                <a:ea typeface="宋体" panose="02010600030101010101" pitchFamily="2" charset="-122"/>
              </a:rPr>
              <a:t>个成员，</a:t>
            </a:r>
          </a:p>
        </p:txBody>
      </p:sp>
      <p:pic>
        <p:nvPicPr>
          <p:cNvPr id="6" name="图片 5">
            <a:extLst>
              <a:ext uri="{FF2B5EF4-FFF2-40B4-BE49-F238E27FC236}">
                <a16:creationId xmlns:a16="http://schemas.microsoft.com/office/drawing/2014/main" id="{278CC51C-1638-AEA7-740A-206408CF8444}"/>
              </a:ext>
            </a:extLst>
          </p:cNvPr>
          <p:cNvPicPr>
            <a:picLocks noChangeAspect="1"/>
          </p:cNvPicPr>
          <p:nvPr/>
        </p:nvPicPr>
        <p:blipFill>
          <a:blip r:embed="rId4"/>
          <a:stretch>
            <a:fillRect/>
          </a:stretch>
        </p:blipFill>
        <p:spPr>
          <a:xfrm>
            <a:off x="8438350" y="1775718"/>
            <a:ext cx="1219263" cy="628682"/>
          </a:xfrm>
          <a:prstGeom prst="rect">
            <a:avLst/>
          </a:prstGeom>
        </p:spPr>
      </p:pic>
      <p:sp>
        <p:nvSpPr>
          <p:cNvPr id="10" name="文本框 9">
            <a:extLst>
              <a:ext uri="{FF2B5EF4-FFF2-40B4-BE49-F238E27FC236}">
                <a16:creationId xmlns:a16="http://schemas.microsoft.com/office/drawing/2014/main" id="{4BC604ED-4E62-9B07-75EF-C3610F47D6A2}"/>
              </a:ext>
            </a:extLst>
          </p:cNvPr>
          <p:cNvSpPr txBox="1"/>
          <p:nvPr/>
        </p:nvSpPr>
        <p:spPr>
          <a:xfrm>
            <a:off x="1022773" y="1132569"/>
            <a:ext cx="7916835" cy="646331"/>
          </a:xfrm>
          <a:prstGeom prst="rect">
            <a:avLst/>
          </a:prstGeom>
          <a:noFill/>
        </p:spPr>
        <p:txBody>
          <a:bodyPr wrap="square">
            <a:spAutoFit/>
          </a:bodyPr>
          <a:lstStyle/>
          <a:p>
            <a:r>
              <a:rPr lang="zh-CN" altLang="en-US" dirty="0"/>
              <a:t>首先，排除度为</a:t>
            </a:r>
            <a:r>
              <a:rPr lang="en-US" altLang="zh-CN" dirty="0"/>
              <a:t>1</a:t>
            </a:r>
            <a:r>
              <a:rPr lang="zh-CN" altLang="en-US" dirty="0"/>
              <a:t>的</a:t>
            </a:r>
            <a:r>
              <a:rPr lang="en-US" altLang="zh-CN" dirty="0"/>
              <a:t>n</a:t>
            </a:r>
            <a:r>
              <a:rPr lang="zh-CN" altLang="en-US" dirty="0"/>
              <a:t>个</a:t>
            </a:r>
            <a:r>
              <a:rPr lang="en-US" altLang="zh-CN" dirty="0"/>
              <a:t>1</a:t>
            </a:r>
            <a:r>
              <a:rPr lang="zh-CN" altLang="en-US" dirty="0"/>
              <a:t>节点，对度大于</a:t>
            </a:r>
            <a:r>
              <a:rPr lang="en-US" altLang="zh-CN" dirty="0"/>
              <a:t>1</a:t>
            </a:r>
            <a:r>
              <a:rPr lang="zh-CN" altLang="en-US" dirty="0"/>
              <a:t>的节点执行算法。</a:t>
            </a:r>
            <a:r>
              <a:rPr lang="en-US" altLang="zh-CN" dirty="0"/>
              <a:t>n1</a:t>
            </a:r>
            <a:r>
              <a:rPr lang="zh-CN" altLang="en-US" dirty="0"/>
              <a:t>是度为</a:t>
            </a:r>
            <a:r>
              <a:rPr lang="en-US" altLang="zh-CN" dirty="0"/>
              <a:t>1</a:t>
            </a:r>
            <a:r>
              <a:rPr lang="zh-CN" altLang="en-US" dirty="0"/>
              <a:t>的节点，</a:t>
            </a:r>
            <a:r>
              <a:rPr lang="en-US" altLang="zh-CN" dirty="0"/>
              <a:t>n’=n-n1</a:t>
            </a:r>
            <a:r>
              <a:rPr lang="zh-CN" altLang="en-US" dirty="0"/>
              <a:t>，</a:t>
            </a:r>
            <a:r>
              <a:rPr lang="en-US" altLang="zh-CN" dirty="0"/>
              <a:t>k</a:t>
            </a:r>
            <a:r>
              <a:rPr lang="zh-CN" altLang="en-US" dirty="0"/>
              <a:t>为</a:t>
            </a:r>
            <a:r>
              <a:rPr lang="en-US" altLang="zh-CN" dirty="0"/>
              <a:t>n</a:t>
            </a:r>
            <a:r>
              <a:rPr lang="zh-CN" altLang="en-US" dirty="0"/>
              <a:t>‘个节点的度的平均。</a:t>
            </a:r>
          </a:p>
        </p:txBody>
      </p:sp>
      <p:pic>
        <p:nvPicPr>
          <p:cNvPr id="11" name="图片 10">
            <a:extLst>
              <a:ext uri="{FF2B5EF4-FFF2-40B4-BE49-F238E27FC236}">
                <a16:creationId xmlns:a16="http://schemas.microsoft.com/office/drawing/2014/main" id="{9868A30D-E002-8C95-2E0F-3570A1456265}"/>
              </a:ext>
            </a:extLst>
          </p:cNvPr>
          <p:cNvPicPr>
            <a:picLocks noChangeAspect="1"/>
          </p:cNvPicPr>
          <p:nvPr/>
        </p:nvPicPr>
        <p:blipFill>
          <a:blip r:embed="rId5"/>
          <a:stretch>
            <a:fillRect/>
          </a:stretch>
        </p:blipFill>
        <p:spPr>
          <a:xfrm>
            <a:off x="1950559" y="2425426"/>
            <a:ext cx="1430917" cy="394419"/>
          </a:xfrm>
          <a:prstGeom prst="rect">
            <a:avLst/>
          </a:prstGeom>
        </p:spPr>
      </p:pic>
      <p:pic>
        <p:nvPicPr>
          <p:cNvPr id="12" name="图片 11">
            <a:extLst>
              <a:ext uri="{FF2B5EF4-FFF2-40B4-BE49-F238E27FC236}">
                <a16:creationId xmlns:a16="http://schemas.microsoft.com/office/drawing/2014/main" id="{F84405A2-F59C-23CB-609D-F13D2232DD76}"/>
              </a:ext>
            </a:extLst>
          </p:cNvPr>
          <p:cNvPicPr>
            <a:picLocks noChangeAspect="1"/>
          </p:cNvPicPr>
          <p:nvPr/>
        </p:nvPicPr>
        <p:blipFill>
          <a:blip r:embed="rId6"/>
          <a:stretch>
            <a:fillRect/>
          </a:stretch>
        </p:blipFill>
        <p:spPr>
          <a:xfrm>
            <a:off x="6110042" y="2416970"/>
            <a:ext cx="1008732" cy="419561"/>
          </a:xfrm>
          <a:prstGeom prst="rect">
            <a:avLst/>
          </a:prstGeom>
        </p:spPr>
      </p:pic>
      <p:pic>
        <p:nvPicPr>
          <p:cNvPr id="13" name="图片 12">
            <a:extLst>
              <a:ext uri="{FF2B5EF4-FFF2-40B4-BE49-F238E27FC236}">
                <a16:creationId xmlns:a16="http://schemas.microsoft.com/office/drawing/2014/main" id="{17896480-C6A8-12D2-5EF5-3FE9F7785B02}"/>
              </a:ext>
            </a:extLst>
          </p:cNvPr>
          <p:cNvPicPr>
            <a:picLocks noChangeAspect="1"/>
          </p:cNvPicPr>
          <p:nvPr/>
        </p:nvPicPr>
        <p:blipFill>
          <a:blip r:embed="rId7"/>
          <a:stretch>
            <a:fillRect/>
          </a:stretch>
        </p:blipFill>
        <p:spPr>
          <a:xfrm>
            <a:off x="2645697" y="3514479"/>
            <a:ext cx="1154143" cy="412525"/>
          </a:xfrm>
          <a:prstGeom prst="rect">
            <a:avLst/>
          </a:prstGeom>
        </p:spPr>
      </p:pic>
      <p:pic>
        <p:nvPicPr>
          <p:cNvPr id="14" name="图片 13">
            <a:extLst>
              <a:ext uri="{FF2B5EF4-FFF2-40B4-BE49-F238E27FC236}">
                <a16:creationId xmlns:a16="http://schemas.microsoft.com/office/drawing/2014/main" id="{39A2778D-E372-80C1-4F86-A0909720DCC8}"/>
              </a:ext>
            </a:extLst>
          </p:cNvPr>
          <p:cNvPicPr>
            <a:picLocks noChangeAspect="1"/>
          </p:cNvPicPr>
          <p:nvPr/>
        </p:nvPicPr>
        <p:blipFill>
          <a:blip r:embed="rId8"/>
          <a:stretch>
            <a:fillRect/>
          </a:stretch>
        </p:blipFill>
        <p:spPr>
          <a:xfrm>
            <a:off x="8307836" y="3961820"/>
            <a:ext cx="1530429" cy="527077"/>
          </a:xfrm>
          <a:prstGeom prst="rect">
            <a:avLst/>
          </a:prstGeom>
        </p:spPr>
      </p:pic>
      <p:pic>
        <p:nvPicPr>
          <p:cNvPr id="15" name="图片 14">
            <a:extLst>
              <a:ext uri="{FF2B5EF4-FFF2-40B4-BE49-F238E27FC236}">
                <a16:creationId xmlns:a16="http://schemas.microsoft.com/office/drawing/2014/main" id="{3ABB25AB-D286-D0D5-9424-C7A319A43824}"/>
              </a:ext>
            </a:extLst>
          </p:cNvPr>
          <p:cNvPicPr>
            <a:picLocks noChangeAspect="1"/>
          </p:cNvPicPr>
          <p:nvPr/>
        </p:nvPicPr>
        <p:blipFill>
          <a:blip r:embed="rId9"/>
          <a:stretch>
            <a:fillRect/>
          </a:stretch>
        </p:blipFill>
        <p:spPr>
          <a:xfrm>
            <a:off x="2442235" y="4555424"/>
            <a:ext cx="939241" cy="474725"/>
          </a:xfrm>
          <a:prstGeom prst="rect">
            <a:avLst/>
          </a:prstGeom>
        </p:spPr>
      </p:pic>
      <p:pic>
        <p:nvPicPr>
          <p:cNvPr id="16" name="图片 15">
            <a:extLst>
              <a:ext uri="{FF2B5EF4-FFF2-40B4-BE49-F238E27FC236}">
                <a16:creationId xmlns:a16="http://schemas.microsoft.com/office/drawing/2014/main" id="{E656A6CB-4534-B877-F70B-AAFF11142943}"/>
              </a:ext>
            </a:extLst>
          </p:cNvPr>
          <p:cNvPicPr>
            <a:picLocks noChangeAspect="1"/>
          </p:cNvPicPr>
          <p:nvPr/>
        </p:nvPicPr>
        <p:blipFill>
          <a:blip r:embed="rId10"/>
          <a:stretch>
            <a:fillRect/>
          </a:stretch>
        </p:blipFill>
        <p:spPr>
          <a:xfrm>
            <a:off x="8339392" y="5159760"/>
            <a:ext cx="2181230" cy="369332"/>
          </a:xfrm>
          <a:prstGeom prst="rect">
            <a:avLst/>
          </a:prstGeom>
        </p:spPr>
      </p:pic>
      <p:pic>
        <p:nvPicPr>
          <p:cNvPr id="17" name="图片 16">
            <a:extLst>
              <a:ext uri="{FF2B5EF4-FFF2-40B4-BE49-F238E27FC236}">
                <a16:creationId xmlns:a16="http://schemas.microsoft.com/office/drawing/2014/main" id="{490D602E-15F7-668B-2D87-67F29FCD8C55}"/>
              </a:ext>
            </a:extLst>
          </p:cNvPr>
          <p:cNvPicPr>
            <a:picLocks noChangeAspect="1"/>
          </p:cNvPicPr>
          <p:nvPr/>
        </p:nvPicPr>
        <p:blipFill>
          <a:blip r:embed="rId11"/>
          <a:stretch>
            <a:fillRect/>
          </a:stretch>
        </p:blipFill>
        <p:spPr>
          <a:xfrm>
            <a:off x="2610229" y="5725625"/>
            <a:ext cx="6115364" cy="641383"/>
          </a:xfrm>
          <a:prstGeom prst="rect">
            <a:avLst/>
          </a:prstGeom>
        </p:spPr>
      </p:pic>
    </p:spTree>
    <p:extLst>
      <p:ext uri="{BB962C8B-B14F-4D97-AF65-F5344CB8AC3E}">
        <p14:creationId xmlns:p14="http://schemas.microsoft.com/office/powerpoint/2010/main" val="77055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D737E-EEDE-3E04-B9C1-43B70218F451}"/>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EB9FC195-F0A9-F640-7122-6EDD26C28DC4}"/>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919F5F8-7D60-CEB3-4754-E3D9C731474E}"/>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6">
            <a:extLst>
              <a:ext uri="{FF2B5EF4-FFF2-40B4-BE49-F238E27FC236}">
                <a16:creationId xmlns:a16="http://schemas.microsoft.com/office/drawing/2014/main" id="{0E9D1700-2E0C-BADE-3457-A967B552BF99}"/>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68CE60A5-7757-44D5-8411-3DF486BD6BA1}"/>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F886B435-A83E-7FD0-9504-CFF02DD04637}"/>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30A0ACC6-F900-6819-3959-C471BF2FE574}"/>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C4ED722D-8C4A-B771-2823-E4CA12FA8C8F}"/>
              </a:ext>
            </a:extLst>
          </p:cNvPr>
          <p:cNvSpPr txBox="1"/>
          <p:nvPr/>
        </p:nvSpPr>
        <p:spPr>
          <a:xfrm>
            <a:off x="4458691" y="295719"/>
            <a:ext cx="902811"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u="none" strike="noStrike" kern="1200" cap="none" spc="0" normalizeH="0" baseline="0" noProof="0" dirty="0">
                <a:ln>
                  <a:noFill/>
                </a:ln>
                <a:solidFill>
                  <a:prstClr val="black">
                    <a:lumMod val="75000"/>
                    <a:lumOff val="25000"/>
                  </a:prstClr>
                </a:solidFill>
                <a:uLnTx/>
                <a:uFillTx/>
                <a:latin typeface="-apple-system"/>
                <a:ea typeface="微软雅黑 Light" panose="020B0502040204020203" pitchFamily="34" charset="-122"/>
              </a:rPr>
              <a:t>实验</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AD1B5F8B-26E5-07A8-FF02-8824B81883E5}"/>
              </a:ext>
            </a:extLst>
          </p:cNvPr>
          <p:cNvPicPr>
            <a:picLocks noChangeAspect="1"/>
          </p:cNvPicPr>
          <p:nvPr/>
        </p:nvPicPr>
        <p:blipFill>
          <a:blip r:embed="rId4"/>
          <a:stretch>
            <a:fillRect/>
          </a:stretch>
        </p:blipFill>
        <p:spPr>
          <a:xfrm>
            <a:off x="254018" y="1301575"/>
            <a:ext cx="5835950" cy="5200917"/>
          </a:xfrm>
          <a:prstGeom prst="rect">
            <a:avLst/>
          </a:prstGeom>
        </p:spPr>
      </p:pic>
      <p:sp>
        <p:nvSpPr>
          <p:cNvPr id="6" name="文本框 5">
            <a:extLst>
              <a:ext uri="{FF2B5EF4-FFF2-40B4-BE49-F238E27FC236}">
                <a16:creationId xmlns:a16="http://schemas.microsoft.com/office/drawing/2014/main" id="{CBE55D8E-355F-538A-BDEE-949D4B1254C0}"/>
              </a:ext>
            </a:extLst>
          </p:cNvPr>
          <p:cNvSpPr txBox="1"/>
          <p:nvPr/>
        </p:nvSpPr>
        <p:spPr>
          <a:xfrm>
            <a:off x="6151245" y="2208358"/>
            <a:ext cx="6096000" cy="1477328"/>
          </a:xfrm>
          <a:prstGeom prst="rect">
            <a:avLst/>
          </a:prstGeom>
          <a:noFill/>
        </p:spPr>
        <p:txBody>
          <a:bodyPr wrap="square">
            <a:spAutoFit/>
          </a:bodyPr>
          <a:lstStyle/>
          <a:p>
            <a:r>
              <a:rPr lang="zh-CN" altLang="en-US" dirty="0"/>
              <a:t>为了比较算法的性能，考虑了18个现实世界的网络。</a:t>
            </a:r>
          </a:p>
          <a:p>
            <a:r>
              <a:rPr lang="zh-CN" altLang="en-US" dirty="0"/>
              <a:t>Zachary的空手道俱乐部网络有34个节点，LiveJournal有</a:t>
            </a:r>
          </a:p>
          <a:p>
            <a:r>
              <a:rPr lang="zh-CN" altLang="en-US" dirty="0"/>
              <a:t>3997962个节点，分别是最小和最大的使用数据集。表1</a:t>
            </a:r>
          </a:p>
          <a:p>
            <a:r>
              <a:rPr lang="zh-CN" altLang="en-US" dirty="0"/>
              <a:t>总结了真实世界数据集的细节，其中N、M和C分别代表</a:t>
            </a:r>
          </a:p>
          <a:p>
            <a:r>
              <a:rPr lang="zh-CN" altLang="en-US" dirty="0"/>
              <a:t>节点数、边数和社区数。</a:t>
            </a:r>
          </a:p>
        </p:txBody>
      </p:sp>
    </p:spTree>
    <p:extLst>
      <p:ext uri="{BB962C8B-B14F-4D97-AF65-F5344CB8AC3E}">
        <p14:creationId xmlns:p14="http://schemas.microsoft.com/office/powerpoint/2010/main" val="16307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46168-E302-114C-8143-E8798643B4B2}"/>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A31F4F39-BF5F-06AD-A594-4F0146B1D07F}"/>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E33DBF4D-4026-302D-D2B6-472C60AFC119}"/>
              </a:ext>
            </a:extLst>
          </p:cNvPr>
          <p:cNvSpPr txBox="1"/>
          <p:nvPr/>
        </p:nvSpPr>
        <p:spPr>
          <a:xfrm>
            <a:off x="4712262"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DD6D1542-440C-3005-8F2F-77F38C849584}"/>
              </a:ext>
            </a:extLst>
          </p:cNvPr>
          <p:cNvSpPr/>
          <p:nvPr/>
        </p:nvSpPr>
        <p:spPr>
          <a:xfrm>
            <a:off x="4712262"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7B0E9860-0085-3F34-8E2F-DADB74E718A4}"/>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32A56CBD-092B-E071-03BB-72FB18798739}"/>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D072F1C1-0ED9-475C-7A17-EDE195756412}"/>
              </a:ext>
            </a:extLst>
          </p:cNvPr>
          <p:cNvSpPr>
            <a:spLocks noChangeAspect="1"/>
          </p:cNvSpPr>
          <p:nvPr/>
        </p:nvSpPr>
        <p:spPr bwMode="auto">
          <a:xfrm>
            <a:off x="4775698"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71ED7659-9AF2-1618-AF08-8F0057C8457E}"/>
              </a:ext>
            </a:extLst>
          </p:cNvPr>
          <p:cNvSpPr>
            <a:spLocks noChangeAspect="1"/>
          </p:cNvSpPr>
          <p:nvPr/>
        </p:nvSpPr>
        <p:spPr bwMode="auto">
          <a:xfrm>
            <a:off x="7476572"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AAAE6183-C288-B380-4A2B-EFBB0DE59AE8}"/>
              </a:ext>
            </a:extLst>
          </p:cNvPr>
          <p:cNvSpPr txBox="1"/>
          <p:nvPr/>
        </p:nvSpPr>
        <p:spPr>
          <a:xfrm>
            <a:off x="4099618" y="295719"/>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评估指标</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4" name="文本框 3">
            <a:extLst>
              <a:ext uri="{FF2B5EF4-FFF2-40B4-BE49-F238E27FC236}">
                <a16:creationId xmlns:a16="http://schemas.microsoft.com/office/drawing/2014/main" id="{59627342-22FB-DFEA-2B5F-FBA76D26A7AD}"/>
              </a:ext>
            </a:extLst>
          </p:cNvPr>
          <p:cNvSpPr txBox="1"/>
          <p:nvPr/>
        </p:nvSpPr>
        <p:spPr>
          <a:xfrm>
            <a:off x="860209" y="1590034"/>
            <a:ext cx="9922938" cy="2783519"/>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归一化互信息</a:t>
            </a:r>
            <a:r>
              <a:rPr lang="en-US" altLang="zh-CN" dirty="0"/>
              <a:t>(NMI)</a:t>
            </a:r>
            <a:r>
              <a:rPr lang="zh-CN" altLang="en-US" dirty="0"/>
              <a:t>：</a:t>
            </a:r>
            <a:r>
              <a:rPr lang="zh-CN" altLang="en-US" b="0" i="0" dirty="0">
                <a:solidFill>
                  <a:srgbClr val="4D4D4D"/>
                </a:solidFill>
                <a:effectLst/>
                <a:latin typeface="-apple-system"/>
              </a:rPr>
              <a:t>如果我们预先知道网络的真实划分结果，那么我们可以用</a:t>
            </a:r>
            <a:r>
              <a:rPr lang="en-US" altLang="zh-CN" b="0" i="0" dirty="0">
                <a:solidFill>
                  <a:srgbClr val="4D4D4D"/>
                </a:solidFill>
                <a:effectLst/>
                <a:latin typeface="-apple-system"/>
              </a:rPr>
              <a:t>NMI</a:t>
            </a:r>
            <a:r>
              <a:rPr lang="zh-CN" altLang="en-US" b="0" i="0" dirty="0">
                <a:solidFill>
                  <a:srgbClr val="4D4D4D"/>
                </a:solidFill>
                <a:effectLst/>
                <a:latin typeface="-apple-system"/>
              </a:rPr>
              <a:t>（归一化互信息）去衡量算法划分结果和真实结果的重合程度</a:t>
            </a:r>
            <a:endParaRPr lang="en-US" altLang="zh-CN" b="0" i="0" dirty="0">
              <a:solidFill>
                <a:srgbClr val="4D4D4D"/>
              </a:solidFill>
              <a:effectLst/>
              <a:latin typeface="-apple-system"/>
            </a:endParaRPr>
          </a:p>
          <a:p>
            <a:pPr marL="285750" indent="-285750">
              <a:lnSpc>
                <a:spcPct val="200000"/>
              </a:lnSpc>
              <a:buFont typeface="Arial" panose="020B0604020202020204" pitchFamily="34" charset="0"/>
              <a:buChar char="•"/>
            </a:pPr>
            <a:r>
              <a:rPr lang="en-US" altLang="zh-CN" dirty="0"/>
              <a:t>F</a:t>
            </a:r>
            <a:r>
              <a:rPr lang="zh-CN" altLang="en-US" dirty="0"/>
              <a:t>值：</a:t>
            </a:r>
            <a:r>
              <a:rPr lang="zh-CN" altLang="en-US" b="0" i="0" dirty="0">
                <a:solidFill>
                  <a:srgbClr val="24292F"/>
                </a:solidFill>
                <a:effectLst/>
                <a:latin typeface="-apple-system"/>
              </a:rPr>
              <a:t>是精确率（</a:t>
            </a:r>
            <a:r>
              <a:rPr lang="en-US" altLang="zh-CN" b="0" i="0" dirty="0">
                <a:solidFill>
                  <a:srgbClr val="24292F"/>
                </a:solidFill>
                <a:effectLst/>
                <a:latin typeface="-apple-system"/>
              </a:rPr>
              <a:t>Precision</a:t>
            </a:r>
            <a:r>
              <a:rPr lang="zh-CN" altLang="en-US" b="0" i="0" dirty="0">
                <a:solidFill>
                  <a:srgbClr val="24292F"/>
                </a:solidFill>
                <a:effectLst/>
                <a:latin typeface="-apple-system"/>
              </a:rPr>
              <a:t>）和召回率（</a:t>
            </a:r>
            <a:r>
              <a:rPr lang="en-US" altLang="zh-CN" b="0" i="0" dirty="0">
                <a:solidFill>
                  <a:srgbClr val="24292F"/>
                </a:solidFill>
                <a:effectLst/>
                <a:latin typeface="-apple-system"/>
              </a:rPr>
              <a:t>Recall</a:t>
            </a:r>
            <a:r>
              <a:rPr lang="zh-CN" altLang="en-US" b="0" i="0" dirty="0">
                <a:solidFill>
                  <a:srgbClr val="24292F"/>
                </a:solidFill>
                <a:effectLst/>
                <a:latin typeface="-apple-system"/>
              </a:rPr>
              <a:t>）的调和平均值</a:t>
            </a:r>
            <a:endParaRPr lang="en-US" altLang="zh-CN" dirty="0"/>
          </a:p>
          <a:p>
            <a:pPr marL="285750" indent="-285750">
              <a:lnSpc>
                <a:spcPct val="200000"/>
              </a:lnSpc>
              <a:buFont typeface="Arial" panose="020B0604020202020204" pitchFamily="34" charset="0"/>
              <a:buChar char="•"/>
            </a:pPr>
            <a:r>
              <a:rPr lang="zh-CN" altLang="en-US" dirty="0"/>
              <a:t>模块化</a:t>
            </a:r>
            <a:r>
              <a:rPr lang="en-US" altLang="zh-CN" dirty="0"/>
              <a:t>(Q):</a:t>
            </a:r>
            <a:r>
              <a:rPr lang="zh-CN" altLang="en-US" b="0" i="0" dirty="0">
                <a:solidFill>
                  <a:srgbClr val="4D4D4D"/>
                </a:solidFill>
                <a:effectLst/>
                <a:latin typeface="-apple-system"/>
              </a:rPr>
              <a:t>多数情况下，我们是不知道网络的真实划分的</a:t>
            </a:r>
            <a:r>
              <a:rPr lang="en-US" altLang="zh-CN" b="0" i="0" dirty="0">
                <a:solidFill>
                  <a:srgbClr val="4D4D4D"/>
                </a:solidFill>
                <a:effectLst/>
                <a:latin typeface="-apple-system"/>
              </a:rPr>
              <a:t>,</a:t>
            </a:r>
            <a:r>
              <a:rPr lang="zh-CN" altLang="en-US" b="0" i="0" dirty="0">
                <a:solidFill>
                  <a:srgbClr val="111111"/>
                </a:solidFill>
                <a:effectLst/>
                <a:latin typeface="Arial" panose="020B0604020202020204" pitchFamily="34" charset="0"/>
              </a:rPr>
              <a:t>它表示网络中不同社区之间的聚集程度。 通常情况下，</a:t>
            </a:r>
            <a:r>
              <a:rPr lang="zh-CN" altLang="en-US" b="1" i="0" dirty="0">
                <a:solidFill>
                  <a:srgbClr val="111111"/>
                </a:solidFill>
                <a:effectLst/>
                <a:latin typeface="Arial" panose="020B0604020202020204" pitchFamily="34" charset="0"/>
              </a:rPr>
              <a:t>模块</a:t>
            </a:r>
            <a:r>
              <a:rPr lang="zh-CN" altLang="en-US" b="0" i="0" dirty="0">
                <a:solidFill>
                  <a:srgbClr val="111111"/>
                </a:solidFill>
                <a:effectLst/>
                <a:latin typeface="Arial" panose="020B0604020202020204" pitchFamily="34" charset="0"/>
              </a:rPr>
              <a:t>度值越高，说明网络中存在的 社区 越明显、越紧密。</a:t>
            </a:r>
            <a:endParaRPr lang="zh-CN" altLang="en-US" dirty="0"/>
          </a:p>
        </p:txBody>
      </p:sp>
    </p:spTree>
    <p:extLst>
      <p:ext uri="{BB962C8B-B14F-4D97-AF65-F5344CB8AC3E}">
        <p14:creationId xmlns:p14="http://schemas.microsoft.com/office/powerpoint/2010/main" val="8757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94249" y="256653"/>
            <a:ext cx="2345996" cy="523220"/>
            <a:chOff x="494249" y="256653"/>
            <a:chExt cx="2345996" cy="523220"/>
          </a:xfrm>
        </p:grpSpPr>
        <p:sp>
          <p:nvSpPr>
            <p:cNvPr id="21" name="文本框 20"/>
            <p:cNvSpPr txBox="1"/>
            <p:nvPr/>
          </p:nvSpPr>
          <p:spPr>
            <a:xfrm>
              <a:off x="1219288" y="256653"/>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汇报内容</a:t>
              </a:r>
            </a:p>
          </p:txBody>
        </p:sp>
        <p:sp>
          <p:nvSpPr>
            <p:cNvPr id="23" name="菱形 22"/>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6" name="文本框 5">
            <a:extLst>
              <a:ext uri="{FF2B5EF4-FFF2-40B4-BE49-F238E27FC236}">
                <a16:creationId xmlns:a16="http://schemas.microsoft.com/office/drawing/2014/main" id="{01530C46-914E-9632-E409-E33890F87CB1}"/>
              </a:ext>
            </a:extLst>
          </p:cNvPr>
          <p:cNvSpPr txBox="1"/>
          <p:nvPr/>
        </p:nvSpPr>
        <p:spPr>
          <a:xfrm>
            <a:off x="864128" y="1302434"/>
            <a:ext cx="9356831" cy="954107"/>
          </a:xfrm>
          <a:prstGeom prst="rect">
            <a:avLst/>
          </a:prstGeom>
          <a:noFill/>
        </p:spPr>
        <p:txBody>
          <a:bodyPr wrap="square">
            <a:spAutoFit/>
          </a:bodyPr>
          <a:lstStyle/>
          <a:p>
            <a:r>
              <a:rPr lang="en-US" altLang="zh-CN" sz="2800" dirty="0"/>
              <a:t>A Fast Local Balanced Label Diffusion Algorithm</a:t>
            </a:r>
          </a:p>
          <a:p>
            <a:r>
              <a:rPr lang="en-US" altLang="zh-CN" sz="2800" dirty="0"/>
              <a:t>for Community Detection in Social Networks</a:t>
            </a:r>
            <a:endParaRPr lang="zh-CN" altLang="en-US" sz="2800" dirty="0"/>
          </a:p>
        </p:txBody>
      </p:sp>
      <p:sp>
        <p:nvSpPr>
          <p:cNvPr id="11" name="文本框 10">
            <a:extLst>
              <a:ext uri="{FF2B5EF4-FFF2-40B4-BE49-F238E27FC236}">
                <a16:creationId xmlns:a16="http://schemas.microsoft.com/office/drawing/2014/main" id="{8115CF23-DF20-BC04-9F90-94429EC7C467}"/>
              </a:ext>
            </a:extLst>
          </p:cNvPr>
          <p:cNvSpPr txBox="1"/>
          <p:nvPr/>
        </p:nvSpPr>
        <p:spPr>
          <a:xfrm>
            <a:off x="1219288" y="2587888"/>
            <a:ext cx="6096000" cy="369332"/>
          </a:xfrm>
          <a:prstGeom prst="rect">
            <a:avLst/>
          </a:prstGeom>
          <a:noFill/>
        </p:spPr>
        <p:txBody>
          <a:bodyPr wrap="square">
            <a:spAutoFit/>
          </a:bodyPr>
          <a:lstStyle/>
          <a:p>
            <a:r>
              <a:rPr lang="zh-CN" altLang="en-US" dirty="0"/>
              <a:t>一种用于社交网络社区检测的快速局部平衡标签扩散算法</a:t>
            </a:r>
          </a:p>
        </p:txBody>
      </p:sp>
      <p:sp>
        <p:nvSpPr>
          <p:cNvPr id="3" name="文本框 2">
            <a:extLst>
              <a:ext uri="{FF2B5EF4-FFF2-40B4-BE49-F238E27FC236}">
                <a16:creationId xmlns:a16="http://schemas.microsoft.com/office/drawing/2014/main" id="{05E6964E-DABC-7FD0-2F5C-47922D630439}"/>
              </a:ext>
            </a:extLst>
          </p:cNvPr>
          <p:cNvSpPr txBox="1"/>
          <p:nvPr/>
        </p:nvSpPr>
        <p:spPr>
          <a:xfrm>
            <a:off x="1358232" y="3707990"/>
            <a:ext cx="6096000" cy="369332"/>
          </a:xfrm>
          <a:prstGeom prst="rect">
            <a:avLst/>
          </a:prstGeom>
          <a:noFill/>
        </p:spPr>
        <p:txBody>
          <a:bodyPr wrap="square">
            <a:spAutoFit/>
          </a:bodyPr>
          <a:lstStyle/>
          <a:p>
            <a:r>
              <a:rPr lang="zh-CN" altLang="en-US" dirty="0"/>
              <a:t>IEEE Transactions on Knowledge and Data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EA1DA-A102-5C46-AEC8-0D0EAD6D9414}"/>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CD0FD48B-9467-B641-BA49-90F4F21B8FA9}"/>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F259E8AF-9526-178C-911D-E7FF1CA96F33}"/>
              </a:ext>
            </a:extLst>
          </p:cNvPr>
          <p:cNvSpPr txBox="1"/>
          <p:nvPr/>
        </p:nvSpPr>
        <p:spPr>
          <a:xfrm>
            <a:off x="4712262"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29553106-510F-8031-F0CD-5C8D9F54FEB5}"/>
              </a:ext>
            </a:extLst>
          </p:cNvPr>
          <p:cNvSpPr/>
          <p:nvPr/>
        </p:nvSpPr>
        <p:spPr>
          <a:xfrm>
            <a:off x="4712262"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F4E22E96-B1E6-278C-294A-59997ABD3380}"/>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9D5360F4-5DB9-84A8-C786-FE59127F0EB2}"/>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C42696D9-4AB3-A6E2-28E0-4C27D484055A}"/>
              </a:ext>
            </a:extLst>
          </p:cNvPr>
          <p:cNvSpPr>
            <a:spLocks noChangeAspect="1"/>
          </p:cNvSpPr>
          <p:nvPr/>
        </p:nvSpPr>
        <p:spPr bwMode="auto">
          <a:xfrm>
            <a:off x="4775698"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4052278F-59D1-7C7E-54BC-B09D820C0433}"/>
              </a:ext>
            </a:extLst>
          </p:cNvPr>
          <p:cNvSpPr>
            <a:spLocks noChangeAspect="1"/>
          </p:cNvSpPr>
          <p:nvPr/>
        </p:nvSpPr>
        <p:spPr bwMode="auto">
          <a:xfrm>
            <a:off x="7476572"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11DFF283-31F3-B694-8E79-66BBF8B93B38}"/>
              </a:ext>
            </a:extLst>
          </p:cNvPr>
          <p:cNvSpPr txBox="1"/>
          <p:nvPr/>
        </p:nvSpPr>
        <p:spPr>
          <a:xfrm>
            <a:off x="4099618" y="295719"/>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评估指标</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61ED94B7-6360-B5B2-81A3-B53F3771C5A8}"/>
              </a:ext>
            </a:extLst>
          </p:cNvPr>
          <p:cNvPicPr>
            <a:picLocks noChangeAspect="1"/>
          </p:cNvPicPr>
          <p:nvPr/>
        </p:nvPicPr>
        <p:blipFill>
          <a:blip r:embed="rId4"/>
          <a:stretch>
            <a:fillRect/>
          </a:stretch>
        </p:blipFill>
        <p:spPr>
          <a:xfrm>
            <a:off x="849062" y="1683098"/>
            <a:ext cx="5766096" cy="1054154"/>
          </a:xfrm>
          <a:prstGeom prst="rect">
            <a:avLst/>
          </a:prstGeom>
        </p:spPr>
      </p:pic>
      <p:pic>
        <p:nvPicPr>
          <p:cNvPr id="9" name="图片 8">
            <a:extLst>
              <a:ext uri="{FF2B5EF4-FFF2-40B4-BE49-F238E27FC236}">
                <a16:creationId xmlns:a16="http://schemas.microsoft.com/office/drawing/2014/main" id="{F0BFACED-C414-85EA-9B19-2482292E1DDA}"/>
              </a:ext>
            </a:extLst>
          </p:cNvPr>
          <p:cNvPicPr>
            <a:picLocks noChangeAspect="1"/>
          </p:cNvPicPr>
          <p:nvPr/>
        </p:nvPicPr>
        <p:blipFill>
          <a:blip r:embed="rId5"/>
          <a:stretch>
            <a:fillRect/>
          </a:stretch>
        </p:blipFill>
        <p:spPr>
          <a:xfrm>
            <a:off x="849062" y="2737252"/>
            <a:ext cx="5829600" cy="1994002"/>
          </a:xfrm>
          <a:prstGeom prst="rect">
            <a:avLst/>
          </a:prstGeom>
        </p:spPr>
      </p:pic>
      <p:pic>
        <p:nvPicPr>
          <p:cNvPr id="10" name="图片 9">
            <a:extLst>
              <a:ext uri="{FF2B5EF4-FFF2-40B4-BE49-F238E27FC236}">
                <a16:creationId xmlns:a16="http://schemas.microsoft.com/office/drawing/2014/main" id="{EBD0E100-C0F6-6293-B889-A2B02FE7826A}"/>
              </a:ext>
            </a:extLst>
          </p:cNvPr>
          <p:cNvPicPr>
            <a:picLocks noChangeAspect="1"/>
          </p:cNvPicPr>
          <p:nvPr/>
        </p:nvPicPr>
        <p:blipFill>
          <a:blip r:embed="rId6"/>
          <a:stretch>
            <a:fillRect/>
          </a:stretch>
        </p:blipFill>
        <p:spPr>
          <a:xfrm>
            <a:off x="849062" y="4708844"/>
            <a:ext cx="6109014" cy="1663786"/>
          </a:xfrm>
          <a:prstGeom prst="rect">
            <a:avLst/>
          </a:prstGeom>
        </p:spPr>
      </p:pic>
      <p:pic>
        <p:nvPicPr>
          <p:cNvPr id="11" name="图片 10">
            <a:extLst>
              <a:ext uri="{FF2B5EF4-FFF2-40B4-BE49-F238E27FC236}">
                <a16:creationId xmlns:a16="http://schemas.microsoft.com/office/drawing/2014/main" id="{3C854AC2-9DB4-2EEE-9E3B-00B552B4428B}"/>
              </a:ext>
            </a:extLst>
          </p:cNvPr>
          <p:cNvPicPr>
            <a:picLocks noChangeAspect="1"/>
          </p:cNvPicPr>
          <p:nvPr/>
        </p:nvPicPr>
        <p:blipFill>
          <a:blip r:embed="rId7"/>
          <a:stretch>
            <a:fillRect/>
          </a:stretch>
        </p:blipFill>
        <p:spPr>
          <a:xfrm>
            <a:off x="7075730" y="1360941"/>
            <a:ext cx="3812661" cy="1619333"/>
          </a:xfrm>
          <a:prstGeom prst="rect">
            <a:avLst/>
          </a:prstGeom>
        </p:spPr>
      </p:pic>
      <p:sp>
        <p:nvSpPr>
          <p:cNvPr id="13" name="文本框 12">
            <a:extLst>
              <a:ext uri="{FF2B5EF4-FFF2-40B4-BE49-F238E27FC236}">
                <a16:creationId xmlns:a16="http://schemas.microsoft.com/office/drawing/2014/main" id="{6BADB752-5C83-A2CF-2015-FA1313D5C127}"/>
              </a:ext>
            </a:extLst>
          </p:cNvPr>
          <p:cNvSpPr txBox="1"/>
          <p:nvPr/>
        </p:nvSpPr>
        <p:spPr>
          <a:xfrm>
            <a:off x="6920100" y="3226754"/>
            <a:ext cx="4982778" cy="923330"/>
          </a:xfrm>
          <a:prstGeom prst="rect">
            <a:avLst/>
          </a:prstGeom>
          <a:noFill/>
        </p:spPr>
        <p:txBody>
          <a:bodyPr wrap="square">
            <a:spAutoFit/>
          </a:bodyPr>
          <a:lstStyle/>
          <a:p>
            <a:r>
              <a:rPr lang="zh-CN" altLang="en-US" dirty="0"/>
              <a:t>CD表示通过论文方法检测到的社区，CR是在网络中使用ground-truth（真实标记）定义的ground-truth社区。</a:t>
            </a:r>
          </a:p>
        </p:txBody>
      </p:sp>
      <p:sp>
        <p:nvSpPr>
          <p:cNvPr id="15" name="文本框 14">
            <a:extLst>
              <a:ext uri="{FF2B5EF4-FFF2-40B4-BE49-F238E27FC236}">
                <a16:creationId xmlns:a16="http://schemas.microsoft.com/office/drawing/2014/main" id="{BE011FD2-F667-DBD2-09DD-3C80A7C1A813}"/>
              </a:ext>
            </a:extLst>
          </p:cNvPr>
          <p:cNvSpPr txBox="1"/>
          <p:nvPr/>
        </p:nvSpPr>
        <p:spPr>
          <a:xfrm>
            <a:off x="7075730" y="4810891"/>
            <a:ext cx="4982778" cy="923330"/>
          </a:xfrm>
          <a:prstGeom prst="rect">
            <a:avLst/>
          </a:prstGeom>
          <a:noFill/>
        </p:spPr>
        <p:txBody>
          <a:bodyPr wrap="square">
            <a:spAutoFit/>
          </a:bodyPr>
          <a:lstStyle/>
          <a:p>
            <a:r>
              <a:rPr lang="zh-CN" altLang="en-US" dirty="0"/>
              <a:t>其中</a:t>
            </a:r>
            <a:r>
              <a:rPr lang="en-US" altLang="zh-CN" dirty="0"/>
              <a:t>m</a:t>
            </a:r>
            <a:r>
              <a:rPr lang="zh-CN" altLang="en-US" dirty="0"/>
              <a:t>表示网络中的边数。</a:t>
            </a:r>
            <a:r>
              <a:rPr lang="en-US" altLang="zh-CN" dirty="0"/>
              <a:t>A</a:t>
            </a:r>
            <a:r>
              <a:rPr lang="zh-CN" altLang="en-US" dirty="0"/>
              <a:t>为邻接矩阵如果在</a:t>
            </a:r>
            <a:r>
              <a:rPr lang="en-US" altLang="zh-CN" dirty="0"/>
              <a:t>a</a:t>
            </a:r>
            <a:r>
              <a:rPr lang="zh-CN" altLang="en-US" dirty="0"/>
              <a:t>和</a:t>
            </a:r>
            <a:r>
              <a:rPr lang="en-US" altLang="zh-CN" dirty="0"/>
              <a:t>b</a:t>
            </a:r>
            <a:r>
              <a:rPr lang="zh-CN" altLang="en-US" dirty="0"/>
              <a:t>之间存在一条边，则</a:t>
            </a:r>
            <a:r>
              <a:rPr lang="en-US" altLang="zh-CN" dirty="0"/>
              <a:t>Aab</a:t>
            </a:r>
            <a:r>
              <a:rPr lang="zh-CN" altLang="en-US" dirty="0"/>
              <a:t>等于</a:t>
            </a:r>
            <a:r>
              <a:rPr lang="en-US" altLang="zh-CN" dirty="0"/>
              <a:t>1 </a:t>
            </a:r>
            <a:r>
              <a:rPr lang="zh-CN" altLang="en-US" dirty="0"/>
              <a:t>。如果两个节点</a:t>
            </a:r>
            <a:r>
              <a:rPr lang="en-US" altLang="zh-CN" dirty="0"/>
              <a:t>a</a:t>
            </a:r>
            <a:r>
              <a:rPr lang="zh-CN" altLang="en-US" dirty="0"/>
              <a:t>和</a:t>
            </a:r>
            <a:r>
              <a:rPr lang="en-US" altLang="zh-CN" dirty="0"/>
              <a:t>b</a:t>
            </a:r>
            <a:r>
              <a:rPr lang="zh-CN" altLang="en-US" dirty="0"/>
              <a:t>共享相同的标签</a:t>
            </a:r>
          </a:p>
        </p:txBody>
      </p:sp>
      <p:pic>
        <p:nvPicPr>
          <p:cNvPr id="3" name="图片 2">
            <a:extLst>
              <a:ext uri="{FF2B5EF4-FFF2-40B4-BE49-F238E27FC236}">
                <a16:creationId xmlns:a16="http://schemas.microsoft.com/office/drawing/2014/main" id="{0D1D416D-DC48-C3B8-56AF-94A20D99B5F4}"/>
              </a:ext>
            </a:extLst>
          </p:cNvPr>
          <p:cNvPicPr>
            <a:picLocks noChangeAspect="1"/>
          </p:cNvPicPr>
          <p:nvPr/>
        </p:nvPicPr>
        <p:blipFill>
          <a:blip r:embed="rId8"/>
          <a:stretch>
            <a:fillRect/>
          </a:stretch>
        </p:blipFill>
        <p:spPr>
          <a:xfrm>
            <a:off x="7249163" y="5859290"/>
            <a:ext cx="4519723" cy="592926"/>
          </a:xfrm>
          <a:prstGeom prst="rect">
            <a:avLst/>
          </a:prstGeom>
        </p:spPr>
      </p:pic>
    </p:spTree>
    <p:extLst>
      <p:ext uri="{BB962C8B-B14F-4D97-AF65-F5344CB8AC3E}">
        <p14:creationId xmlns:p14="http://schemas.microsoft.com/office/powerpoint/2010/main" val="133483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5DAFE-051F-9B66-C620-3B9C5F575748}"/>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9E8A488A-D6C0-F465-164F-65D62F34ADEE}"/>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7A1982-4535-E9C3-47A0-4518D3FBDD45}"/>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73E85B8A-247C-29E3-AA8E-F1D88E9CD962}"/>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EE0C993B-8D2E-F598-DE04-ABBF835B2035}"/>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D41D49D4-E310-A729-6F49-6D3C0764A2D5}"/>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560A8151-CABD-3D61-248B-F29426E5CF1F}"/>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616E5791-E340-D9F3-CB0C-B6173441FA84}"/>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51DDB936-B4C6-30DB-CBFE-2430EF64F588}"/>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2" name="文本框 1">
            <a:extLst>
              <a:ext uri="{FF2B5EF4-FFF2-40B4-BE49-F238E27FC236}">
                <a16:creationId xmlns:a16="http://schemas.microsoft.com/office/drawing/2014/main" id="{EE29CDE9-E3CF-9DE9-70A7-7E9894C0E738}"/>
              </a:ext>
            </a:extLst>
          </p:cNvPr>
          <p:cNvSpPr txBox="1"/>
          <p:nvPr/>
        </p:nvSpPr>
        <p:spPr>
          <a:xfrm>
            <a:off x="4099620" y="295719"/>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i="0" dirty="0">
                <a:effectLst/>
                <a:latin typeface="-apple-system"/>
              </a:rPr>
              <a:t>评估结果</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A231ADCF-44F1-F77C-8474-D1BA15AE99C1}"/>
              </a:ext>
            </a:extLst>
          </p:cNvPr>
          <p:cNvPicPr>
            <a:picLocks noChangeAspect="1"/>
          </p:cNvPicPr>
          <p:nvPr/>
        </p:nvPicPr>
        <p:blipFill>
          <a:blip r:embed="rId4"/>
          <a:stretch>
            <a:fillRect/>
          </a:stretch>
        </p:blipFill>
        <p:spPr>
          <a:xfrm>
            <a:off x="1075440" y="929704"/>
            <a:ext cx="9715999" cy="2629035"/>
          </a:xfrm>
          <a:prstGeom prst="rect">
            <a:avLst/>
          </a:prstGeom>
        </p:spPr>
      </p:pic>
      <p:pic>
        <p:nvPicPr>
          <p:cNvPr id="4" name="图片 3">
            <a:extLst>
              <a:ext uri="{FF2B5EF4-FFF2-40B4-BE49-F238E27FC236}">
                <a16:creationId xmlns:a16="http://schemas.microsoft.com/office/drawing/2014/main" id="{3F598E88-EA54-786C-C0C3-C2B5E9459BFB}"/>
              </a:ext>
            </a:extLst>
          </p:cNvPr>
          <p:cNvPicPr>
            <a:picLocks noChangeAspect="1"/>
          </p:cNvPicPr>
          <p:nvPr/>
        </p:nvPicPr>
        <p:blipFill>
          <a:blip r:embed="rId5"/>
          <a:stretch>
            <a:fillRect/>
          </a:stretch>
        </p:blipFill>
        <p:spPr>
          <a:xfrm>
            <a:off x="1072852" y="3558739"/>
            <a:ext cx="9690598" cy="2908449"/>
          </a:xfrm>
          <a:prstGeom prst="rect">
            <a:avLst/>
          </a:prstGeom>
        </p:spPr>
      </p:pic>
    </p:spTree>
    <p:extLst>
      <p:ext uri="{BB962C8B-B14F-4D97-AF65-F5344CB8AC3E}">
        <p14:creationId xmlns:p14="http://schemas.microsoft.com/office/powerpoint/2010/main" val="325714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D95B9-7C6F-EC3B-8EA2-BF2BDA8D3481}"/>
            </a:ext>
          </a:extLst>
        </p:cNvPr>
        <p:cNvGrpSpPr/>
        <p:nvPr/>
      </p:nvGrpSpPr>
      <p:grpSpPr>
        <a:xfrm>
          <a:off x="0" y="0"/>
          <a:ext cx="0" cy="0"/>
          <a:chOff x="0" y="0"/>
          <a:chExt cx="0" cy="0"/>
        </a:xfrm>
      </p:grpSpPr>
      <p:sp>
        <p:nvSpPr>
          <p:cNvPr id="23" name="菱形 22">
            <a:extLst>
              <a:ext uri="{FF2B5EF4-FFF2-40B4-BE49-F238E27FC236}">
                <a16:creationId xmlns:a16="http://schemas.microsoft.com/office/drawing/2014/main" id="{0AFCE057-2C05-9CDD-6F8E-6C7428602D8D}"/>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5D17FB7-A2A9-8F3C-4A5C-44702B62FA62}"/>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670B27D4-61D0-98DD-0EC3-540F158ACF29}"/>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316276C5-1935-50C7-2DE3-32E82317A93F}"/>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3E203EC7-08B3-B96B-6379-87D83141503F}"/>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9A62060A-4F8E-780C-225E-B4D3DAADF7A3}"/>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3C2AC0B1-6420-76A7-0C53-107F49B45462}"/>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6E5BDD7A-87F4-3206-A251-EBAA32FF1A33}"/>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pic>
        <p:nvPicPr>
          <p:cNvPr id="3" name="图片 2">
            <a:extLst>
              <a:ext uri="{FF2B5EF4-FFF2-40B4-BE49-F238E27FC236}">
                <a16:creationId xmlns:a16="http://schemas.microsoft.com/office/drawing/2014/main" id="{195442D8-0093-9BE1-F06B-FA2727269A6F}"/>
              </a:ext>
            </a:extLst>
          </p:cNvPr>
          <p:cNvPicPr>
            <a:picLocks noChangeAspect="1"/>
          </p:cNvPicPr>
          <p:nvPr/>
        </p:nvPicPr>
        <p:blipFill>
          <a:blip r:embed="rId4"/>
          <a:stretch>
            <a:fillRect/>
          </a:stretch>
        </p:blipFill>
        <p:spPr>
          <a:xfrm>
            <a:off x="783091" y="873436"/>
            <a:ext cx="9785853" cy="5054860"/>
          </a:xfrm>
          <a:prstGeom prst="rect">
            <a:avLst/>
          </a:prstGeom>
        </p:spPr>
      </p:pic>
    </p:spTree>
    <p:extLst>
      <p:ext uri="{BB962C8B-B14F-4D97-AF65-F5344CB8AC3E}">
        <p14:creationId xmlns:p14="http://schemas.microsoft.com/office/powerpoint/2010/main" val="175360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矩形 22"/>
          <p:cNvSpPr/>
          <p:nvPr/>
        </p:nvSpPr>
        <p:spPr>
          <a:xfrm>
            <a:off x="0" y="0"/>
            <a:ext cx="12235180" cy="6890385"/>
          </a:xfrm>
          <a:prstGeom prst="rect">
            <a:avLst/>
          </a:prstGeom>
          <a:gradFill flip="none" rotWithShape="1">
            <a:gsLst>
              <a:gs pos="100000">
                <a:schemeClr val="accent1">
                  <a:alpha val="70000"/>
                </a:schemeClr>
              </a:gs>
              <a:gs pos="0">
                <a:schemeClr val="accent1">
                  <a:alpha val="9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18900000" flipH="1">
            <a:off x="2688234" y="4031"/>
            <a:ext cx="6815534" cy="6849938"/>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4470" y="2797175"/>
            <a:ext cx="11784330" cy="1014730"/>
          </a:xfrm>
          <a:prstGeom prst="rect">
            <a:avLst/>
          </a:prstGeom>
          <a:noFill/>
          <a:effectLst>
            <a:outerShdw blurRad="50800" dist="38100" dir="2700000" algn="tl" rotWithShape="0">
              <a:prstClr val="black">
                <a:alpha val="40000"/>
              </a:prstClr>
            </a:outerShdw>
          </a:effectLst>
        </p:spPr>
        <p:txBody>
          <a:bodyPr wrap="square" rtlCol="0">
            <a:spAutoFit/>
          </a:bodyPr>
          <a:lstStyle/>
          <a:p>
            <a:pPr lvl="0" algn="ctr">
              <a:defRPr/>
            </a:pPr>
            <a:r>
              <a:rPr lang="zh-CN" altLang="en-US" sz="6000" b="1" dirty="0">
                <a:solidFill>
                  <a:schemeClr val="bg1"/>
                </a:solidFill>
                <a:latin typeface="微软雅黑" panose="020B0503020204020204" pitchFamily="34" charset="-122"/>
                <a:ea typeface="微软雅黑" panose="020B0503020204020204" pitchFamily="34" charset="-122"/>
              </a:rPr>
              <a:t>感谢聆听</a:t>
            </a:r>
          </a:p>
        </p:txBody>
      </p:sp>
      <p:sp>
        <p:nvSpPr>
          <p:cNvPr id="9" name="矩形 8"/>
          <p:cNvSpPr/>
          <p:nvPr/>
        </p:nvSpPr>
        <p:spPr>
          <a:xfrm>
            <a:off x="4300220" y="3903650"/>
            <a:ext cx="3591560" cy="398780"/>
          </a:xfrm>
          <a:prstGeom prst="rect">
            <a:avLst/>
          </a:prstGeom>
        </p:spPr>
        <p:txBody>
          <a:bodyPr wrap="square">
            <a:spAutoFit/>
          </a:bodyPr>
          <a:lstStyle/>
          <a:p>
            <a:pPr lvl="0" algn="dist">
              <a:defRPr/>
            </a:pPr>
            <a:r>
              <a:rPr lang="en-US" altLang="zh-CN" sz="2000" b="1" dirty="0">
                <a:solidFill>
                  <a:schemeClr val="bg1"/>
                </a:solidFill>
                <a:latin typeface="Times New Roman" panose="02020603050405020304" charset="0"/>
                <a:ea typeface="+mj-ea"/>
                <a:cs typeface="Times New Roman" panose="02020603050405020304" charset="0"/>
              </a:rPr>
              <a:t>Thank You for listening</a:t>
            </a:r>
            <a:endParaRPr lang="zh-CN" altLang="en-US" sz="2000" b="1" dirty="0">
              <a:solidFill>
                <a:schemeClr val="bg1"/>
              </a:solidFill>
              <a:latin typeface="Times New Roman" panose="02020603050405020304" charset="0"/>
              <a:ea typeface="+mj-ea"/>
              <a:cs typeface="Times New Roman" panose="02020603050405020304" charset="0"/>
            </a:endParaRPr>
          </a:p>
        </p:txBody>
      </p:sp>
      <p:grpSp>
        <p:nvGrpSpPr>
          <p:cNvPr id="29" name="组合 28"/>
          <p:cNvGrpSpPr/>
          <p:nvPr/>
        </p:nvGrpSpPr>
        <p:grpSpPr>
          <a:xfrm>
            <a:off x="-1879816" y="6549915"/>
            <a:ext cx="5743425" cy="5213040"/>
            <a:chOff x="-2322268" y="6785890"/>
            <a:chExt cx="5743425" cy="5213040"/>
          </a:xfrm>
        </p:grpSpPr>
        <p:sp>
          <p:nvSpPr>
            <p:cNvPr id="30" name="矩形 29"/>
            <p:cNvSpPr/>
            <p:nvPr/>
          </p:nvSpPr>
          <p:spPr>
            <a:xfrm rot="18900000" flipH="1">
              <a:off x="-1791882" y="6785891"/>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8900000" flipH="1">
              <a:off x="-2322268" y="6785890"/>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11487122" y="-1998573"/>
            <a:ext cx="5743425" cy="5213040"/>
            <a:chOff x="10249343" y="-3346135"/>
            <a:chExt cx="5743425" cy="5213040"/>
          </a:xfrm>
        </p:grpSpPr>
        <p:sp>
          <p:nvSpPr>
            <p:cNvPr id="32" name="矩形 31"/>
            <p:cNvSpPr/>
            <p:nvPr/>
          </p:nvSpPr>
          <p:spPr>
            <a:xfrm rot="18900000" flipH="1">
              <a:off x="10779729" y="-3346134"/>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18900000" flipH="1">
              <a:off x="10249343" y="-3346135"/>
              <a:ext cx="5213039" cy="521303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rcRect l="2158" r="2158"/>
          <a:stretch/>
        </p:blipFill>
        <p:spPr>
          <a:xfrm>
            <a:off x="5085080" y="482600"/>
            <a:ext cx="2023110" cy="1962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805BB-EE50-4EE1-92CF-0B429B99F385}"/>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47ADAB8C-66E8-F24D-966E-507821806C60}"/>
              </a:ext>
            </a:extLst>
          </p:cNvPr>
          <p:cNvGrpSpPr/>
          <p:nvPr/>
        </p:nvGrpSpPr>
        <p:grpSpPr>
          <a:xfrm>
            <a:off x="494249" y="256653"/>
            <a:ext cx="2346000" cy="523220"/>
            <a:chOff x="494249" y="256653"/>
            <a:chExt cx="2346000" cy="523220"/>
          </a:xfrm>
        </p:grpSpPr>
        <p:sp>
          <p:nvSpPr>
            <p:cNvPr id="21" name="文本框 20">
              <a:extLst>
                <a:ext uri="{FF2B5EF4-FFF2-40B4-BE49-F238E27FC236}">
                  <a16:creationId xmlns:a16="http://schemas.microsoft.com/office/drawing/2014/main" id="{67ACD8D4-3BD4-49A8-4CAE-2F6FA057C994}"/>
                </a:ext>
              </a:extLst>
            </p:cNvPr>
            <p:cNvSpPr txBox="1"/>
            <p:nvPr/>
          </p:nvSpPr>
          <p:spPr>
            <a:xfrm>
              <a:off x="1219292" y="256653"/>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微软雅黑 Light" panose="020B0502040204020203" pitchFamily="34" charset="-122"/>
                  <a:ea typeface="微软雅黑 Light" panose="020B0502040204020203" pitchFamily="34" charset="-122"/>
                </a:rPr>
                <a:t>论文贡献</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23" name="菱形 22">
              <a:extLst>
                <a:ext uri="{FF2B5EF4-FFF2-40B4-BE49-F238E27FC236}">
                  <a16:creationId xmlns:a16="http://schemas.microsoft.com/office/drawing/2014/main" id="{D6DECBD9-D201-FB6C-49B9-3651ECA318A7}"/>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13FACB0C-10B5-D7D4-EB75-26FF02CBFC6A}"/>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24CA4D77-57E4-378D-6B9D-FE5D9F2846EB}"/>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2856D897-AF22-8ACB-E10C-1B68335489C8}"/>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EDD10948-1A94-1F60-BA52-E343039B4775}"/>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E1B28243-A510-D50E-1395-E7EA07DF723F}"/>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EB41AF95-C437-8F95-46A6-25D5772FAAB7}"/>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6183A4E4-807A-A243-8E11-B99E9DCEE113}"/>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3" name="文本框 2">
            <a:extLst>
              <a:ext uri="{FF2B5EF4-FFF2-40B4-BE49-F238E27FC236}">
                <a16:creationId xmlns:a16="http://schemas.microsoft.com/office/drawing/2014/main" id="{4A571382-1C0C-4764-6694-2814785E3551}"/>
              </a:ext>
            </a:extLst>
          </p:cNvPr>
          <p:cNvSpPr txBox="1"/>
          <p:nvPr/>
        </p:nvSpPr>
        <p:spPr>
          <a:xfrm>
            <a:off x="1456266" y="1392002"/>
            <a:ext cx="8866293" cy="389350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提出了一种新的粗核检测方法来发现初始局部群落，以提高算法的稳定性和准确性。</a:t>
            </a:r>
          </a:p>
          <a:p>
            <a:pPr marL="285750" indent="-285750">
              <a:lnSpc>
                <a:spcPct val="200000"/>
              </a:lnSpc>
              <a:buFont typeface="Arial" panose="020B0604020202020204" pitchFamily="34" charset="0"/>
              <a:buChar char="•"/>
            </a:pPr>
            <a:r>
              <a:rPr lang="zh-CN" altLang="en-US" dirty="0"/>
              <a:t>采用低时间复杂度的快速平衡标签扩散方法，从内侧面和外侧面形成社团，充分利用基于核和基于边界的方法的优势。</a:t>
            </a:r>
          </a:p>
          <a:p>
            <a:pPr marL="285750" indent="-285750">
              <a:lnSpc>
                <a:spcPct val="200000"/>
              </a:lnSpc>
              <a:buFont typeface="Arial" panose="020B0604020202020204" pitchFamily="34" charset="0"/>
              <a:buChar char="•"/>
            </a:pPr>
            <a:r>
              <a:rPr lang="zh-CN" altLang="en-US" dirty="0"/>
              <a:t>采用一种新的快速合并方法，尽可能获得密集的群落。</a:t>
            </a:r>
          </a:p>
          <a:p>
            <a:pPr marL="285750" indent="-285750">
              <a:lnSpc>
                <a:spcPct val="200000"/>
              </a:lnSpc>
              <a:buFont typeface="Arial" panose="020B0604020202020204" pitchFamily="34" charset="0"/>
              <a:buChar char="•"/>
            </a:pPr>
            <a:r>
              <a:rPr lang="zh-CN" altLang="en-US" dirty="0"/>
              <a:t>采用全新高效的数据结构，解决处理海量数据集的内存问题。</a:t>
            </a:r>
          </a:p>
          <a:p>
            <a:pPr marL="285750" indent="-285750">
              <a:lnSpc>
                <a:spcPct val="200000"/>
              </a:lnSpc>
              <a:buFont typeface="Arial" panose="020B0604020202020204" pitchFamily="34" charset="0"/>
              <a:buChar char="•"/>
            </a:pPr>
            <a:r>
              <a:rPr lang="zh-CN" altLang="en-US" dirty="0"/>
              <a:t>通过在现实世界和合成网络上的几个实验，证明了所提出的方法在小型和大规模网络上的有效性。</a:t>
            </a:r>
          </a:p>
        </p:txBody>
      </p:sp>
    </p:spTree>
    <p:extLst>
      <p:ext uri="{BB962C8B-B14F-4D97-AF65-F5344CB8AC3E}">
        <p14:creationId xmlns:p14="http://schemas.microsoft.com/office/powerpoint/2010/main" val="168524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E8B33-86EC-24E5-7BEA-71F4BDA20876}"/>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D751818-0BB3-438C-53E5-DA859E15449D}"/>
              </a:ext>
            </a:extLst>
          </p:cNvPr>
          <p:cNvGrpSpPr/>
          <p:nvPr/>
        </p:nvGrpSpPr>
        <p:grpSpPr>
          <a:xfrm>
            <a:off x="494249" y="256653"/>
            <a:ext cx="2346002" cy="523220"/>
            <a:chOff x="494249" y="256653"/>
            <a:chExt cx="2346002" cy="523220"/>
          </a:xfrm>
        </p:grpSpPr>
        <p:sp>
          <p:nvSpPr>
            <p:cNvPr id="21" name="文本框 20">
              <a:extLst>
                <a:ext uri="{FF2B5EF4-FFF2-40B4-BE49-F238E27FC236}">
                  <a16:creationId xmlns:a16="http://schemas.microsoft.com/office/drawing/2014/main" id="{A1865AD0-7E81-EA9D-3187-4EA896330BCA}"/>
                </a:ext>
              </a:extLst>
            </p:cNvPr>
            <p:cNvSpPr txBox="1"/>
            <p:nvPr/>
          </p:nvSpPr>
          <p:spPr>
            <a:xfrm>
              <a:off x="1219294" y="256653"/>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prstClr val="black">
                      <a:lumMod val="75000"/>
                      <a:lumOff val="25000"/>
                    </a:prstClr>
                  </a:solidFill>
                  <a:latin typeface="微软雅黑 Light" panose="020B0502040204020203" pitchFamily="34" charset="-122"/>
                  <a:ea typeface="微软雅黑 Light" panose="020B0502040204020203" pitchFamily="34" charset="-122"/>
                </a:rPr>
                <a:t>研究内容</a:t>
              </a:r>
              <a:endPar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endParaRPr>
            </a:p>
          </p:txBody>
        </p:sp>
        <p:sp>
          <p:nvSpPr>
            <p:cNvPr id="23" name="菱形 22">
              <a:extLst>
                <a:ext uri="{FF2B5EF4-FFF2-40B4-BE49-F238E27FC236}">
                  <a16:creationId xmlns:a16="http://schemas.microsoft.com/office/drawing/2014/main" id="{C528A042-C026-AAFC-96C3-1A18FB7F4C5B}"/>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4B378A56-986A-23E9-395D-7BE7308171E9}"/>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38579FA6-10D8-BE0A-1777-C6A9C5E53DDE}"/>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43843BFC-098A-2BA1-C864-A4FEBDD2CF65}"/>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8F585D99-EAD1-6F02-F3F4-FB35F56331F8}"/>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E23EF45E-99B0-64F7-C09E-D87457E9834A}"/>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A8205C7D-38D8-0987-220F-CDA4CC25132B}"/>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9A9C8EAF-1AE4-29A4-373C-C94511BF8B31}"/>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3" name="文本框 2">
            <a:extLst>
              <a:ext uri="{FF2B5EF4-FFF2-40B4-BE49-F238E27FC236}">
                <a16:creationId xmlns:a16="http://schemas.microsoft.com/office/drawing/2014/main" id="{843152A2-1A94-FDBE-548E-4473AF3DF74A}"/>
              </a:ext>
            </a:extLst>
          </p:cNvPr>
          <p:cNvSpPr txBox="1"/>
          <p:nvPr/>
        </p:nvSpPr>
        <p:spPr>
          <a:xfrm>
            <a:off x="1456266" y="1392002"/>
            <a:ext cx="8866293" cy="2536400"/>
          </a:xfrm>
          <a:prstGeom prst="rect">
            <a:avLst/>
          </a:prstGeom>
          <a:noFill/>
        </p:spPr>
        <p:txBody>
          <a:bodyPr wrap="square">
            <a:spAutoFit/>
          </a:bodyPr>
          <a:lstStyle/>
          <a:p>
            <a:pPr indent="0" algn="l" fontAlgn="auto">
              <a:lnSpc>
                <a:spcPct val="150000"/>
              </a:lnSpc>
            </a:pPr>
            <a:r>
              <a:rPr lang="zh-CN" altLang="en-US" sz="1800" dirty="0">
                <a:solidFill>
                  <a:srgbClr val="000000"/>
                </a:solidFill>
                <a:highlight>
                  <a:srgbClr val="FFFFFF">
                    <a:alpha val="0"/>
                  </a:srgbClr>
                </a:highlight>
                <a:latin typeface="微软雅黑" panose="020B0503020204020204" charset="-122"/>
                <a:ea typeface="微软雅黑" panose="020B0503020204020204" charset="-122"/>
                <a:cs typeface="微软雅黑" panose="020B0503020204020204" charset="-122"/>
                <a:sym typeface="微软雅黑" panose="020B0503020204020204" charset="-122"/>
              </a:rPr>
              <a:t>本文的研究问题是大规模社交网络中的社区发现。在大规模网络中，社区检测面临诸多挑战，如现有算法在准确性、时间复杂度、稳定性等方面存在不足，包括全局方法在大规模网络上效率低，局部方法存在收敛速度慢、准确性欠佳、结果不稳定等问题，基于模块化的方法存在局限性，且部分算法对边界节点识别敏感等。此外，处理海量数据并提出低时间复杂度且质量可接受的社区检测算法对大规模网络至关重要，因此本文聚焦于提出一种新的社区检测算法来解决这些问题。</a:t>
            </a:r>
            <a:endParaRPr lang="zh-CN" altLang="en-US" sz="18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01532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6F44E-EDB4-C35B-4A74-563B00FA8E90}"/>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19C6A935-9634-B974-3519-4909185A9FEE}"/>
              </a:ext>
            </a:extLst>
          </p:cNvPr>
          <p:cNvGrpSpPr/>
          <p:nvPr/>
        </p:nvGrpSpPr>
        <p:grpSpPr>
          <a:xfrm>
            <a:off x="494249" y="256653"/>
            <a:ext cx="2345996" cy="523220"/>
            <a:chOff x="494249" y="256653"/>
            <a:chExt cx="2345996" cy="523220"/>
          </a:xfrm>
        </p:grpSpPr>
        <p:sp>
          <p:nvSpPr>
            <p:cNvPr id="21" name="文本框 20">
              <a:extLst>
                <a:ext uri="{FF2B5EF4-FFF2-40B4-BE49-F238E27FC236}">
                  <a16:creationId xmlns:a16="http://schemas.microsoft.com/office/drawing/2014/main" id="{A3C86678-B58C-818A-B9C1-EC383250975D}"/>
                </a:ext>
              </a:extLst>
            </p:cNvPr>
            <p:cNvSpPr txBox="1"/>
            <p:nvPr/>
          </p:nvSpPr>
          <p:spPr>
            <a:xfrm>
              <a:off x="1219288" y="256653"/>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汇报内容</a:t>
              </a:r>
            </a:p>
          </p:txBody>
        </p:sp>
        <p:sp>
          <p:nvSpPr>
            <p:cNvPr id="23" name="菱形 22">
              <a:extLst>
                <a:ext uri="{FF2B5EF4-FFF2-40B4-BE49-F238E27FC236}">
                  <a16:creationId xmlns:a16="http://schemas.microsoft.com/office/drawing/2014/main" id="{9475C4F4-417B-CBC7-F84D-18CC73F7E0B4}"/>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4AC20D71-781E-0AF7-E358-D278D73E4EC4}"/>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4279C595-C324-85AD-4DE5-7264198FC7DF}"/>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5" name="TextBox 16">
            <a:extLst>
              <a:ext uri="{FF2B5EF4-FFF2-40B4-BE49-F238E27FC236}">
                <a16:creationId xmlns:a16="http://schemas.microsoft.com/office/drawing/2014/main" id="{D73228C3-EFE7-BCDA-29B4-B0E5A0B12D5F}"/>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3049310C-DC89-9DC5-A03B-DF8FCDD684FA}"/>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5524B54E-8ECE-8C0F-3737-7FB5BB07BE02}"/>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CC61AAE4-784E-C3A2-1B89-68B8B77FCA4C}"/>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pic>
        <p:nvPicPr>
          <p:cNvPr id="2" name="图片 1">
            <a:extLst>
              <a:ext uri="{FF2B5EF4-FFF2-40B4-BE49-F238E27FC236}">
                <a16:creationId xmlns:a16="http://schemas.microsoft.com/office/drawing/2014/main" id="{1297E026-76D7-9127-6459-15CD66868870}"/>
              </a:ext>
            </a:extLst>
          </p:cNvPr>
          <p:cNvPicPr>
            <a:picLocks noChangeAspect="1"/>
          </p:cNvPicPr>
          <p:nvPr/>
        </p:nvPicPr>
        <p:blipFill>
          <a:blip r:embed="rId4"/>
          <a:stretch>
            <a:fillRect/>
          </a:stretch>
        </p:blipFill>
        <p:spPr>
          <a:xfrm>
            <a:off x="848120" y="770982"/>
            <a:ext cx="5454656" cy="6059117"/>
          </a:xfrm>
          <a:prstGeom prst="rect">
            <a:avLst/>
          </a:prstGeom>
        </p:spPr>
      </p:pic>
      <p:sp>
        <p:nvSpPr>
          <p:cNvPr id="4" name="文本框 3">
            <a:extLst>
              <a:ext uri="{FF2B5EF4-FFF2-40B4-BE49-F238E27FC236}">
                <a16:creationId xmlns:a16="http://schemas.microsoft.com/office/drawing/2014/main" id="{82F8D703-1C5C-C2F4-6044-4F8BF24D9EA6}"/>
              </a:ext>
            </a:extLst>
          </p:cNvPr>
          <p:cNvSpPr txBox="1"/>
          <p:nvPr/>
        </p:nvSpPr>
        <p:spPr>
          <a:xfrm>
            <a:off x="6302776" y="1546275"/>
            <a:ext cx="6096000" cy="646331"/>
          </a:xfrm>
          <a:prstGeom prst="rect">
            <a:avLst/>
          </a:prstGeom>
          <a:noFill/>
        </p:spPr>
        <p:txBody>
          <a:bodyPr wrap="square">
            <a:spAutoFit/>
          </a:bodyPr>
          <a:lstStyle/>
          <a:p>
            <a:r>
              <a:rPr lang="zh-CN" altLang="en-US" dirty="0"/>
              <a:t>similarity(i,j)表</a:t>
            </a:r>
          </a:p>
          <a:p>
            <a:r>
              <a:rPr lang="zh-CN" altLang="en-US" dirty="0"/>
              <a:t>示节点i与节点j之间的相似度</a:t>
            </a:r>
          </a:p>
        </p:txBody>
      </p:sp>
      <p:sp>
        <p:nvSpPr>
          <p:cNvPr id="9" name="文本框 8">
            <a:extLst>
              <a:ext uri="{FF2B5EF4-FFF2-40B4-BE49-F238E27FC236}">
                <a16:creationId xmlns:a16="http://schemas.microsoft.com/office/drawing/2014/main" id="{455D99C3-731D-FA9F-17EB-811D2DF96CD2}"/>
              </a:ext>
            </a:extLst>
          </p:cNvPr>
          <p:cNvSpPr txBox="1"/>
          <p:nvPr/>
        </p:nvSpPr>
        <p:spPr>
          <a:xfrm>
            <a:off x="6302776" y="2284665"/>
            <a:ext cx="2790426" cy="646331"/>
          </a:xfrm>
          <a:prstGeom prst="rect">
            <a:avLst/>
          </a:prstGeom>
          <a:noFill/>
        </p:spPr>
        <p:txBody>
          <a:bodyPr wrap="square">
            <a:spAutoFit/>
          </a:bodyPr>
          <a:lstStyle/>
          <a:p>
            <a:r>
              <a:rPr lang="zh-CN" altLang="en-US" dirty="0"/>
              <a:t>NI(i)</a:t>
            </a:r>
          </a:p>
          <a:p>
            <a:r>
              <a:rPr lang="zh-CN" altLang="en-US" dirty="0"/>
              <a:t>表示节点i的节点重要性</a:t>
            </a:r>
          </a:p>
        </p:txBody>
      </p:sp>
      <p:sp>
        <p:nvSpPr>
          <p:cNvPr id="12" name="文本框 11">
            <a:extLst>
              <a:ext uri="{FF2B5EF4-FFF2-40B4-BE49-F238E27FC236}">
                <a16:creationId xmlns:a16="http://schemas.microsoft.com/office/drawing/2014/main" id="{C41AC847-D1C8-8E0F-39F4-888984927A96}"/>
              </a:ext>
            </a:extLst>
          </p:cNvPr>
          <p:cNvSpPr txBox="1"/>
          <p:nvPr/>
        </p:nvSpPr>
        <p:spPr>
          <a:xfrm>
            <a:off x="6302776" y="3039850"/>
            <a:ext cx="6197600" cy="1200329"/>
          </a:xfrm>
          <a:prstGeom prst="rect">
            <a:avLst/>
          </a:prstGeom>
          <a:noFill/>
        </p:spPr>
        <p:txBody>
          <a:bodyPr wrap="square">
            <a:spAutoFit/>
          </a:bodyPr>
          <a:lstStyle/>
          <a:p>
            <a:r>
              <a:rPr lang="en-US" altLang="zh-CN" dirty="0" err="1"/>
              <a:t>Label_counter</a:t>
            </a:r>
            <a:r>
              <a:rPr lang="zh-CN" altLang="en-US" dirty="0"/>
              <a:t>等变量用于生成标签，</a:t>
            </a:r>
          </a:p>
          <a:p>
            <a:r>
              <a:rPr lang="zh-CN" altLang="en-US" dirty="0"/>
              <a:t>每次需要时将其值增加</a:t>
            </a:r>
            <a:r>
              <a:rPr lang="en-US" altLang="zh-CN" dirty="0"/>
              <a:t>1</a:t>
            </a:r>
            <a:r>
              <a:rPr lang="zh-CN" altLang="en-US" dirty="0"/>
              <a:t>，而“</a:t>
            </a:r>
            <a:r>
              <a:rPr lang="en-US" altLang="zh-CN" dirty="0" err="1"/>
              <a:t>diffusion_flag</a:t>
            </a:r>
            <a:r>
              <a:rPr lang="en-US" altLang="zh-CN" dirty="0"/>
              <a:t>”</a:t>
            </a:r>
            <a:r>
              <a:rPr lang="zh-CN" altLang="en-US" dirty="0"/>
              <a:t>变量用于</a:t>
            </a:r>
          </a:p>
          <a:p>
            <a:r>
              <a:rPr lang="zh-CN" altLang="en-US" dirty="0"/>
              <a:t>显示节点是否扩散了其标签。</a:t>
            </a:r>
            <a:r>
              <a:rPr lang="en-US" altLang="zh-CN" dirty="0"/>
              <a:t>" </a:t>
            </a:r>
            <a:r>
              <a:rPr lang="en-US" altLang="zh-CN" dirty="0" err="1"/>
              <a:t>Label_counter</a:t>
            </a:r>
            <a:r>
              <a:rPr lang="en-US" altLang="zh-CN" dirty="0"/>
              <a:t> 1 "</a:t>
            </a:r>
            <a:r>
              <a:rPr lang="zh-CN" altLang="en-US" dirty="0"/>
              <a:t>用于为</a:t>
            </a:r>
          </a:p>
          <a:p>
            <a:r>
              <a:rPr lang="zh-CN" altLang="en-US" dirty="0"/>
              <a:t>变量赋值。</a:t>
            </a:r>
          </a:p>
        </p:txBody>
      </p:sp>
    </p:spTree>
    <p:extLst>
      <p:ext uri="{BB962C8B-B14F-4D97-AF65-F5344CB8AC3E}">
        <p14:creationId xmlns:p14="http://schemas.microsoft.com/office/powerpoint/2010/main" val="337504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ABD78-081F-5A8B-6D24-F66BFFD785EB}"/>
            </a:ext>
          </a:extLst>
        </p:cNvPr>
        <p:cNvGrpSpPr/>
        <p:nvPr/>
      </p:nvGrpSpPr>
      <p:grpSpPr>
        <a:xfrm>
          <a:off x="0" y="0"/>
          <a:ext cx="0" cy="0"/>
          <a:chOff x="0" y="0"/>
          <a:chExt cx="0" cy="0"/>
        </a:xfrm>
      </p:grpSpPr>
      <p:sp>
        <p:nvSpPr>
          <p:cNvPr id="45" name="TextBox 16">
            <a:extLst>
              <a:ext uri="{FF2B5EF4-FFF2-40B4-BE49-F238E27FC236}">
                <a16:creationId xmlns:a16="http://schemas.microsoft.com/office/drawing/2014/main" id="{4298FB18-6492-38DD-258A-07174BB2661A}"/>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D2583AC7-0DBF-E713-FEED-799C5D5AD9EE}"/>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D29DB040-5143-05F2-D28E-88E3B5932DC9}"/>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980B49E2-8E9F-C13F-3FD4-11E95272150A}"/>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pic>
        <p:nvPicPr>
          <p:cNvPr id="2" name="图片 1">
            <a:extLst>
              <a:ext uri="{FF2B5EF4-FFF2-40B4-BE49-F238E27FC236}">
                <a16:creationId xmlns:a16="http://schemas.microsoft.com/office/drawing/2014/main" id="{0170FCD6-48EE-3143-F88D-DE2EC694397C}"/>
              </a:ext>
            </a:extLst>
          </p:cNvPr>
          <p:cNvPicPr>
            <a:picLocks noChangeAspect="1"/>
          </p:cNvPicPr>
          <p:nvPr/>
        </p:nvPicPr>
        <p:blipFill>
          <a:blip r:embed="rId4"/>
          <a:stretch>
            <a:fillRect/>
          </a:stretch>
        </p:blipFill>
        <p:spPr>
          <a:xfrm>
            <a:off x="360790" y="1499235"/>
            <a:ext cx="6013411" cy="3483053"/>
          </a:xfrm>
          <a:prstGeom prst="rect">
            <a:avLst/>
          </a:prstGeom>
        </p:spPr>
      </p:pic>
      <p:sp>
        <p:nvSpPr>
          <p:cNvPr id="4" name="文本框 3">
            <a:extLst>
              <a:ext uri="{FF2B5EF4-FFF2-40B4-BE49-F238E27FC236}">
                <a16:creationId xmlns:a16="http://schemas.microsoft.com/office/drawing/2014/main" id="{36F31C2E-9768-9595-032C-6AB5C8780F72}"/>
              </a:ext>
            </a:extLst>
          </p:cNvPr>
          <p:cNvSpPr txBox="1"/>
          <p:nvPr/>
        </p:nvSpPr>
        <p:spPr>
          <a:xfrm>
            <a:off x="3736622" y="5534953"/>
            <a:ext cx="6096000" cy="646331"/>
          </a:xfrm>
          <a:prstGeom prst="rect">
            <a:avLst/>
          </a:prstGeom>
          <a:noFill/>
        </p:spPr>
        <p:txBody>
          <a:bodyPr wrap="square">
            <a:spAutoFit/>
          </a:bodyPr>
          <a:lstStyle/>
          <a:p>
            <a:r>
              <a:rPr lang="zh-CN" altLang="en-US" dirty="0"/>
              <a:t>对于节点i，如果diffusion_flag</a:t>
            </a:r>
            <a:r>
              <a:rPr lang="en-US" altLang="zh-CN" dirty="0"/>
              <a:t>=</a:t>
            </a:r>
            <a:r>
              <a:rPr lang="zh-CN" altLang="en-US" dirty="0"/>
              <a:t>1，则意味着节点i以前参与过扩散过程，并且它不能再次参与平衡标签扩散步骤。</a:t>
            </a:r>
          </a:p>
        </p:txBody>
      </p:sp>
      <p:sp>
        <p:nvSpPr>
          <p:cNvPr id="9" name="文本框 8">
            <a:extLst>
              <a:ext uri="{FF2B5EF4-FFF2-40B4-BE49-F238E27FC236}">
                <a16:creationId xmlns:a16="http://schemas.microsoft.com/office/drawing/2014/main" id="{10A41391-B011-D048-4462-D7CCD948CD6D}"/>
              </a:ext>
            </a:extLst>
          </p:cNvPr>
          <p:cNvSpPr txBox="1"/>
          <p:nvPr/>
        </p:nvSpPr>
        <p:spPr>
          <a:xfrm>
            <a:off x="6725919" y="1803346"/>
            <a:ext cx="4743025" cy="2031325"/>
          </a:xfrm>
          <a:prstGeom prst="rect">
            <a:avLst/>
          </a:prstGeom>
          <a:noFill/>
        </p:spPr>
        <p:txBody>
          <a:bodyPr wrap="square">
            <a:spAutoFit/>
          </a:bodyPr>
          <a:lstStyle/>
          <a:p>
            <a:r>
              <a:rPr lang="zh-CN" altLang="en-US" dirty="0"/>
              <a:t>在本研究中，采用了节点的相邻列表，它具有快速访问节点邻居和低</a:t>
            </a:r>
            <a:r>
              <a:rPr lang="en-US" altLang="zh-CN" dirty="0"/>
              <a:t>RAM</a:t>
            </a:r>
            <a:r>
              <a:rPr lang="zh-CN" altLang="en-US" dirty="0"/>
              <a:t>空间使用率的优点。网络的邻居列表可以想象成</a:t>
            </a:r>
            <a:r>
              <a:rPr lang="en-US" altLang="zh-CN" dirty="0"/>
              <a:t>Python</a:t>
            </a:r>
            <a:r>
              <a:rPr lang="zh-CN" altLang="en-US" dirty="0"/>
              <a:t>语言中的链表结构或字典结构，</a:t>
            </a:r>
          </a:p>
          <a:p>
            <a:r>
              <a:rPr lang="zh-CN" altLang="en-US" dirty="0"/>
              <a:t>键是节点，列表是该节点的所有邻居。每个键对应的链表长度等于该节点的度。图</a:t>
            </a:r>
            <a:r>
              <a:rPr lang="en-US" altLang="zh-CN" dirty="0"/>
              <a:t>1</a:t>
            </a:r>
            <a:r>
              <a:rPr lang="zh-CN" altLang="en-US" dirty="0"/>
              <a:t>为实现</a:t>
            </a:r>
            <a:r>
              <a:rPr lang="en-US" altLang="zh-CN" dirty="0"/>
              <a:t>LBLD</a:t>
            </a:r>
            <a:r>
              <a:rPr lang="zh-CN" altLang="en-US" dirty="0"/>
              <a:t>算法所采用的数据结构。</a:t>
            </a:r>
          </a:p>
        </p:txBody>
      </p:sp>
    </p:spTree>
    <p:extLst>
      <p:ext uri="{BB962C8B-B14F-4D97-AF65-F5344CB8AC3E}">
        <p14:creationId xmlns:p14="http://schemas.microsoft.com/office/powerpoint/2010/main" val="221055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8F4C0-D21F-7DB5-9ABA-C0D515A03C0F}"/>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8FD0EF0A-416D-A9E2-E6AB-41B7C9C99FE7}"/>
              </a:ext>
            </a:extLst>
          </p:cNvPr>
          <p:cNvGrpSpPr/>
          <p:nvPr/>
        </p:nvGrpSpPr>
        <p:grpSpPr>
          <a:xfrm>
            <a:off x="494249" y="256653"/>
            <a:ext cx="2760376" cy="523220"/>
            <a:chOff x="494249" y="256653"/>
            <a:chExt cx="2760376" cy="523220"/>
          </a:xfrm>
        </p:grpSpPr>
        <p:sp>
          <p:nvSpPr>
            <p:cNvPr id="21" name="文本框 20">
              <a:extLst>
                <a:ext uri="{FF2B5EF4-FFF2-40B4-BE49-F238E27FC236}">
                  <a16:creationId xmlns:a16="http://schemas.microsoft.com/office/drawing/2014/main" id="{B9085279-D8C3-F21A-6D54-5A57CAFA0E4B}"/>
                </a:ext>
              </a:extLst>
            </p:cNvPr>
            <p:cNvSpPr txBox="1"/>
            <p:nvPr/>
          </p:nvSpPr>
          <p:spPr>
            <a:xfrm>
              <a:off x="804915" y="256653"/>
              <a:ext cx="2449710"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LBLD</a:t>
              </a: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算法框架</a:t>
              </a:r>
            </a:p>
          </p:txBody>
        </p:sp>
        <p:sp>
          <p:nvSpPr>
            <p:cNvPr id="23" name="菱形 22">
              <a:extLst>
                <a:ext uri="{FF2B5EF4-FFF2-40B4-BE49-F238E27FC236}">
                  <a16:creationId xmlns:a16="http://schemas.microsoft.com/office/drawing/2014/main" id="{1D51F868-176B-2BE9-5034-C6ED25E56148}"/>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C1F39ACC-B293-F1F7-671B-926402DF0403}"/>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772151D7-BA2E-9ED1-D416-BB8F51B64CB9}"/>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74CFE646-E071-6688-E2E4-252390FF2C78}"/>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9BC38961-1738-91F0-3AE5-E3501ABAB305}"/>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8DB79C13-3B4D-6541-8A3B-949060EF5AE9}"/>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13A98665-ABAA-CA32-18A4-2E38BD404819}"/>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4ABA73FB-AE88-8C49-7C6A-CC2275863ED6}"/>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3" name="文本框 2">
            <a:extLst>
              <a:ext uri="{FF2B5EF4-FFF2-40B4-BE49-F238E27FC236}">
                <a16:creationId xmlns:a16="http://schemas.microsoft.com/office/drawing/2014/main" id="{EE692CA5-EF95-D6F5-D277-68E6BD8D31E6}"/>
              </a:ext>
            </a:extLst>
          </p:cNvPr>
          <p:cNvSpPr txBox="1"/>
          <p:nvPr/>
        </p:nvSpPr>
        <p:spPr>
          <a:xfrm>
            <a:off x="954958" y="1547723"/>
            <a:ext cx="9814642" cy="2816156"/>
          </a:xfrm>
          <a:prstGeom prst="rect">
            <a:avLst/>
          </a:prstGeom>
          <a:noFill/>
        </p:spPr>
        <p:txBody>
          <a:bodyPr wrap="square">
            <a:spAutoFit/>
          </a:bodyPr>
          <a:lstStyle/>
          <a:p>
            <a:pPr marL="457200" indent="-457200">
              <a:lnSpc>
                <a:spcPct val="150000"/>
              </a:lnSpc>
              <a:buFont typeface="+mj-lt"/>
              <a:buAutoNum type="arabicPeriod"/>
            </a:pPr>
            <a:r>
              <a:rPr lang="zh-CN" altLang="en-US" sz="2400" dirty="0">
                <a:latin typeface="华文行楷" panose="02010800040101010101" pitchFamily="2" charset="-122"/>
                <a:ea typeface="华文行楷" panose="02010800040101010101" pitchFamily="2" charset="-122"/>
              </a:rPr>
              <a:t>标签扩散</a:t>
            </a:r>
            <a:r>
              <a:rPr kumimoji="0" lang="zh-CN" altLang="en-US"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的第</a:t>
            </a:r>
            <a:r>
              <a:rPr kumimoji="0" lang="en-US" altLang="zh-CN"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1</a:t>
            </a:r>
            <a:r>
              <a:rPr kumimoji="0" lang="zh-CN" altLang="en-US"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步</a:t>
            </a:r>
            <a:r>
              <a:rPr kumimoji="0" lang="en-US" altLang="zh-CN"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a:t>
            </a:r>
            <a:r>
              <a:rPr kumimoji="0" lang="zh-CN" altLang="en-US"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选择最相似的邻居</a:t>
            </a:r>
            <a:endParaRPr kumimoji="0" lang="en-US" altLang="zh-CN"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endParaRPr>
          </a:p>
          <a:p>
            <a:pPr marL="457200" indent="-457200">
              <a:lnSpc>
                <a:spcPct val="150000"/>
              </a:lnSpc>
              <a:buFont typeface="+mj-lt"/>
              <a:buAutoNum type="arabicPeriod"/>
            </a:pPr>
            <a:r>
              <a:rPr kumimoji="0" lang="zh-CN" altLang="en-US"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rPr>
              <a:t>标签扩散的</a:t>
            </a:r>
            <a:r>
              <a:rPr lang="zh-CN" altLang="en-US" sz="2400" b="0" i="0" dirty="0">
                <a:effectLst/>
                <a:latin typeface="华文行楷" panose="02010800040101010101" pitchFamily="2" charset="-122"/>
                <a:ea typeface="华文行楷" panose="02010800040101010101" pitchFamily="2" charset="-122"/>
              </a:rPr>
              <a:t>第</a:t>
            </a:r>
            <a:r>
              <a:rPr lang="en-US" altLang="zh-CN" sz="2400" b="0" i="0" dirty="0">
                <a:effectLst/>
                <a:latin typeface="华文行楷" panose="02010800040101010101" pitchFamily="2" charset="-122"/>
                <a:ea typeface="华文行楷" panose="02010800040101010101" pitchFamily="2" charset="-122"/>
              </a:rPr>
              <a:t>2</a:t>
            </a:r>
            <a:r>
              <a:rPr lang="zh-CN" altLang="en-US" sz="2400" b="0" i="0" dirty="0">
                <a:effectLst/>
                <a:latin typeface="华文行楷" panose="02010800040101010101" pitchFamily="2" charset="-122"/>
                <a:ea typeface="华文行楷" panose="02010800040101010101" pitchFamily="2" charset="-122"/>
              </a:rPr>
              <a:t>步：找到粗糙的核心（扩散到共同的邻居）</a:t>
            </a:r>
            <a:endParaRPr kumimoji="0" lang="zh-CN" altLang="en-US" sz="2400" i="0" u="none" strike="noStrike" kern="1200" cap="none" spc="0" normalizeH="0" baseline="0" noProof="0" dirty="0">
              <a:ln>
                <a:noFill/>
              </a:ln>
              <a:solidFill>
                <a:prstClr val="black">
                  <a:lumMod val="75000"/>
                  <a:lumOff val="25000"/>
                </a:prstClr>
              </a:solidFill>
              <a:effectLst/>
              <a:uLnTx/>
              <a:uFillTx/>
              <a:latin typeface="华文行楷" panose="02010800040101010101" pitchFamily="2" charset="-122"/>
              <a:ea typeface="华文行楷" panose="02010800040101010101" pitchFamily="2" charset="-122"/>
            </a:endParaRPr>
          </a:p>
          <a:p>
            <a:pPr marL="457200" indent="-457200">
              <a:lnSpc>
                <a:spcPct val="150000"/>
              </a:lnSpc>
              <a:buFont typeface="+mj-lt"/>
              <a:buAutoNum type="arabicPeriod"/>
            </a:pPr>
            <a:r>
              <a:rPr lang="zh-CN" altLang="en-US" sz="2400" dirty="0">
                <a:latin typeface="华文行楷" panose="02010800040101010101" pitchFamily="2" charset="-122"/>
                <a:ea typeface="华文行楷" panose="02010800040101010101" pitchFamily="2" charset="-122"/>
              </a:rPr>
              <a:t>平衡标签扩散</a:t>
            </a:r>
            <a:endParaRPr lang="en-US" altLang="zh-CN" sz="2400" dirty="0">
              <a:latin typeface="华文行楷" panose="02010800040101010101" pitchFamily="2" charset="-122"/>
              <a:ea typeface="华文行楷" panose="02010800040101010101" pitchFamily="2" charset="-122"/>
            </a:endParaRPr>
          </a:p>
          <a:p>
            <a:pPr marL="457200" indent="-457200">
              <a:lnSpc>
                <a:spcPct val="150000"/>
              </a:lnSpc>
              <a:buFont typeface="+mj-lt"/>
              <a:buAutoNum type="arabicPeriod"/>
            </a:pPr>
            <a:r>
              <a:rPr lang="zh-CN" altLang="en-US" sz="2400" dirty="0">
                <a:latin typeface="华文行楷" panose="02010800040101010101" pitchFamily="2" charset="-122"/>
                <a:ea typeface="华文行楷" panose="02010800040101010101" pitchFamily="2" charset="-122"/>
              </a:rPr>
              <a:t>标签选择</a:t>
            </a:r>
            <a:endParaRPr lang="en-US" altLang="zh-CN" sz="2400" dirty="0">
              <a:latin typeface="华文行楷" panose="02010800040101010101" pitchFamily="2" charset="-122"/>
              <a:ea typeface="华文行楷" panose="02010800040101010101" pitchFamily="2" charset="-122"/>
            </a:endParaRPr>
          </a:p>
          <a:p>
            <a:pPr marL="457200" indent="-457200">
              <a:lnSpc>
                <a:spcPct val="150000"/>
              </a:lnSpc>
              <a:buFont typeface="+mj-lt"/>
              <a:buAutoNum type="arabicPeriod"/>
            </a:pPr>
            <a:r>
              <a:rPr lang="zh-CN" altLang="en-US" sz="2400" dirty="0">
                <a:latin typeface="华文行楷" panose="02010800040101010101" pitchFamily="2" charset="-122"/>
                <a:ea typeface="华文行楷" panose="02010800040101010101" pitchFamily="2" charset="-122"/>
              </a:rPr>
              <a:t>快速合并</a:t>
            </a:r>
          </a:p>
        </p:txBody>
      </p:sp>
    </p:spTree>
    <p:extLst>
      <p:ext uri="{BB962C8B-B14F-4D97-AF65-F5344CB8AC3E}">
        <p14:creationId xmlns:p14="http://schemas.microsoft.com/office/powerpoint/2010/main" val="92346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51EA-505C-8A7B-B0DE-45C1D29F61A3}"/>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57BFDDF6-D389-8930-8FC7-A1EAC309A990}"/>
              </a:ext>
            </a:extLst>
          </p:cNvPr>
          <p:cNvGrpSpPr/>
          <p:nvPr/>
        </p:nvGrpSpPr>
        <p:grpSpPr>
          <a:xfrm>
            <a:off x="494249" y="248001"/>
            <a:ext cx="6596033" cy="523220"/>
            <a:chOff x="494249" y="248001"/>
            <a:chExt cx="6596033" cy="523220"/>
          </a:xfrm>
        </p:grpSpPr>
        <p:sp>
          <p:nvSpPr>
            <p:cNvPr id="21" name="文本框 20">
              <a:extLst>
                <a:ext uri="{FF2B5EF4-FFF2-40B4-BE49-F238E27FC236}">
                  <a16:creationId xmlns:a16="http://schemas.microsoft.com/office/drawing/2014/main" id="{148C1F8A-30B1-8580-9CE9-B3D53A7F8C04}"/>
                </a:ext>
              </a:extLst>
            </p:cNvPr>
            <p:cNvSpPr txBox="1"/>
            <p:nvPr/>
          </p:nvSpPr>
          <p:spPr>
            <a:xfrm>
              <a:off x="1073891" y="248001"/>
              <a:ext cx="6016391"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标签扩散的第一步</a:t>
              </a:r>
              <a:r>
                <a:rPr kumimoji="0" lang="en-US" altLang="zh-CN"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a:t>
              </a: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选择最相似的邻居</a:t>
              </a:r>
            </a:p>
          </p:txBody>
        </p:sp>
        <p:sp>
          <p:nvSpPr>
            <p:cNvPr id="23" name="菱形 22">
              <a:extLst>
                <a:ext uri="{FF2B5EF4-FFF2-40B4-BE49-F238E27FC236}">
                  <a16:creationId xmlns:a16="http://schemas.microsoft.com/office/drawing/2014/main" id="{913BB570-0E12-B90B-8919-42C5A0BB8DAD}"/>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67DD8CCD-229D-0EF0-0BB5-376664FE51AB}"/>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6DEBA1B2-8040-4991-6C07-4AB3938F9000}"/>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EFF0EFCB-D379-4B5C-8192-6964AE62E04D}"/>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04F20D87-A8D8-FFBD-AC41-68B205EBB232}"/>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6800FE7B-FADD-61D8-BCB5-83DA590F1BE1}"/>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8EB9F43C-A554-2053-133F-47683EBC228F}"/>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C6AD5784-5D6C-A2FD-7117-631FBECD596B}"/>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3" name="文本框 2">
            <a:extLst>
              <a:ext uri="{FF2B5EF4-FFF2-40B4-BE49-F238E27FC236}">
                <a16:creationId xmlns:a16="http://schemas.microsoft.com/office/drawing/2014/main" id="{14F78DC4-968B-3B77-5EA3-962CFD9E8F4E}"/>
              </a:ext>
            </a:extLst>
          </p:cNvPr>
          <p:cNvSpPr txBox="1"/>
          <p:nvPr/>
        </p:nvSpPr>
        <p:spPr>
          <a:xfrm>
            <a:off x="1514969" y="1083088"/>
            <a:ext cx="8080586" cy="1477328"/>
          </a:xfrm>
          <a:prstGeom prst="rect">
            <a:avLst/>
          </a:prstGeom>
          <a:noFill/>
        </p:spPr>
        <p:txBody>
          <a:bodyPr wrap="square">
            <a:spAutoFit/>
          </a:bodyPr>
          <a:lstStyle/>
          <a:p>
            <a:pPr algn="just"/>
            <a:r>
              <a:rPr lang="zh-CN" altLang="en-US" dirty="0"/>
              <a:t>选择最相似的邻居意味着两个节点共享一些共同的邻居。位于社区密集区域的节点与周围的邻居有更多的联系。由于这些节点是受欢迎的节点，它们与邻居的邻居有更多的关系，这表明它们有更多的共同利益。受欢迎程度高的节点更有能力控制其他节点，并容易向他们扩散标签。综上所述，与邻居相似度较高的节点，对邻居的影响更大。相似关系的定义如下。</a:t>
            </a:r>
          </a:p>
        </p:txBody>
      </p:sp>
      <p:pic>
        <p:nvPicPr>
          <p:cNvPr id="6" name="图片 5">
            <a:extLst>
              <a:ext uri="{FF2B5EF4-FFF2-40B4-BE49-F238E27FC236}">
                <a16:creationId xmlns:a16="http://schemas.microsoft.com/office/drawing/2014/main" id="{C9052DC8-9903-3C06-1FBB-62C98D99CD43}"/>
              </a:ext>
            </a:extLst>
          </p:cNvPr>
          <p:cNvPicPr>
            <a:picLocks noChangeAspect="1"/>
          </p:cNvPicPr>
          <p:nvPr/>
        </p:nvPicPr>
        <p:blipFill>
          <a:blip r:embed="rId4"/>
          <a:stretch>
            <a:fillRect/>
          </a:stretch>
        </p:blipFill>
        <p:spPr>
          <a:xfrm>
            <a:off x="1834037" y="3022980"/>
            <a:ext cx="5778797" cy="1003352"/>
          </a:xfrm>
          <a:prstGeom prst="rect">
            <a:avLst/>
          </a:prstGeom>
        </p:spPr>
      </p:pic>
      <p:sp>
        <p:nvSpPr>
          <p:cNvPr id="11" name="文本框 10">
            <a:extLst>
              <a:ext uri="{FF2B5EF4-FFF2-40B4-BE49-F238E27FC236}">
                <a16:creationId xmlns:a16="http://schemas.microsoft.com/office/drawing/2014/main" id="{C0B0F3DB-6B64-1A64-3C06-644C363258CB}"/>
              </a:ext>
            </a:extLst>
          </p:cNvPr>
          <p:cNvSpPr txBox="1"/>
          <p:nvPr/>
        </p:nvSpPr>
        <p:spPr>
          <a:xfrm>
            <a:off x="1750961" y="4373741"/>
            <a:ext cx="6096000" cy="369332"/>
          </a:xfrm>
          <a:prstGeom prst="rect">
            <a:avLst/>
          </a:prstGeom>
          <a:noFill/>
        </p:spPr>
        <p:txBody>
          <a:bodyPr wrap="square">
            <a:spAutoFit/>
          </a:bodyPr>
          <a:lstStyle/>
          <a:p>
            <a:r>
              <a:rPr lang="zh-CN" altLang="en-US" dirty="0"/>
              <a:t>其中</a:t>
            </a:r>
            <a:r>
              <a:rPr lang="en-US" altLang="zh-CN" dirty="0" err="1"/>
              <a:t>i</a:t>
            </a:r>
            <a:r>
              <a:rPr lang="zh-CN" altLang="en-US" dirty="0"/>
              <a:t>和</a:t>
            </a:r>
            <a:r>
              <a:rPr lang="en-US" altLang="zh-CN" dirty="0"/>
              <a:t>j</a:t>
            </a:r>
            <a:r>
              <a:rPr lang="zh-CN" altLang="en-US" dirty="0"/>
              <a:t>是两个相邻节点</a:t>
            </a:r>
          </a:p>
        </p:txBody>
      </p:sp>
      <p:pic>
        <p:nvPicPr>
          <p:cNvPr id="12" name="图片 11">
            <a:extLst>
              <a:ext uri="{FF2B5EF4-FFF2-40B4-BE49-F238E27FC236}">
                <a16:creationId xmlns:a16="http://schemas.microsoft.com/office/drawing/2014/main" id="{67F9108C-97BB-81E3-5903-9E81762DD6ED}"/>
              </a:ext>
            </a:extLst>
          </p:cNvPr>
          <p:cNvPicPr>
            <a:picLocks noChangeAspect="1"/>
          </p:cNvPicPr>
          <p:nvPr/>
        </p:nvPicPr>
        <p:blipFill>
          <a:blip r:embed="rId5"/>
          <a:stretch>
            <a:fillRect/>
          </a:stretch>
        </p:blipFill>
        <p:spPr>
          <a:xfrm>
            <a:off x="1834037" y="4988713"/>
            <a:ext cx="3016405" cy="850944"/>
          </a:xfrm>
          <a:prstGeom prst="rect">
            <a:avLst/>
          </a:prstGeom>
        </p:spPr>
      </p:pic>
    </p:spTree>
    <p:extLst>
      <p:ext uri="{BB962C8B-B14F-4D97-AF65-F5344CB8AC3E}">
        <p14:creationId xmlns:p14="http://schemas.microsoft.com/office/powerpoint/2010/main" val="425741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F304-6734-05F4-1D48-AA16A1CFC550}"/>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492447CF-B904-E286-7ADE-A9A3E087DE3C}"/>
              </a:ext>
            </a:extLst>
          </p:cNvPr>
          <p:cNvGrpSpPr/>
          <p:nvPr/>
        </p:nvGrpSpPr>
        <p:grpSpPr>
          <a:xfrm>
            <a:off x="494249" y="176908"/>
            <a:ext cx="6652488" cy="523220"/>
            <a:chOff x="494249" y="176908"/>
            <a:chExt cx="6652488" cy="523220"/>
          </a:xfrm>
        </p:grpSpPr>
        <p:sp>
          <p:nvSpPr>
            <p:cNvPr id="21" name="文本框 20">
              <a:extLst>
                <a:ext uri="{FF2B5EF4-FFF2-40B4-BE49-F238E27FC236}">
                  <a16:creationId xmlns:a16="http://schemas.microsoft.com/office/drawing/2014/main" id="{C266E5FF-1977-9F92-584E-300D011A1937}"/>
                </a:ext>
              </a:extLst>
            </p:cNvPr>
            <p:cNvSpPr txBox="1"/>
            <p:nvPr/>
          </p:nvSpPr>
          <p:spPr>
            <a:xfrm>
              <a:off x="1351561" y="176908"/>
              <a:ext cx="579517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标签扩散的第</a:t>
              </a:r>
              <a:r>
                <a:rPr kumimoji="0" lang="en-US" altLang="zh-CN"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1</a:t>
              </a: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步</a:t>
              </a:r>
              <a:r>
                <a:rPr kumimoji="0" lang="en-US" altLang="zh-CN"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a:t>
              </a:r>
              <a:r>
                <a:rPr kumimoji="0" lang="zh-CN" altLang="en-US" sz="280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rPr>
                <a:t>选择最相似的邻居</a:t>
              </a:r>
            </a:p>
          </p:txBody>
        </p:sp>
        <p:sp>
          <p:nvSpPr>
            <p:cNvPr id="23" name="菱形 22">
              <a:extLst>
                <a:ext uri="{FF2B5EF4-FFF2-40B4-BE49-F238E27FC236}">
                  <a16:creationId xmlns:a16="http://schemas.microsoft.com/office/drawing/2014/main" id="{F1169E7F-4725-CE50-7439-FBEF306D12B6}"/>
                </a:ext>
              </a:extLst>
            </p:cNvPr>
            <p:cNvSpPr/>
            <p:nvPr/>
          </p:nvSpPr>
          <p:spPr>
            <a:xfrm rot="16200000" flipH="1">
              <a:off x="494249" y="326632"/>
              <a:ext cx="365960" cy="3659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731F6389-B733-B097-5A02-9A911C649C07}"/>
              </a:ext>
            </a:extLst>
          </p:cNvPr>
          <p:cNvSpPr/>
          <p:nvPr/>
        </p:nvSpPr>
        <p:spPr>
          <a:xfrm>
            <a:off x="8684527" y="3622130"/>
            <a:ext cx="2724382" cy="2306166"/>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16">
            <a:extLst>
              <a:ext uri="{FF2B5EF4-FFF2-40B4-BE49-F238E27FC236}">
                <a16:creationId xmlns:a16="http://schemas.microsoft.com/office/drawing/2014/main" id="{079463DD-D841-5C83-ACEC-C44DCB3B86A3}"/>
              </a:ext>
            </a:extLst>
          </p:cNvPr>
          <p:cNvSpPr txBox="1"/>
          <p:nvPr/>
        </p:nvSpPr>
        <p:spPr>
          <a:xfrm>
            <a:off x="6175299"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4" name="矩形 43">
            <a:extLst>
              <a:ext uri="{FF2B5EF4-FFF2-40B4-BE49-F238E27FC236}">
                <a16:creationId xmlns:a16="http://schemas.microsoft.com/office/drawing/2014/main" id="{3C7024D9-8501-3458-0BB8-C6AC057407CB}"/>
              </a:ext>
            </a:extLst>
          </p:cNvPr>
          <p:cNvSpPr/>
          <p:nvPr/>
        </p:nvSpPr>
        <p:spPr>
          <a:xfrm>
            <a:off x="6175299"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45" name="TextBox 16">
            <a:extLst>
              <a:ext uri="{FF2B5EF4-FFF2-40B4-BE49-F238E27FC236}">
                <a16:creationId xmlns:a16="http://schemas.microsoft.com/office/drawing/2014/main" id="{C3DA318C-083F-0500-D781-7B19A0D7B712}"/>
              </a:ext>
            </a:extLst>
          </p:cNvPr>
          <p:cNvSpPr txBox="1"/>
          <p:nvPr/>
        </p:nvSpPr>
        <p:spPr>
          <a:xfrm>
            <a:off x="8982061" y="4488897"/>
            <a:ext cx="1569660" cy="36933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输入标题内容</a:t>
            </a:r>
          </a:p>
        </p:txBody>
      </p:sp>
      <p:sp>
        <p:nvSpPr>
          <p:cNvPr id="46" name="矩形 45">
            <a:extLst>
              <a:ext uri="{FF2B5EF4-FFF2-40B4-BE49-F238E27FC236}">
                <a16:creationId xmlns:a16="http://schemas.microsoft.com/office/drawing/2014/main" id="{460A095D-F83A-D49A-E040-A0298F419114}"/>
              </a:ext>
            </a:extLst>
          </p:cNvPr>
          <p:cNvSpPr/>
          <p:nvPr/>
        </p:nvSpPr>
        <p:spPr>
          <a:xfrm>
            <a:off x="8982061" y="4858229"/>
            <a:ext cx="2164093" cy="953723"/>
          </a:xfrm>
          <a:prstGeom prst="rect">
            <a:avLst/>
          </a:prstGeom>
        </p:spPr>
        <p:txBody>
          <a:bodyPr wrap="square">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输入标题内容输入标题内容输入标题内容输入标题内容</a:t>
            </a:r>
          </a:p>
        </p:txBody>
      </p:sp>
      <p:sp>
        <p:nvSpPr>
          <p:cNvPr id="7" name="graduation-cap-variant_30915">
            <a:extLst>
              <a:ext uri="{FF2B5EF4-FFF2-40B4-BE49-F238E27FC236}">
                <a16:creationId xmlns:a16="http://schemas.microsoft.com/office/drawing/2014/main" id="{3D7C0B89-4C01-BAF8-4784-FD99034B835E}"/>
              </a:ext>
            </a:extLst>
          </p:cNvPr>
          <p:cNvSpPr>
            <a:spLocks noChangeAspect="1"/>
          </p:cNvSpPr>
          <p:nvPr/>
        </p:nvSpPr>
        <p:spPr bwMode="auto">
          <a:xfrm>
            <a:off x="6238735" y="3927004"/>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sp>
        <p:nvSpPr>
          <p:cNvPr id="8" name="graduation-cap-variant_30915">
            <a:extLst>
              <a:ext uri="{FF2B5EF4-FFF2-40B4-BE49-F238E27FC236}">
                <a16:creationId xmlns:a16="http://schemas.microsoft.com/office/drawing/2014/main" id="{0D72C197-76AD-824F-A444-E61D462F2BF9}"/>
              </a:ext>
            </a:extLst>
          </p:cNvPr>
          <p:cNvSpPr>
            <a:spLocks noChangeAspect="1"/>
          </p:cNvSpPr>
          <p:nvPr/>
        </p:nvSpPr>
        <p:spPr bwMode="auto">
          <a:xfrm>
            <a:off x="8939609" y="3933997"/>
            <a:ext cx="655946" cy="480884"/>
          </a:xfrm>
          <a:custGeom>
            <a:avLst/>
            <a:gdLst>
              <a:gd name="connsiteX0" fmla="*/ 124336 w 608133"/>
              <a:gd name="connsiteY0" fmla="*/ 165476 h 445832"/>
              <a:gd name="connsiteX1" fmla="*/ 304070 w 608133"/>
              <a:gd name="connsiteY1" fmla="*/ 225979 h 445832"/>
              <a:gd name="connsiteX2" fmla="*/ 485772 w 608133"/>
              <a:gd name="connsiteY2" fmla="*/ 165476 h 445832"/>
              <a:gd name="connsiteX3" fmla="*/ 485772 w 608133"/>
              <a:gd name="connsiteY3" fmla="*/ 250808 h 445832"/>
              <a:gd name="connsiteX4" fmla="*/ 305015 w 608133"/>
              <a:gd name="connsiteY4" fmla="*/ 308089 h 445832"/>
              <a:gd name="connsiteX5" fmla="*/ 124336 w 608133"/>
              <a:gd name="connsiteY5" fmla="*/ 250101 h 445832"/>
              <a:gd name="connsiteX6" fmla="*/ 527801 w 608133"/>
              <a:gd name="connsiteY6" fmla="*/ 150728 h 445832"/>
              <a:gd name="connsiteX7" fmla="*/ 527801 w 608133"/>
              <a:gd name="connsiteY7" fmla="*/ 280008 h 445832"/>
              <a:gd name="connsiteX8" fmla="*/ 527801 w 608133"/>
              <a:gd name="connsiteY8" fmla="*/ 280244 h 445832"/>
              <a:gd name="connsiteX9" fmla="*/ 537709 w 608133"/>
              <a:gd name="connsiteY9" fmla="*/ 295962 h 445832"/>
              <a:gd name="connsiteX10" fmla="*/ 530239 w 608133"/>
              <a:gd name="connsiteY10" fmla="*/ 310265 h 445832"/>
              <a:gd name="connsiteX11" fmla="*/ 537709 w 608133"/>
              <a:gd name="connsiteY11" fmla="*/ 323311 h 445832"/>
              <a:gd name="connsiteX12" fmla="*/ 537709 w 608133"/>
              <a:gd name="connsiteY12" fmla="*/ 445832 h 445832"/>
              <a:gd name="connsiteX13" fmla="*/ 502717 w 608133"/>
              <a:gd name="connsiteY13" fmla="*/ 445832 h 445832"/>
              <a:gd name="connsiteX14" fmla="*/ 502717 w 608133"/>
              <a:gd name="connsiteY14" fmla="*/ 323311 h 445832"/>
              <a:gd name="connsiteX15" fmla="*/ 510108 w 608133"/>
              <a:gd name="connsiteY15" fmla="*/ 310265 h 445832"/>
              <a:gd name="connsiteX16" fmla="*/ 502638 w 608133"/>
              <a:gd name="connsiteY16" fmla="*/ 295962 h 445832"/>
              <a:gd name="connsiteX17" fmla="*/ 513018 w 608133"/>
              <a:gd name="connsiteY17" fmla="*/ 280008 h 445832"/>
              <a:gd name="connsiteX18" fmla="*/ 512546 w 608133"/>
              <a:gd name="connsiteY18" fmla="*/ 279379 h 445832"/>
              <a:gd name="connsiteX19" fmla="*/ 512546 w 608133"/>
              <a:gd name="connsiteY19" fmla="*/ 155522 h 445832"/>
              <a:gd name="connsiteX20" fmla="*/ 306663 w 608133"/>
              <a:gd name="connsiteY20" fmla="*/ 0 h 445832"/>
              <a:gd name="connsiteX21" fmla="*/ 608133 w 608133"/>
              <a:gd name="connsiteY21" fmla="*/ 115790 h 445832"/>
              <a:gd name="connsiteX22" fmla="*/ 306663 w 608133"/>
              <a:gd name="connsiteY22" fmla="*/ 215083 h 445832"/>
              <a:gd name="connsiteX23" fmla="*/ 0 w 608133"/>
              <a:gd name="connsiteY23" fmla="*/ 115790 h 44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133" h="445832">
                <a:moveTo>
                  <a:pt x="124336" y="165476"/>
                </a:moveTo>
                <a:lnTo>
                  <a:pt x="304070" y="225979"/>
                </a:lnTo>
                <a:lnTo>
                  <a:pt x="485772" y="165476"/>
                </a:lnTo>
                <a:lnTo>
                  <a:pt x="485772" y="250808"/>
                </a:lnTo>
                <a:cubicBezTo>
                  <a:pt x="485772" y="250808"/>
                  <a:pt x="404167" y="245701"/>
                  <a:pt x="305015" y="308089"/>
                </a:cubicBezTo>
                <a:cubicBezTo>
                  <a:pt x="305015" y="308089"/>
                  <a:pt x="219948" y="252066"/>
                  <a:pt x="124336" y="250101"/>
                </a:cubicBezTo>
                <a:close/>
                <a:moveTo>
                  <a:pt x="527801" y="150728"/>
                </a:moveTo>
                <a:lnTo>
                  <a:pt x="527801" y="280008"/>
                </a:lnTo>
                <a:lnTo>
                  <a:pt x="527801" y="280244"/>
                </a:lnTo>
                <a:cubicBezTo>
                  <a:pt x="533620" y="283073"/>
                  <a:pt x="537709" y="289046"/>
                  <a:pt x="537709" y="295962"/>
                </a:cubicBezTo>
                <a:cubicBezTo>
                  <a:pt x="537709" y="301856"/>
                  <a:pt x="534721" y="307043"/>
                  <a:pt x="530239" y="310265"/>
                </a:cubicBezTo>
                <a:cubicBezTo>
                  <a:pt x="534721" y="312937"/>
                  <a:pt x="537709" y="317731"/>
                  <a:pt x="537709" y="323311"/>
                </a:cubicBezTo>
                <a:lnTo>
                  <a:pt x="537709" y="445832"/>
                </a:lnTo>
                <a:lnTo>
                  <a:pt x="502717" y="445832"/>
                </a:lnTo>
                <a:lnTo>
                  <a:pt x="502717" y="323311"/>
                </a:lnTo>
                <a:cubicBezTo>
                  <a:pt x="502717" y="317731"/>
                  <a:pt x="505705" y="312937"/>
                  <a:pt x="510108" y="310265"/>
                </a:cubicBezTo>
                <a:cubicBezTo>
                  <a:pt x="505626" y="307043"/>
                  <a:pt x="502638" y="301856"/>
                  <a:pt x="502638" y="295962"/>
                </a:cubicBezTo>
                <a:cubicBezTo>
                  <a:pt x="502638" y="288810"/>
                  <a:pt x="506884" y="282759"/>
                  <a:pt x="513018" y="280008"/>
                </a:cubicBezTo>
                <a:lnTo>
                  <a:pt x="512546" y="279379"/>
                </a:lnTo>
                <a:lnTo>
                  <a:pt x="512546" y="155522"/>
                </a:lnTo>
                <a:close/>
                <a:moveTo>
                  <a:pt x="306663" y="0"/>
                </a:moveTo>
                <a:lnTo>
                  <a:pt x="608133" y="115790"/>
                </a:lnTo>
                <a:lnTo>
                  <a:pt x="306663" y="215083"/>
                </a:lnTo>
                <a:lnTo>
                  <a:pt x="0" y="115790"/>
                </a:lnTo>
                <a:close/>
              </a:path>
            </a:pathLst>
          </a:custGeom>
          <a:solidFill>
            <a:schemeClr val="bg1"/>
          </a:solidFill>
          <a:ln>
            <a:noFill/>
          </a:ln>
        </p:spPr>
      </p:sp>
      <p:pic>
        <p:nvPicPr>
          <p:cNvPr id="3" name="图片 2">
            <a:extLst>
              <a:ext uri="{FF2B5EF4-FFF2-40B4-BE49-F238E27FC236}">
                <a16:creationId xmlns:a16="http://schemas.microsoft.com/office/drawing/2014/main" id="{17078B77-7407-B22B-453E-1C9FEC08CC35}"/>
              </a:ext>
            </a:extLst>
          </p:cNvPr>
          <p:cNvPicPr>
            <a:picLocks noChangeAspect="1"/>
          </p:cNvPicPr>
          <p:nvPr/>
        </p:nvPicPr>
        <p:blipFill>
          <a:blip r:embed="rId4"/>
          <a:stretch>
            <a:fillRect/>
          </a:stretch>
        </p:blipFill>
        <p:spPr>
          <a:xfrm>
            <a:off x="5766117" y="1835979"/>
            <a:ext cx="6096000" cy="3227726"/>
          </a:xfrm>
          <a:prstGeom prst="rect">
            <a:avLst/>
          </a:prstGeom>
        </p:spPr>
      </p:pic>
      <p:sp>
        <p:nvSpPr>
          <p:cNvPr id="6" name="文本框 5">
            <a:extLst>
              <a:ext uri="{FF2B5EF4-FFF2-40B4-BE49-F238E27FC236}">
                <a16:creationId xmlns:a16="http://schemas.microsoft.com/office/drawing/2014/main" id="{82B5AEF9-4D61-477C-B98C-4DC568034A51}"/>
              </a:ext>
            </a:extLst>
          </p:cNvPr>
          <p:cNvSpPr txBox="1"/>
          <p:nvPr/>
        </p:nvSpPr>
        <p:spPr>
          <a:xfrm>
            <a:off x="851567" y="1835979"/>
            <a:ext cx="4336806" cy="3693319"/>
          </a:xfrm>
          <a:prstGeom prst="rect">
            <a:avLst/>
          </a:prstGeom>
          <a:noFill/>
        </p:spPr>
        <p:txBody>
          <a:bodyPr wrap="square">
            <a:spAutoFit/>
          </a:bodyPr>
          <a:lstStyle/>
          <a:p>
            <a:r>
              <a:rPr lang="zh-CN" altLang="en-US" dirty="0"/>
              <a:t>本步骤中，如果选择的邻居节点的重要性大于当前节点的重要性，则当前节点和邻居节点都会收到相同的标签，否则</a:t>
            </a:r>
            <a:r>
              <a:rPr lang="zh-CN" altLang="en-US" dirty="0">
                <a:solidFill>
                  <a:srgbClr val="FF0000"/>
                </a:solidFill>
              </a:rPr>
              <a:t>只有当前节点会收到新的标签</a:t>
            </a:r>
            <a:r>
              <a:rPr lang="zh-CN" altLang="en-US" dirty="0"/>
              <a:t>。如果所选节点与其最相似的邻居之间的相似度等于零，则所选节点将选择具有最高度的邻居的标签。在具有标签“</a:t>
            </a:r>
            <a:r>
              <a:rPr lang="en-US" altLang="zh-CN" dirty="0"/>
              <a:t>0”</a:t>
            </a:r>
            <a:r>
              <a:rPr lang="zh-CN" altLang="en-US" dirty="0"/>
              <a:t>的情况下，新标签被生成并且将被分配给所选择的节点及其所选择的邻居。通过这种方式，重要节点的标签被扩散到它们周围的节点，并且节点被聚集在重要节点周围。在此步骤结束时，除了度为</a:t>
            </a:r>
            <a:r>
              <a:rPr lang="en-US" altLang="zh-CN" dirty="0"/>
              <a:t>1</a:t>
            </a:r>
            <a:r>
              <a:rPr lang="zh-CN" altLang="en-US" dirty="0"/>
              <a:t>的节点外，所有节点都有一个标签。</a:t>
            </a:r>
          </a:p>
        </p:txBody>
      </p:sp>
      <p:sp>
        <p:nvSpPr>
          <p:cNvPr id="11" name="文本框 10">
            <a:extLst>
              <a:ext uri="{FF2B5EF4-FFF2-40B4-BE49-F238E27FC236}">
                <a16:creationId xmlns:a16="http://schemas.microsoft.com/office/drawing/2014/main" id="{2D1525BB-A37F-D32F-35C8-FF2D64866A12}"/>
              </a:ext>
            </a:extLst>
          </p:cNvPr>
          <p:cNvSpPr txBox="1"/>
          <p:nvPr/>
        </p:nvSpPr>
        <p:spPr>
          <a:xfrm>
            <a:off x="6482080" y="5181286"/>
            <a:ext cx="4664074" cy="923330"/>
          </a:xfrm>
          <a:prstGeom prst="rect">
            <a:avLst/>
          </a:prstGeom>
          <a:noFill/>
        </p:spPr>
        <p:txBody>
          <a:bodyPr wrap="square">
            <a:spAutoFit/>
          </a:bodyPr>
          <a:lstStyle/>
          <a:p>
            <a:r>
              <a:rPr lang="zh-CN" altLang="en-US" dirty="0"/>
              <a:t>节点</a:t>
            </a:r>
            <a:r>
              <a:rPr lang="en-US" altLang="zh-CN" dirty="0"/>
              <a:t>2</a:t>
            </a:r>
            <a:r>
              <a:rPr lang="zh-CN" altLang="en-US" dirty="0"/>
              <a:t>是节点</a:t>
            </a:r>
            <a:r>
              <a:rPr lang="en-US" altLang="zh-CN" dirty="0"/>
              <a:t>0</a:t>
            </a:r>
            <a:r>
              <a:rPr lang="zh-CN" altLang="en-US" dirty="0"/>
              <a:t>、节点</a:t>
            </a:r>
            <a:r>
              <a:rPr lang="en-US" altLang="zh-CN" dirty="0"/>
              <a:t>1</a:t>
            </a:r>
            <a:r>
              <a:rPr lang="zh-CN" altLang="en-US" dirty="0"/>
              <a:t>和节点</a:t>
            </a:r>
            <a:r>
              <a:rPr lang="en-US" altLang="zh-CN" dirty="0"/>
              <a:t>3</a:t>
            </a:r>
            <a:r>
              <a:rPr lang="zh-CN" altLang="en-US" dirty="0"/>
              <a:t>最相似的邻居。最初，节点</a:t>
            </a:r>
            <a:r>
              <a:rPr lang="en-US" altLang="zh-CN" dirty="0"/>
              <a:t>4</a:t>
            </a:r>
            <a:r>
              <a:rPr lang="zh-CN" altLang="en-US" dirty="0"/>
              <a:t>选择节点</a:t>
            </a:r>
            <a:r>
              <a:rPr lang="en-US" altLang="zh-CN" dirty="0"/>
              <a:t>0</a:t>
            </a:r>
            <a:r>
              <a:rPr lang="zh-CN" altLang="en-US" dirty="0"/>
              <a:t>的标签，节点</a:t>
            </a:r>
            <a:r>
              <a:rPr lang="en-US" altLang="zh-CN" dirty="0"/>
              <a:t>5</a:t>
            </a:r>
            <a:r>
              <a:rPr lang="zh-CN" altLang="en-US" dirty="0"/>
              <a:t>选择节点</a:t>
            </a:r>
            <a:r>
              <a:rPr lang="en-US" altLang="zh-CN" dirty="0"/>
              <a:t>4</a:t>
            </a:r>
            <a:r>
              <a:rPr lang="zh-CN" altLang="en-US" dirty="0"/>
              <a:t>的标签，节点</a:t>
            </a:r>
            <a:r>
              <a:rPr lang="en-US" altLang="zh-CN" dirty="0"/>
              <a:t>6</a:t>
            </a:r>
            <a:r>
              <a:rPr lang="zh-CN" altLang="en-US" dirty="0"/>
              <a:t>选择节点</a:t>
            </a:r>
            <a:r>
              <a:rPr lang="en-US" altLang="zh-CN" dirty="0"/>
              <a:t>3</a:t>
            </a:r>
            <a:r>
              <a:rPr lang="zh-CN" altLang="en-US" dirty="0"/>
              <a:t>的标签，</a:t>
            </a:r>
          </a:p>
        </p:txBody>
      </p:sp>
      <p:sp>
        <p:nvSpPr>
          <p:cNvPr id="12" name="文本框 11">
            <a:extLst>
              <a:ext uri="{FF2B5EF4-FFF2-40B4-BE49-F238E27FC236}">
                <a16:creationId xmlns:a16="http://schemas.microsoft.com/office/drawing/2014/main" id="{1F794ECB-776D-6ABB-F732-C8B58758E12C}"/>
              </a:ext>
            </a:extLst>
          </p:cNvPr>
          <p:cNvSpPr txBox="1"/>
          <p:nvPr/>
        </p:nvSpPr>
        <p:spPr>
          <a:xfrm>
            <a:off x="7349067" y="1137920"/>
            <a:ext cx="1733973" cy="646331"/>
          </a:xfrm>
          <a:prstGeom prst="rect">
            <a:avLst/>
          </a:prstGeom>
          <a:noFill/>
        </p:spPr>
        <p:txBody>
          <a:bodyPr wrap="square" rtlCol="0">
            <a:spAutoFit/>
          </a:bodyPr>
          <a:lstStyle/>
          <a:p>
            <a:r>
              <a:rPr lang="zh-CN" altLang="en-US" dirty="0"/>
              <a:t>重要度排序：</a:t>
            </a:r>
            <a:r>
              <a:rPr lang="en-US" altLang="zh-CN" dirty="0"/>
              <a:t>2&gt;0&gt;1&gt;3</a:t>
            </a:r>
            <a:endParaRPr lang="zh-CN" altLang="en-US" dirty="0"/>
          </a:p>
        </p:txBody>
      </p:sp>
      <p:sp>
        <p:nvSpPr>
          <p:cNvPr id="13" name="文本框 12">
            <a:extLst>
              <a:ext uri="{FF2B5EF4-FFF2-40B4-BE49-F238E27FC236}">
                <a16:creationId xmlns:a16="http://schemas.microsoft.com/office/drawing/2014/main" id="{C4A06B36-2DCF-F291-2FCF-8D7C9EFCB963}"/>
              </a:ext>
            </a:extLst>
          </p:cNvPr>
          <p:cNvSpPr txBox="1"/>
          <p:nvPr/>
        </p:nvSpPr>
        <p:spPr>
          <a:xfrm>
            <a:off x="860209" y="1137920"/>
            <a:ext cx="3257978" cy="369332"/>
          </a:xfrm>
          <a:prstGeom prst="rect">
            <a:avLst/>
          </a:prstGeom>
          <a:noFill/>
        </p:spPr>
        <p:txBody>
          <a:bodyPr wrap="square" rtlCol="0">
            <a:spAutoFit/>
          </a:bodyPr>
          <a:lstStyle/>
          <a:p>
            <a:r>
              <a:rPr lang="zh-CN" altLang="en-US" dirty="0"/>
              <a:t>算法步骤：</a:t>
            </a:r>
          </a:p>
        </p:txBody>
      </p:sp>
    </p:spTree>
    <p:extLst>
      <p:ext uri="{BB962C8B-B14F-4D97-AF65-F5344CB8AC3E}">
        <p14:creationId xmlns:p14="http://schemas.microsoft.com/office/powerpoint/2010/main" val="2973279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南京大学毕业答辩"/>
  <p:tag name="COMMONDATA" val="eyJoZGlkIjoiZDdjN2NjMDJjMDhlNTcyODdhZDcxZWMyYWM4YWYy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41275">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043791"/>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ripic>iVBORw0KGgoAAAANSUhEUgAABQIAAALTCAYAAABNHH/FAAAABGdBTUEAALGPC/xhBQAAAAlwSFlzAAAOwQAADsEBuJFr7QAA/7JJREFUeF7s/We7rdlW1m/zxpxzTgguQREBUSwUFAwIiCiYQTEHzAlFQUSyRMkCAgIKEkSQIKDHoc/noPgo61nn3PtXXNX3Peacq2pVgf9dL9rRcut3Gr3f7Rp9zPkuH/uxH/v/e0Yv/6k/9adevsXRX/pLf+mO/5k/82de/oRP+ISX/+yf/bPvwMVc2XG+P/fn/tyd/Jf/8l++lP/aX/trL/+Vv/JXXv7zf/7P39nJ+GN09a/0ar6Z/I2S36L/b9Bf/+t//eW/8Tf+xh1Pjl6LDf+bf/NvvmJLvs/2RvLXa/v7f//vv/y3/tbfegf5H/yDf/BKzE8WeY/tPhklu2ed12uV/+7f/bt3/G//7b99Z1f7Ez/xE5/bhrK9Vr7Hs5z/yv5a+N/7e3/vrh7+GL28KPuV/o/+0T+6oyv5H/7Df3hTVgO/Ty7+n/7Tf/qgjtPZr/R/9s/+2WVM460v+0muS8+Rz1xzknUGWYetn+hP/+k//fLHfMzH3NFHf/RHv/wRH/ERd/RhH/ZhL3/oh37oHX3Ih3zIy7//9//+lz/ogz7o5fd///d/+f3e7/1eft/3fd9X6H3e533u+Hu913u9/O7v/u4vv9u7vdvL7/Ee73HH3/Vd3/XR9OTJk5ff8z3f8y73vd/7vV81RvQBH/ABL3/gB37gyy+99NLLH/zBH3x3bB0n+gN/4A/cccf/kR/5kS9/+Id/+N15/Yk/8SdeOc+T9l1oZe9BH//xH393jbzj/MW/+BfvZHayd5qTu7ZivaOQ2XqP2fXhpKs50rPus+teL/8n/+SfvPKsxJ+X/vk//+fvoH/SJ33Sq+xrw2/Z3gja87o619d63vfReZ6f/Mmf/PK//tf/+o6zp/+Lf/Ev7uRP+7RPe/lTPuVT7vinfuqn3vmWf/qnf/rLn/EZn3Gnn/JnfdZnvaLj9Pvosz/7s++1kd/Z6HM+53Pu6EXJbxQZ4/M+7/Ne/uIv/uI7fupiPv/zP//lL/qiL7rTyfmu5C/4gi94+Uu+5Ete/sIv/MJH61/6pV/6KvuL4I63ul/xFV/x8pd92Ze9KubLv/zL7+ynDe0x4c5NTHrnS/7cz/3cu2t20md+5mfekc/jv/k3/+buM7ufZ/OkNbJ5tbnWfFyv2xpgfbBm/PE//sdfWUMia5917/f9vt/3Kv57fs/vuePWResS/rt/9+++81+tSx/1UR91tx4ZY9ce64Xj6fj2/c/xdz7Oz3zxr/7Vv3plDjmvieu21xF3X9yHr/zKr3z5q77qq14TffVXf/Vz0dd8zde8/A3f8A0vf+3Xfu0dfeM3fuMr8tqTv+7rvu5O/vqv//q7WJweZSfHv+mbvulV+kP8W77lW+6I/M3f/M2vkr/1W7/1FR2/0l80fdu3fdur5Hc2+vZv//Z3kL/jO77j5e/5nu+542zp3/md3/kO+nd913e9/L3f+713MiJn++7v/u5X6af9efj3f//3v/x93/d9dzWSs//AD/zAK/IP/dAPvfyDP/iDd3QlP4b/8A//8OuiH/mRH3kH/n//7/8l/x9A4I89e4F9+uxl9emzl9hX8Wcvqnf82WT09NkEecefTUp39uUf93Efd8efTVR3/FkTcRf/V//qX73j/Dh69vJ8r6zGsxfju1w2PP0v/IW/8A46ObrSHc+byY27x0Z2DR8royv52WL1Fv0kpWeL83PRs4bt6bOm/OmzhvxOfraoP/07f+fv3PFnLyZ39mzFIfInfuIn3vHisj17ObirVe3iGmNtbwQ3vuN91pDeUb61OY4zju1ZU3sXjzte/sfKrsPK1XmzZOfgeE5ZzPPK3b+zTvYz3jPS9aSzF8fW9WU/46pR3MnVbozXyv/xP/7HT5+9rN49B2xxx4IespPj6jxr8F+pd0t37Ks7BvnsxdPZ8xsDvyXLuSV3bKdczDnGLd3x3eenP2tenj576X+V7Rw7O911WO6ee348E+4PuTmstQZZ170TPGuGnv7JP/kn7+jZe8LTj/7oj376R//oH336kR/5kU//8B/+w0+fNTBPnzVCT3/v7/29d/TSSy/d0e/8nb/z6fu93/s9/e2//bc//a2/9bfe0Xu+53ve0W/6Tb/p6ZMnT56+x3u8x9Pf/Jt/8x1/t3d7t6fv/u7v/g5yflwu+bf8lt9yJ6ttjMiYz5qvp8+arTv+gR/4gU+fNV13x4j+0B/6Q3fH/Uf+yB955Rycz7PG605+1uzdnWPnG7kO3kNw70XJEZu1Hs+f3LXEvQN9wid8wivvTL0j9e7TGu9doHsSmWvcv50D+py6p+477t57RtxbNtyzgj7pkz7pUfSscX76rHG+46t/8id/8iv2x9q25kPyY8m5uBadF7nn37lnI4v3eTlrPIYc27Pm+o47p2dN9h3/l//yXz79tE/7tDv+rOm+k3F+nN35f+qnfuorXAw/nRx9xmd8xtN/+2//7TvIuFicPfmKf+ZnfuYdXdk+/dM//Y5/zud8zh199md/9h2tfGUr/v9l+nf/7t89/aIv+qI7/iLkL/zCL3xDuPqf93mf9/TzP//zL3VxX/zFX3ynoy/5ki+5KYuVi9O/4Au+4E7Hb+ly//2///d3PLtx2apj/LU/hn/5l3/5HZG/9Eu/9K5GPjr+FV/xFU+/7Mu+7FV5dOOKie9xkl0jMpvzOe+9Z97nDveZRT7LfbbNCebP5lPzq3nWHNzat2vAx3zMxzz9sA/7sKd/7I/9sbt1xHryIR/yIa+sfx/wAR/w9IM/+IOf/q7f9bueftAHfdDdWvT+7//+d8RmbRTDZ320LpUfWU/VN9auPdYO64N1ovXA/G+OM783zzVnmX987s0j+9l3ndyDvZZdd3b34qu+6qvu6Ku/+qsfpK/5mq95+h/+w394+rVf+7VPv/Ebv/Hpf/yP//Em/4Zv+IanX//1X3/HxcuTT2b7uq/7uldk8fRyV64mG/k//af/9IqdzIfU+aZv+qZXdJT/FhdPjr7lW77ljtjzJX/zN3/zK3FX/kjcYzn6L//lv9wR28r/+T//56ff9m3f9vS//tf/escfkn8y07d/+7ff0X3yd37ndz797//9vz/9ju/4jlfJ/Ph3fdd3Pf2e7/meO98t/Xu/93uf/rf/9t9ekXH5bPnQ//gf/+POl/27v/u777h6j+GOTQ38+77v++5sOP0Hf/AHn37/93//XSyb2uiU+X/gB37gLgdPX/4//+f/fPrDP/zDr/BTfoj+1//6X0//z//5P+/A//f//t9Pf+iHfuhH3wUQ6IXfi+tyE6IXV/otABDvZdaLrYm0F97kfdm9JXv5FZ89zo68aD+ky49WBywWhwIaX4T9ip+2lU3ipy96KCb7i5bfotsUcPeQbmG2KGvGHsO3GcfpXkZQNaNt2ovZuGRxGv7qseGI3dib/6JJfS8nO45jubJ5+cpGr6HFvaDld+z5Ni4722nXFLKRd5w3yu54ybfse5xrJ2d3jdiLxbsOeP509zPdsxHfuNN+gkJXcS+Cq+/46TjdtQFSrOwY+OnsbMm4hr7Gnl48PxkZ74qLL6e6fPJxOjt5/adc/Cmf8TtOsuPGxbE/pGtO0s/8dDGuSTZ5t2TXaa+v43JP3HfPn/mhecxaYL3pyyzrtvUcWf81JQAzABrSFGlePvRDP/SuoUE1Qr/jd/yOO2Dufd/3fZ++z/u8z9Pf9tt+2x2AF5CHAH2/8Tf+xlfoXd/1XS/lJQAhAgpegYHGrfnSdAVMatQcp+PVxP3BP/gH747feXzER3zEXfP14R/+4Xf8ChD0LlRjmOyaeEchX/nLze/9yXXF0QkI0ntXwt2L7k1k7mm+P+cP99j8hPe5c589K4jN84NqGu+jE6BbUGzlh2zlakqzXck71mNoz6PPRfy0ee43/j5y7HjAXwCf5tpxLvCX/Cmf8imv8i0AGGdXJ2CPTtaoX8mf9VmfdQfIbSzbSXJwsbdsgXvsAYPJ0drwwINy038i6XM/93Pv6Hlk4Ee2KNtVTDIeIHfL9lrsJ4kTA5AJ1MLpm0tmvw8QDNQJvHsePdCNDihCp2yc5HKveLUC+OgLArIDndS6Av1ucdeArA45ortG7ifyzPvM9VnzufQ57LONzAfmSnMpMr+ac83JgDdzdnM4YM7aZ+0IBLSeWFuseQF8voBqDbIe4dagQEG+gEKxZGtTQGDrk7XJeI1vremLJH3orgfm/hMINM+Yk5ozui6o58n9d09O7n6Qv/Irv/IS/IsC/3D6goKBfCexXwGAp+8WCPiQjIBxbOiU89/iER345viAlwA6gCAf/q3f+q336qfvtVLAHgIEnuDgfXKg208WugL58AX5Vg7wK29zgWJ4OXRAXrbi2dbHhgPqAgGTxQDzyGqkPwYUDASMA/6Ad3LJ62MPJFxZHNBQDjuA7xYZc2V55Cvw76Qf+ZEfuSMgYPztoOCPA4EmmyaduInRy2ygnxfWXlyX90Jrokr2UtuLLc5+CwCsEYnWvzoutlp8JkU1UABgeasvOPgi5CbkQDV0+o3rOqYXs7bHxKC1PVZ2f9RPXjte7bfomjRcNc63dE0Wrkm7j3rpWB2Xq1HHr+rdiiNvvWK8HPBpDIsXd9pP7ryeR8c1WenqkzWoa0PZxK8Nr4bjN0ax8Zra9G16N46u3pXdNXgj7VfjOu7l7M6DLj77XhM2YxRfU4+L6zoU31jJ4uLi3YPNO+0vklffdQBGdSx8zqFYtGBVMTjf5lcveznFZO/Ffuvs2GRcnBdnudkekhvrtcqIzAacOPVicceH1nYrRp2uZf7GZo/YXQeyZ6U5Y+e51gTrK966X0PUbkBAGdrdgHbfteMhUA61GxBo9+TJk1eAPKAesO95qB2C6gAAb4GBmi47AR2L43rpWbOm8Tp3BwIDa7o+6qM+6m6XIB4w6Bw1Y877imrSnodcT+T9wPvVvmPFe8+yZiP3Jn6S+2iucH/dV89s8wvuWfCc9BlK7vmpeXwMBdZpprepZkdsxWQDYOFid0dOcaf8RpFzDSC8RR2jJrpjxR3fgn+4Jnt3/WXDr0BAXF1+1M4/NnJg3ykD5OSuLA8PuHusDcCnTsAeWpAQAQpWLg8/fT8RBPQBJAUA3ScDrQLZgEd4NdL5z5jkpeqdcY89lpWBX8vVBczQATHL+cjiqiM2+8Y4LjoQB68mkCxdLB1XK10uboz0BYjogLjqFXfFz12Actv1p15xdPUey6slv+Mnd032OfGMev59Xvuc+iz7nDf39f6066A10Jc05ujm7HYCImtG6wcgEAgYyNeuv0DA6NSRWGsTroZ65+5A69GCga0d1ued/63p1vYTDHS+ztsc0+c36lnYe4y71nYDPnZnYABeeuAgYG6BQnHnrj9c7gJ67MuvwD6+bIjMRw7Ew8XF2bLfxwP8yDhAjY2fngxsw5PZcTEBdmS0/sfwZGT8BQOjQELA2OpR9ueR32gCwAG8AuQC9q7kqBzAXH7ygn3ZAv0AeTi9GvkC9RYEzGacgMDsQDq52YopR82138fbAdjuwAX+dkcgyi8vfTnQ74d+6IdeAQPVEfsYMHDBvwUFn+n37wj0gkr3gtq32b2sntwkZTIF/LEFAKIrMLCX3fSTrx8vF/cyvTEL1C0wlz9wDTeJNs7mnPbNZW+MsyZ7x3T61cQRWyBd+kMx+aO1vSj5LXobBaatvLYr+0m36pA1bRoxfOVAunTx+TV4Z5yFP71YNrG4mK0TXyDgJDn8+H26/OqxaULxxsazoStbdTSn6gRSFYeza2jLOe1k9mR29dg2xrG/WXbE7nyKYRN3ZUfOK/teI7L7nv+WD3c9i8F33K41/bS7Ny+Kq+06OB4yW8fHDpzaeD5yPHuxdHW84HpxZ2fjI5+x1WET3zGkixOzcYhezStZnSv5jO/Y0JV9j4F99WLJO4YYAAZKLqc4efm3pnH3esfdD89Iz1zzmrXAmtM6Zr227teIaEoCATVFNSzANSBbjU3NTrsB3+u93usOrENP3v5zYKDegny/4Tf8hjs65aWrnYF+YhwY+N7v/d53Y7Yjo90X/UQ4vrsDUYAg3k+GgYEnKHjFxWoUnxcY3EaT3DsXAsL2Beu+R/Ve0f2KzD/InNxn3+fbc4F7JsjuO7nPE/0hcCwCimkqTyAve4DZLRsO3Fod/4mmzsexBgACDhwrEIEtgO/cEcjuPOnolBcABKYF+gHfNOZ8KNAPJQMxksUG2OHlP2TDTzkSex/At3rymfNmUWDd88oAIsARwAPwcRVbTGBSPvLqgCjgVQBU/mLwx9rzIfXU3fr82eXyAWnY0MoAnJXFIgCZ81qgJ52/eDYAG519442vztbMdh9XL1AJIGgMMl8gYTZ1H8MdX8fK1jXE3celPgs+hz5HPrPNN+a73kfMjdZJ86Z51PxqntV79eVXOwF96WU9CAgE2vVzYGvN7vpr/bP2LT9p1yhgoLUpMNB6ZG2xS93u9P2psD7bsTb/995obV8w0NzWXGTucV1cH9fM/fFsob3n3Tdy/KGdgajdfOQAO3yBwgUJs+Nsdt2RAw3x6pyAIH8AoDxg3An2vRYQEI/ogXFo9WKSgX2AOJwOCKQvIEh/LQSka5dfPw2ubjqA7IzJBlTEHyPLeREUOHef/BAtaBjod9pP4K/YW6BgYB6+cvHp5AXxAv3yneCg+rfAvzhQD4CnVj8Vzq4OWzsDVw70i+jFJAf+PRYEDABsR+DoD+8IXFDwBP4Ag3j2AD8vrXg6CuBLFnNFG1uDgjQoVza83CtQbm10E6ga5K3Blr0xNue0l5N9+Vlzx4y7nmKa1IstJvvpP+1v0Yshi2oN8sr5vTT04sDupQIPGEu/JW/ThrMBZtbfGGfsGYdb/LduJJbPy04cEMBennPbGPboSg9A2pxs1T7Hv8+Ga1odh3x1vNDQcePeksu9ZVe/em+W3cslmV0MW3J28ezVWbvzYOt83Ovs4vK5Vvnw1dVSe32uedf3Vo0XwY0TN87pN2Z+MhIXUMGOA7Lyl7NczvoD0bYuPR4wRm4sPnXY8QXXruSzzi1Z/UC57PjGoI57YxuPvvle7lHygn5IPb7Op+NoHNS18Qx4dpF5pXkNWYeAT63x1v8aIkCX3YAaE01RDVG7IgLaNEOaHIAcYM6uvf62H9AuEG93BAL9fu2v/bVPf9Wv+lVPf92v+3V38q/8lb/yTr4FCgIS1cSfPHnyyt8ftDPQ2DVbJxjoWBH96idZ/eS5XYJ44KBzx4GAOJDQNWmXpIZRw3aSa7dUQ7cEDPS+gHufIrsHgYLeXbz3eJfybtA9cx/d8+4pufnF/cc9Rz7zuOfH53GfnxrkGshbdAu8u7LfZ8OBXBsTIPdmkfGMH/iXjsiBmBppxxrARwYI1mDvbsDV1U0HRgD0AgT5F+A7QT9cbjpZzC0b/cp2Bd6tfgvgO/Wlck77G0nACiASfuWPAteSA4vocgFJAKX7YowjpvjGFEMOkIqAUnKel3ccxl9i5zdWOnAGT+YPyFFv5QXwxDtGtrjY9AXwTr9a8vNt7GO5WoC7tS9IuD8Nfog7lo7LuZJdH/cm8lz6PPWZ8xnFd54x35kHe+fyXtXaZ24131r3zMnmanN+XxLh1okAQOtKOwAXAOwLMOue9cgXX7su7foUqWXXen9io/UI9cWTtaR1wrFu3+g8rO/m9sDA5jdzk+uwn13XzvOHurbdl90RGF/Q76QAvnb4BfCddrbsALrsgXo4+/IrMDBwjw0B3x4jPxYUjOhAvAA+HGiWDKjLB4QL9DsBQJwud3m0diR/wb4AwbWtDsSj37IB0B4jvyhasG7lq9hbQCEeAFiN9AX68DN2QcFs4hbMO2U8YG9ltXDj4+3e4w/ky38fGKiOvHYE4oC8wEE+MdmuZBwAGGVfANAuwQX+rmh2AJ6A4NuAQJPMSV5KNQbxvqnu5dRkxIfT8zexenntBRYXEwAoBgX4nfzKJi8yIVYngAyx4dVunHzlLFB3ZWuSLSed71ZOeVd+esDf1khmP4HBHe/0Z3+s/Bb9OAW2PVaOLLgBM3yaL7IFGK/BzrdycV5Clm/eGUPXzJ1x1ayuRl9O/Gz6o3LV3Bg1qpO8erWzq9E4+au3tj2ejTM+4MK19ELGriadnS6eLBYVl624064BvrJ7AVSTfce9ihf3PPZb4+JrN27nf9rFL2d33/OvLh+dcn7cOOnGuYp5Udy5OG73m+xas+N0dv7k7I4xHqm5dbJnC+R6TAxbMeo6hnhNAR1fWU5yOSt72d74rVVMx4EALRt/K9YLfKBfdRf4I2+tMx93zmx7TSL3xLOEPMvNa9YIaxGyfluvreU1RXYlAMY0Jfj5s2Agm2YG8Kax0fjYqWc3IJAuEDAgL4AvEPBX/Ipf8fTX/Jpf8woICBRcDhRcIHABxSdvBwI1XO0+3J8KLxiogUM1XYGAaJu9ZOcJ9Av8BAwuKEhfGYlNBiIGFMYDBxcIRN63Vnbt3Yu+YO2dyz3aNcn8vXJznM978xXZM+O+91whz0Pg4GPAwIfoBPRuAXzbnJMBYWt7kbTHEOAXABjRF/SrgU5vl+AJ/PGVJyeu8QbaiQ/8YwOu8cvNFhdPDuxrJx+O2OWtP9o4xL+AYDELmKRnu09/syhQ7rQtrW3jAETAJjwZyLG57ICtYpLzA5rKYw8wKXbtJ2V/iKthjMY6eccsHjjDzpZcrbUlowXykhv3yocC6gKEcDq78wbgPZbL258HBwo2xoKCD9VybLjjRXK7jnvvPc8+a7jPm88n7rPdZ9/81rtK78PmTPOpOVZv1XrXlzjm7L70Qta7l1566R0AwMC9gD9/E/fJs3VpObsvx6xPgMITEFTLOuVvB+6fsLCOOI7WDGtDG3O2V3Q+zfOds7kOmaOaa1wj18w1dF9cT9e5e+96k4GC+GPAwBP4YzsBQYAcMG53BObLFl0BgLfk6KHdgXIQOd8VB8YB78hANRRAR16wTw5iQ2S+5EA+erv8kJjyTrt4fPUT2ENkMQ/Z3mxaYO6U0cYG8uHJ4lfeGhufrTqAMSDe+siAOsBddcXRk9GCfHh6uermW4Av0PAK/MMD88jlLzc2zg8gBOqxnTKAbwHABQTlikXJVwDgScC/twOAAYI/+i7PJpgfayJcbtLpm+n9hrpmwYtpL6r07CaobMkLyiG6SZisEYkXW2OCgIAANT68PLR2ukkxAGxjcHkr5yO3KGx8NdJXbgI+c3YM+fSOp9gF9NjSi632xm6ttd8nux949d6it5EGqWZ45avYwLNkC+6pZ1PDy0Z1kzcOsd3Ky4Zb2DXweHF0wA6+dU4qt9gz5/SzR6cOUBCXz/ViUwMli9GEVjP/lQ2IoZ5a+RsnXUyx9DMvP+oFb+3ithGmV7c4ejHFq7PjP2Qno+qS2a/Gw8u7dSzluQ75PB903HVi3+t2+tn3mM6Y18LdP3VwdV1TPjJbMbdy0sWzOVc12JLZIzp7uWwn37xkvlMO/MiGB56lL8DX+Z218AC5M/+0qXH60MpX+ajxqnFy/jNWLdS1QJ4D5BrinmFzyc5xrRWt7zUbGg8NSE0RYAtAVnNkRyBQbUFApMkBymmC+qcgC+QB9gB8v/pX/+o7HgH+fvkv/+V3oCAfgDBfOwS3TjsDAY0oQLCfCXc8jk2jtX8/UMOlsQMIOo+oBgwtOLh6fIFCBOhzjQJMycuBhq6j3YQLCF4Bg66/97AAwX3vak3fd4Ul9xh5Jnaecv9xn03Pes9PVMNcI/k8BGQDPgXo4RrP9PtoY26Bh89D1VAX8NYOv+QFAPcnv46/HX+OPTAw4A/YcHL+wL3sq58gH52fjMhAC/HZyOKWB/4tyJcsZ+1AvMA++u7wW/0E/FY/fW80ASQARDg9cO7KfxUL2CgnmR+oBETKdysGTxfPFq3PuPzJeDJA5T4uzrj3kdrFyluwhhwXRwbW5Cc7XlyNgDz6xuMbH9iWTf3i2Becu48D/wBIAUqO4QoUzHeCg3F+Y7vm6rLvteuZWPK8+xxcgYDIvNYcuOufudQc2xcx5mLzNABu537rhHWjnwHvWtea05dRT97+5dQV519AsDrWJ7X7RyK7Y92xtOPcMTpWPWY9dXO+db+5fec/85lr4xoFBKKu595zfHcGIvaHfiIc8BcHpLXrb0E+NuAcUE4Mvrb4LQAQkdnIALXsZD6kDhBt9eTirric8m4BfPg3f/M3vyKvfWWgHK6eeFwdQN0t+wkIBurhp1zcrV2BAW75bulvBgHeAFU4kC4KtFsZX/vmLqC3tdgBc+zAuUC8ZD5xdDGBePnIgXvVzW/sBf7Y1FjfCfLhQDz+BQTx3RUIuAsMzEcG8q39BADT5e/fC7wC/e6jR+0IDBAE9vUtxL6U9i11YGB2k1PA4CkvAJh+3+6/jQ8MQybCK3u+BQeL2bgWglPPJqf8YjafLHbrnnJ+NU5A71b81rzy5b/KX3nrbO7/l8kCv4v8LX3t99nImqjAm1NHFl68nBptPPvGaczI+ck1aztm8RuXHsmrwT+5lwK8/I4DiZG7tU57tdmrm6w2P7qSq3naGh+YsTmBXcXhmlhjFV/M2qqxdi97bOStASzZ2M1Z35nreG7ZyXvsKH8vnRtz6uXkS+YvzpidU/meBdeNzl8tOjt/x1G918Krg7tGjsNzYAz8jOFn48uGnzlAh2qpi/hX5l9Zzqnj5a1sjNOejY4cF1tcLLmc5GLIgSfF5hO/dpx+FXvyYnG2034LQCQ7HrGd03l+dPfAdXZPPSO4Z8Y8g1ozkDXTemu9tvZrOtoNGOBVcwI0s3Oh/5RYU4Q0OpoepDnqbwLuLsAAvsA+AGBA4NrP3YK//tf/+leAwN0ZaAy7EGvGyPuTLNTuwMBAjZfjf+nGPxR5iBYoPEHClfHAQiBhYOHuFHSdAwG32cP7Rca+f3lHcp/ct+7lSc25noVzLugzjXuOVn+tYOACelf6QyT+seDhFZ07/thwNQP/ED/Ar51+AX4a5mwnQHgFAuIBeRptNjywb/1xtfkBcWS2GnQ2OfzZlgLnVjeeHLkbgzT7xa8dLSAobvXT92YR4CcZ8AMUwvPlT44WPNu8/GSAUrVWB4SIWbt6+da/Y50xjyHgltzHcPWBMqesjmNMB9LIwdnz0/kRIC1bsfgCcOvPXs0T8Lvi4nHHtXUDlugBhTvGFe+YnXfn4do7NzrufkQ9zz6rnlt8v1CwXprjen/qPVs/Zg41t/bFF7AN6GZ+Nm+b2611gMDdBbjr3bkDsL9h2/p0khhr1Pn3A6tvjTrXIWuHdaN1ot68/rj53hpvHm8ON4e5Fq5J85L5YK9f19m9iu+OwId2BbazL+Bvwb9kQNwCg3gAH37aAHunrMbu/IuqcQUMriwuSj85YA5IRwaoIb7ktYsLeLtPBu5FdHb+bMUaG+VbwA6wJwZPFnf61xbxqYtf6W8UBdIlB+4tsHfm5AvwK45efrXYA/4C94ols9GTA/HwzeUH5iWLAdQt3zjHxCZ/fScQeAKCcuUEBOZH1QX65UsP5AsAzAYADAQU+7xA4OWOQC+cJpYmmH35XP0EAU2mYnC6ifVKNmGRTVoBfjUgJ61fDgr46yV37dVdWYOzMY5hebW2xoJmNUjVKeaWfMapcXVM2V3L4pbu80XqVOst+nHS9GhkanTxbXxPfWl9K3tpuEUW3pqtxk320pFNLG6RZsOrsfZit/bq4jT1auPi9xiqhzt+QECxcTVOW3W2vlw6ei3yjocCOJLPMdhwMY7H8a9cTk0tsEM8ftrTq7F2XM0d04vTWevMldMx4K5X8sZk65jV3bFOf7n4jut5aPziXK/sOH3j042zNV4Udz9P3bEFIJDZnA8bGaeX6xhPLgYliydXTxyq7uau7UouD1WTDdcgsNMbN1njcOaXly1QbvO8gKerseDdFTVGuaddDXTK/OJ27FN27Zwz7v54Ljyj5ofmPeuM9QZZq5C1PkDKDonAq22M+ichqB0SgDc7H5C/kQSU258F29UH7APqAfeAfOiX/JJf8vSX/tJfegf0JbMHCiJ5bLf+dqAxNFiBgZoyFCBYs9XuwBouAGAgYD9zdm7tFLzaNYhq0Fa+RcBAYF8AIbLLo58ZA1rtEqzJa4egdzL83B3YF6/eFaJdyyL32fPQPd+5xPOB73Nk7uiZrZFEK7/RdIKAj9kheAKA5BrgfIC9/JpiINzKAXvtKHrMbkCNdc21nHyBfUA6PhxQoQFn5w8wLFZeMYF72W9x8UCQBfrY8qH7wL1yrvTT92YT4GcBuOTVARjAI/wqNhkBj9YOxJMHyCIXc9rRrRhjA6nu41G6vGpccXGAGPqVvLx4gI3auGPF2fMlB7Ill6Me7tjW91h+Anzq0dkdDyCJ3tj3AYqOAa3csXX9ew6QZ7/Pos+zz7nnv3nD3NU7Ue/K5kbrnv7UfLpfelnngG7maHN3Pwf2t2UXBOxnwL70stYB+IB7vpCy/tGtSzi9L6rauY7Lk7/rkzGsQ/sTYcfSWgGkdKzIOu34d/53fuZ86725vDnStXFdXCvzy15D19V9cZ27n3YAPs+OQEDeAoL05MA/coCgnOwBfsXeAgPF4nR28YF8AYIo/couvpxsOIAO0U/bLVkc4O0hGegW0IeXTwbGAe4CBU9g8IzBVwaenb61n7a1p79RBGwDUOFrX1AwWnu+5OoA3PDTnxzgJ359iA1XQ4zYZDwgcIE+uho4nZ2/3MDAch7L2/kXSBjoRwbsBRyKQ8Zo9x+dj77yCQKqs/pJwL/4KzsCn7383wGBJsReOnvhvG8nIG5C7cW0iXUn2ZWBV7d2/a19/QsIBoDRNSxX9jOGnxzlQ02eZHHFr3yrNl6uY92x8p2x0dof8uVPNsYChVcx1XpnI83ONrlkC2O21aOr2JXza6a8UNRU4Rbb9DM32tga8dOeLV2DdnLN/L7MFM+efzkAAC/OePLXHrHLE1dssnj+cu+TG8OLCF7txlQvm5iOY/01qvnZNlZuMcXj2d2js9k97bh4TXBcjatYNcTwVy++x1itHaPnpbj41XHF1ajOHgeb/Pxkz8Zy91A8YnNd2V4vbwzHjVbmb7zi6Oz8ros6bAEO5aTnbyz61t86j5XRlX3BM2PGxZCLJ+NeptcnH2WrRr4z9ow7Ob+4wJYT6GPHT3nHYaef54tcP7xnyP3xTDavWS+s3dZZa1hrvkYDIKXx6KdSuCZJc2Q3XX93b3cEamo0RBodTVAgIODObj4UCAjgA/oB/4B+OAoc/EW/6BfdcXHFo35SvLsDAwM1XE+e/Pg/EAEG7q7Amq0AzABB5/LS2//+Uz8dBhCuLCbuGiB1AIUBhhq3K3CwxrKmDo9c28DAqx2C7Q4MDHR/vHt578B7D+ueLpkzcXOz58VzwOY5aS4yzyR7/jxfnpOVe+5qLN8MAuABynD6goLJfCcAmA3Ih1/t+CPLKS4AYYG+x3D56uHZgRKa7UA+4BsfYuPLjwMzomLlnfZkAF02sfjKZ1ygXrLmP9sp/0QQIAKtvn5AGIACXx04BBgq/qwjDsCEX8nyyTg9yq52dF/MLS4GiAJkOe2On/0WFxPgt7J8nO44tj6evmNnVzsOsMuXXE7AYHEPcfGBeYGC2cTgdLFiAgWv+B63eNeMjewcu7eo5zbg3vPf5795whxmXkPmP/OgNe8EAe0E7E847Bde1gRz/v4cuH8G0g7AgL7Wu0DAaO1xJE8dNaybrVPWpNYl64rjsO7uF0b7ZdE5/1vfrfXOfefLvvQwV5kL9nPi/rjmXXf3DQUKPua/ByNgHTAvkC8OkAPenTagXL5AP3wBv2S7AXE6u7x2CLIhsph48flOYDCuTrWyIUDc8lv2wL0rOYAvCujLt8AforMD6+KAMoCgOPyxsnr4Cf6d+mulgLZbvgXjruIC+cTdkrdOnB9ARg8AxMsN4FsOeNsdfAv2VQdYx4b4y3EsfGLKzYaf+kN8dws6tt0BGE/mO3cD0osLBFzOdwsM3J2AY/vRd3n2YvmqHYGBf+kmzMA+3AuoiYeM0/ObYOlo5cC9BQgD+W6RCVsc8iKsPr4xaxeXLXnj2KpZHRMnG6KvfMalV6eJd3PxjaEvcFc8fsuH2PKtXM37Yqr1Fr0aHFzZYhlQs/HRmad5QptHL46uYbIAJ2uu1lYjnv2s0RhXtLmae7b7coqLN5Y6a8cBBewo0ICPXs4ZcyU3zlnbcVfXy5gY1zD5yp4NB5qc8Wwbb3x2L3wdz5Ush1zs8sY7804fvse09nKTxVWrnNMmVh3XqXobS+868u81y9Y1lnPley3cPXQOgCU2x8KWj559c6rB7pgitVYXh6vPt+Ot/Ur2klvc5lzJxlkZD+RgX1sxjp0cz0cnLyh31uFbfeNO4t+80268K67+OQbdeSPXMo7cD+TZMG/sXNf6bN3a3YBAQKAVYGr/ZhLAyw6JEwRsd4SmKAAwajdgO/sQ8C8A8Bf/4l/8KhCQnpwdAQDl2FV47go0bn8zsAaNvk0W3q7AGju6Ri9A0HnhdAQcfOlZQ7hgIQBQgxhIiKP+i3Lg4BVA2HXEAwXbIVgz2t8R3L8L5V3MPYp75/IuhbxXPbT2mzc8L/jOR54bsmcD9Sx5Xvqc4HTPqMaSrSbztdI27LeomMC9Gv3kdvytfUHBE/gjA+twPnYAQnKN8mO53MA/xAaY4I+AfflOEDCZXy06MA8P2FuQbwEQdAX0bXz67gZc/fS92QSEADjgVzoK4DvpjF+ZH3CEThmJATABpsj51x6tf2OMBTi54uXc8svfmhE7UAa/ktV1/OoE1rE7znScHvAWsFb9gJ7iAvGy4+LR2h7DF/RbO0AJFbPjLu/axh1j17LnAXnW+zy1i9fnd78sMEeZz8x15jzvsuZB8+SCgAi4tjsBkbn7BAGR9eTJs/XFF16BersOPZasU+0SVKu/G2htav0xfuuJY3OMduhbK6wNfUlk/tcXOkfrvfM2p5u3d/5srmrO6Hr2bPQMAWWRe4mz3wcGAvdwu/QAaTiwb2UcEIcHBkaBgAC7apDXfoJ5VzacTo7fsscBcgCzbFE+lAyYE8u/vnKykQF6iAycQ3QAnDristEjOntgXvKCd9XItjIqJll+oOCV/lopwA4/fQv+bdza8cC9K7m8U84PlAvsY9uaSwv8qVPO2nF2XEy24oB4AYN0draVHR8/foJ/Jw8MDPQLGFSLvgAh4G9lYB8Sl038CQreogMEBBq+7W8EmhQ1Ab1omijpbT8O6FvArxdQjQS7CTZfsgaDjIBX2Uxa2fCAwiu+sWRkQk+uxvqTnQ9f9tXLW1s6ecfoZZrsuMrZfP7GXTudvfwrUO8+3xkXPSbmnZ28AGh28JUD0QLhxK78mLziNEi4Fw7yvnigYk67Gvks3Le4hV1uedVswV/uOIsX0xjFn3Wi4jSKam1dgAK+NRD7LVm8mqvLr+Fkc6yNd/Jiq8lePF2jKq56xQJF8LXvuNVJP+uIPWuIoWcTQy73rHnWFrsxex70rZ3PvS+n499816+Yk3cMG/8YvnUcO3K/T188e7HJrt/KalzJzoHsZZUcqSvOOMVsPJlvZZwuhqxGsvrFsedHt+okl1veWWu5PM1H/q17xsb5gSvqsq1drQUHyaiaxaxuTNfOucc9D/s5b25s3WhNRicQCAREGpCao3YDAr5eeumlu0ZJc6Sp0cxokvxsCjCn4Wk3oJ2A/dzXTkA7/gIA2clsv/AX/sI7Ou30gMB2BQIYa6x2N4bmChDoODRZji3uWM8/1L47BAMKAwhryhYsdO44W8AhHmgYOMiP08Wcf/upxrO/I4jbeanZ292BCwj6ohYPHLQjZN/Fur9XZJ7xTHgWmpeaozx7uOfInOBZ6nOMs3tOPXOerZ7Lmu7lD1GNKX7lv6LAvZXVAADgwLzs+dgCA9s1JJ6NHIjQrsF2+t3iaorD5QEi1qfJBlIE/OGBffgtWQ4CyKnFRg7ci7PzBxwG5iXX4FcrkK/89Z/yAi1vBgXKRWtff3aAEJAiMOwkYAZeLHAJTwZ08K9OLm9z2CJxaz9zrzi/Y8XZThLDr1ZAXvGI7ZYsdsG9QEH2wLuAvOLkFnOCdDj7CcxdxZ3c8dyyA5CAf2qR812NhXeOZMfqGqHu6ZLntc+tZz8Qf4FA85W5zRzXumd+1KsuCGid88XL7gYEvJnPzfd92YV82WVNsbZYY1p7ltqpfosvBSQGBu6uQOMa35dL1t3WDF8aWRt2TbBuOzc94L7Pm8fN2Ttnulaunevls9/nxT3rudl72D8OufV3AgPuFuDDTzk9QBCItxzoV/wCgO3+wwP+sovhK3b9iB2x3eLnbkAAWQAfEI49SucPsCtvbWTgHF78gnzGKG5tiB6wdwJ8EcALiCcPT5abf4mtWlf6a6VAt0C4pYA7fOPWXo3Nz198fGUxgC+c7bQD05YH1p0yHti3csCf49ic/MYh8y3Ad4KCV/wK/OPDAXrrZ98dgcWQ8+OBg3gA30NgIJrdgW/7G4FAq14uA/8CBE2cAKpeOM8XT8QWCIiz5Q8UM0kFjLGfoJ+mZEGwYtGCamRjVPO0FVcd1IvwLV3OVW72qxwx6cUXk15Mtiv7+m/5rqh6V753FrLgbXN72lEL48rFtVjiK9/KK3ftxSOyZkrjRC72tCMyG7k6V9wxaby81OBsV8Rf46/u5tCTlxd/xpDVdAzVyobLw69k54U77tXVYvNiVnzNJ2LPv7HJG0t2rNu84prW0y4/W3Xo7Os31hm3tcvrOPPvuCtXZ+Nx44m5Grd6xbpuxbiObxR3PGhtjgF3/nyeAZy+OexbzzHj7GIR29a5ZceBCVsXFbPxyYFzdHaynJXLSQ7EQJsb2JZ948s33gJ063PNytn86m5e8pWvXGOhq3H3fMjOgY4j1y/u3njemveQtc06bm2vOepnwTVI/c2k/bmUxgS4pVmpYdHAXP2xdM0OsA5oZzcgALC/AYgv0IfTyb/gF/yCOzAwAJD9l/2yX/YKEAhUvPUTYWRsxwL4q3HDHaNmbgHBgL+avRox4GDnCNBbvZzsNYw4/aWXXrrjgYT0QMLAwHYKIoBgOy/bGYjcgxrVGr+aP+9N7pn3E/dv38nc330fWTKH75rkGSF7juhxz5vnyjyEe+aaD3pG6eI8Y/GeT83nyZc0padtaf01scC17NkQYI9vQcHAPjygAGiHByDcAvyuOBAugE8NfG3icDo/DoS7JYtfOUCQfh/gx3cF5uXHA0sW5GMPGAxQ+YmigDD89C2YtzHspw9wxIYXSweQFR/4JgbohK8eyS2PnG3r4WyNBzS54vz3+bYOwKV4Mvt9MpBMHTbHmB7oV4ya+fEF6oo7ZXFXIN0V358BL+jX3wRkF9uY8Vs1O27cubpGauA9G5Fn2GfS58Pnu13A5oXmn96fzGXmPb2S+dF61zrnJ7aBgObe5mNztLnd3G1efwwIaB1CrU8nt+ada5V10pdn+JNn65X16fySqh3ogYHWCsfbrsDWA+dVr2qOd+7eB5qTmzObu1y75gbUM+ma7z1zL90X9/XWrsAAvAUF2cgAOWDdAoXFJ6OAveLS8fWrtzJfoJ9xAG9X4CCwL5kv/s1vB+CyRasD7MSsH+gW0HdlEw+cW7AvkC/KLua0lb9A39qAeAvsoXL51x7IdupvBAXaLXB3+te+wN/6swPWlpeLA94C9ALs2JfWd8YZoxr5A/uAdng2sckb65gC+uiAvCsAML7g3+kH6uUD6t3aEYj89DcQ0PHH2VHyFQC49KodgSYSL5VNKF4syV4u2xkIaGOPe+FEgX+4eA1Gssk3cA0P9Dv9uBj+je1lVk6T3MajlaMF9RbIWx86fWqR81Xjyl7Olf0kca7r+quZfEu/ktU5670zkgamJjcwLnugy8ZvTHqN0cp8W4PNC0U6Mi6QpvH5k8867Pz5orPOFbeQ48Wrkw13TDh7tsbquLPt2HQvCpsnZ8esSazGvlwhsritVW0+58AuRp1i8qvHxkcGpFzFnjXIG6tRvapRU5sNb8ytQd9c9Rr7ykYuL9+tOvhD4+J7rfIn53se7vq6Z7f4Ge9Yr+oYv3i84zntcXW8eOLG2uOnR5tPj7Pj1UHuY7ZTloc3Hhkoke/MUY/fOKiY++xba/UzbmlBu4A+9cXjyY23NvU3L3nH7XzY8a494kNsyHPUfISsIdYkZO221lqT2ymhQWpHmkZpdwRqjjQmGiXNSj8LbkdgOwGR3YB+xrs/6yUD94B8qB2AAX84IDBgMKAQBQbigES1r4BABAx0LJq2AMF+gqXhahcjXuMVneDgFVh4ZU9fvuCgnYG4RhM/wUCAq4Y0UNDOQNffvejvQkXezzS03s1wX8Z6J8C9F+C9n5zkWfB87HrgmWq+Mcd51sxNnifcM0j2Wfacsokh88XZivHsxfkC9h4iDatmNaBv5bUt8JedrNk9dwsVg7PfB/rhNcuANzYgGls+Ol9xiMxGNuZ98gJ5dHZ+9enADjHRAnuRBn71jV1f8i3fm0EBc1d6MiAC+ICv/1Y8sEs8nm9rIEATP6ADlZseAMK28eTis6PG2/wlQFYx1Yiz8W1MdgAMfp8cUNY4py7WMQa48RsH51td/MbRjXEfWBdXA1czwOiW/eTFrb26e57OCXX/I8+wz4bPtc9Ln3e7Ac0xvZs0rzXnmRPrZ5tD7bY2xwYCmo9RX+w0tz8EAlrnAvysSdYm8snbwb5rVl+cqb1/M7A1xTE4nt1N3tqwa0I9enO+c+9dtbnXNdr5z7Xca9s179lwfwC8AMDn+cchV4DfuROQjgLs8gH5yDg9fzwQMALw4XIAcOtbO56tOPzcEYhHdCBd4F6A3Te/HRQEvK3vBPbysV+BfMUB7tiKA9bhyUvZgGbZAtlOvboBg6f+RlAAHk4H2gX6RWsL1MPLTQ/MO0kcoAs/fQF7gDo80O6UT1AvG1AOzxawl8/xbS01cMebLuYE+eIAPTWvOD8gcMFC9kC+3RG4gCFAEOjXrsDk+BUAuHQHBD57ibwDAgFZgX4mTDaAX8AgW7sBzx2AJllgXS+h+RbAQ3zFsq/f5EXnzxcAVj7iE3PKC4zRyTU8J7/yySt3fbfsajTmGU++rx653JX5tu4t+az3zkoaGgseDvjxEoCvPRIfWISXn++Ue5GwmJZTzXyIXYyx8Wx7LBuj2cq3dco79eI3rzg2DR3eOOzG0nwVm+48AgbK47+S5QAdcLXLoSPy1hObvjGOuZpitk62rZfuZS5dXA2qFxs8H14Tm37maE6d2+nbnHRx4juG++oWc3UMfI5VvXLybxy7a0Q/ebWvfI/hrqn7cXLHVVNf7Nqu/LeOU1wggBj1cWPxBQwks/OLZ+t4Vhe3sVvrMbJjw9Vcn+NUL1+0OZ0Lvnb5ZPk4Xdxpv8XVCNRDp3zqxi9vj6OYxkXOb2XXEHnOPH+eRc8R2fzWWoKsocgaD1DSXNiFZsdBu9MAVHYDakaAWgsEBqgB2DRJ+/cB2w2IAICBgLv779wJGAUM5m8HIQoM3J8In4AgEFDzFhjo+Ogdq+YOkdsdiACbV7zGbOXHUA2l62V3Rz8htqvyanega93fg9Lw9TcDgYEavnNnoHvXzsB9f/Mu5h3K/faugC9ZJ1b2jHh2dl6Le448b/t55/M8eq7o8T7/nuGe+bjnVkMav4+Adv3ULxnXwOLITqAF/gBxbIF/eI1v/vt2AwL38EC7AL+NYT99gYTsQIpAvftk9ch4wGAgB52dXCye/7E+x4Vr8hf4O31vNAHCgAo4HdhwAncAoNMXYHdVI1/x6cuT1QY2naQWShaPn/FsjQUkcRxx/tWLVWPtdPb87ACz9SO2W7I43JgL6tGzq51f7c4HsENHp7x1AHL38d0JKDeuxpV+cjXSjdn5sXWeuHt8kme8z53PNr67Ac0xzVfeWZvfzIPWt77oah5tx7t5d/85SAAgMt8D6HyJdGsnICDQWtSatADg2q1d7Fe7A/vC6snbdwY2vmPpi6RdJ6wN50+EW8+t787bet87QXPu/q1U80zX1nPinngm3Bf3AUftBgwQvAIAlwB/gDdA39qiQEAxwL3AwkA+fEFCvsDAAEIAW+AePdvKfFH6yQFjALlbNoAde8SXDV8wcOXi6AGAAX2InQ0oB7xjK44NJQPM7oup7satHDh46q+FAF7oyocC8IpZYJD9tF3FyM1GTwa0FYeAcWtfzo8DzciBhAF3KIAvYK+aCxA+VsbVY0NsV4AfAE/sLQ7IW1AwfksOGAQGAv3IAMC3A3yv0m/RHRD48R//8XdAoBfIXipNnL1cLvi3PBDQS2YvnWwmIVwMoIqdTS1yuwLZltQRg/MHdiETHN6kXpy8jQsYK6e6q6Otl37li27Z6ScYt2OtfObEV+a/5Vu5Wu9MFAD3kL4vAMhiWBN8xqzvlrw5iE1DVFyymHRNEnnj2cREdHYvLXFNlHFXL+8cY/NOeyDA1kBeCIrPJ+8hGS+XPdn5qVssu2Pw8nGOKRbnq05x5ecT6zr0UsevASWz5cPLKZZ+5mpEjcPWca1cztaqxsZv/Y3ld3x7HuUXi9+Kw7tucf5qnL7HcNfdvTu58V0Pstj1NRa+sWw4vbjsasgvp/HL5SumGuTlgVuri1Vvcx4rOxYybuxqImBF9fk2Zm2oWmzkcjcfz7YU8IGrLVY+aoy1NWa2AJQdg618ts6588NdMzbPj+fNvcB95n2uzHvWEOuztdhaGgioobBLop8eBQJqPIBWdgMiYBaAC0gGRNMkaWAWBNy/DdiOQI0RcG93/507AU/i2xxAonqaKj83xjVZ5Ku/GdjOQPKCgshx1+ThyRqykwMNnas8zeGChCvXwJ20gOD+ZHj/IHyNXj8V1qT6m4HuBw6gZa/5c8+8u8V7Z9svbr174N4d0K6NyDPhefF8RHTPjHkK73ny3PXZ3vktzu65LAb3vMpnX97nJODvIarZDwDEgQL4Cfwlb9OLi7/FgXIaY0BhwB5Q7YxB6xMLoGAXF4j4kCwHMEc+gT02spgo39rlP+TD2Rf4W19AwBtJC84FOOCn78zb2DMuH9CIHS8WAZzYxJe7JGZ1MVvj9J3jIaDJaUNnbHHLAS148Y3NRs6/sljnBZzJl4yS1yY38K3cQJ61PwQAxoGAjjMwL2CQjJ/++7jj7xzwrrv7G1/y/PoM9Xn3Wd85wtxiHjK/tNaZ88x/5sXWOPOnudQ8G7DWPwex+645u7ndmmEdsIa0viDrG5DPuoNbg3BfXpFxa15/FiP/rlULCLY2WYf6cspxtCvQn+XoeK3L1mdfElmznVdfAm2PaP42P3t3cI3aFej6mb/MNV1f19yz7rnpPrm/yD1yb9nvAwOBdrsjMFvAYAAfQO+MDRjMLiabHDywsLh87ep7DDi4PFo7cG3tAYN0fOWAuVMGuG0cHZ0xCKBnjAC9ALuVyyvmyrfgIM4f6Lfy6yGAGkALaHblPylgUDzwCl+w8D4enfrWSi+ODIjjxxsvcA7YtnK5bEAztkC8jQ/ky69+/nb7peNiy+OLn8DgFVBYHAAPp58AIHK87Qhkx+m7C5D80K7AOyDw2eR4BwSaJE0kZJPJ+e3yyXdHYABgAJ4YtivgLyDv5L2ooiv7AmHV4jf+FdgWLSjXBJm8XMzaituaV/b141vjqt55rFe0OW/R20hTorHAr/QlLwG9COA1wWuL8tUEnXJkQfWSYbz7cvjFdmx8migNOs4eF7d5a1+9/OrhOxZftfLRvRDJz18dnA8Xv3Kx5eN7DmLKrwnUIK7dmHi2xhTXixpOV7/8bCcXo7HE12dsdeV6CWy8zaWLkysGL6/zO2Pvq1H+jr+2++qUk9693XpnzMY+L3d+rv3a6erTXdMa9nybs7H42q9y6a5x8WqxAQPKzSau+ux09vwb97xy9QANxs4WNab4M+bKhiN57Gjtp8zvpVudAMFTXlt02tJ3jGyOs3NG/HTXNI48Xz6/Oz9af6xD1s8FAZEdgX52tCBgfxvwajdgjQsOaKup0ehoeFBAoCYIcKdBugL9Ttrdgsk4vcaKDdiooTp3WSDNm52AT578+D8xYdN09bcD+1lWuwVvcc2g+AUJ5a2t5rFmcqndHTV25HYGttsSGNiuwABBuz/aAaKBdY92Z2AUINh7276/9Z7m3QLt82C9OHXkOTK3mVcR2XPWnHQ1d3n21+Y59tyeXJz6nuVt5pcW/APm4SsD+gL7roA/NgCYxjfwYIG9k4uVGw+8q2FGxQHS8tFxuhj17pMD7tgC7taWLDaA7wT2Fvi75avBX//aVn+zKFBueb7An6uYwDU8OwIgseObkw94JQedcpRNHSBI4+WrZmOx75jZ5WaXl704xI4H0m1OtltyPFKLDUijBpDGscUX9MuPr12+Mcp5LCCIq4WrVe3s6Sff/I7d+IjcdVIT79nw/PpM+kz4PKN2DCPzSO8i5qnmMn1kfa05sp2A5/r20ksvvfIFl7naFzvmdbvzrBUnCIj6GXC7APuHVtaodr73BRh5Y62FV7sDjWWNsiZZc6wlrRu7i9za4Ms6a0JAILKeO+edz83T5tyu1QkGurZdZ+S52vvlXgAB/cOQ+3YFtssPD9gjX/08eOXNCfxLLy8AEJdD7mfBC/TJjfNFG0N/Hh4AB6yjkwP5+PBk9oA5MiLvDsHTFrhXXvYF9ooB5i3YB2xjO8HB4tSqTvIJ1j0PLVh3y3fKq28eEA6AVVw6MC0O7GLf2GohdjFAt5X58MC9OFuAXfH5q4EH3LED6OjicP5k8eQT/JPDpka1HssDBQP40ne3YAAgsJC8wCAeAIjo9+0KvAMCn00ed/8sxLfJXhpNmH2D0u5AE+nJNRMBfl4y2QP9evEUQ1cr7iWUHEgmJjJpZePfOKR5Cfi7qlN+/q3XpJidLVAuOd/613bm3WdbqkbHiq99ZTVc12qd47+zUmBbTe3qZyMTqIRf2VaW+xhfDRFbdi8eeLIFFy/WseEa8s1frra8YrKvrk61l9foJ6uVTZOFq4VOm9odf/nZ8WKNz1ZTWB1jxcvnL7ZxNq/mMVmumOTOoUZyY4Ad8vjKd/zFZG/sbUY7rls2L0mrJ+8Y1WQvvnobh/M5Xsed/zwmcWKSzxqvl7sOrqf6jte4uDHZ1y8e5yPjxVWPn76+tZHVvIrDjc1PDgQQ6wWeno1/ga6O+T5ZLl09nK4G2fEX2zE3JlACL4Y932nLvnpgndo7dnXZ1ofUzSYG0ZPXvjWNQ2ZDXSs2MnJ+ceSZ8/ndudHaY22xdgYOWa+t9RqJfhbcjjRNR38bcHcDapY0Kf19QA3M7gjU3FztBtQQ3dr9d9LuFkTl1nBVGzXW7gpEuzMQRxotTVYAZmAgHui3/lMvji6vpg0YqHHkc13OXYLtCiQDU9sd2K5A3PWOAgTdB/fErsB2Bu5OkCVgoPcs72juKe7dxD32XuF9ove0fS6uyDzmeWoe9yw1n/E1B+Kew/jOcfSTq4V7rvsM1aRGgD5NKp4O6EvOHyigqQX2nTKQzi4/NkACkCwuv2Y4O6ABscWBcwF55QXSBQLiYtj4ij/lALmNLTfADwXyRQuI8ONi5BbLnw8vvtxo807fiyRADhDtygdsAAjhp54MHAoMCoy7BdItWLe5S+KXJ8u9yi+ODBRZW3lsgJLTV43AOzakTjZc/MZcyQFp6qkbgIfI2XD10ssrdmV+tcsL+HksP3f/qbX8vly8MTtmec6P3L3oWelZ73PbZ7y5AZlLmpeav8xx1jfzYV92mTuBgObTgEDrmy+6/MmG1rbd6W4+P9c2BMxrbYtbo6xZ9GTc2mTd8uVVgGBfYrVmWZusI7j1tL9l63isG47NerFgYLvGnVfz/wkG6h96/+t6AQPNkc1JO0+4/j0je38BgIh+CwwE3AH+EAAvEBBoB8TLlj+gLx34BrALEAzsOwFAwFtxbAGAtwC/jVn7LR5gRwagBdLxI/IZh4sTXywbYA4AR64WPXs5px2YF6CXfIJ9OBBNjBp4QNvGrZz/RRNQDGCFr7wxgX7JaEHCuDwykG1rFkMGiOFiyAFxYgLn8HLXVo2NwYFmG7ey2mTHs3mn7FgW3CsXiEcG2t3icgL7qpEf8Of4+AF++djaDYgWAEy+AgCjOyDwYz/2Y3+sF0YviuReJLPhJpaTB/g14ZJrLtjUqenQgOB0drKX0uTl7OsLkCMHpqHAt5VNfPT74vCNO3OaQE//ac+WXOzG4wvsrT/7yluLfpX7zkwn8BfYgudbfmXDkZeGcs/405ce0fmy4+KyaXo04jj9tImN5LCrk42umZfXMYlb2hiyBgtPVi9AIJ+8cqrBVw2+rX3mJneMm0veXOMXj6eLIffixn9L1lDiQI84n2soDq92TSk6G9TqiC2XvTzHhKc7v44R568WvudQvfN4d1y0sTjf6i+Su/7pjqXzyo67FhvHv3HyENk5X8nFqIV7Ib+KIyNxKxsr29aJszu+5GJ78ScHJgTKFa/2+rNFAWzlZJdzxp4kF5HFq4OvjgIF86nb8bCTo45n9fKKLa9j5ie7xq5N3PPW8+1Zbb60lgCCapCs5btbwg4DIOD+kxA7JoBUCwK2G1CjdIKAV7sBNUOon05dAX/3UbmaKA0UWe2aKUS2S6OfJXc8kQYLiNeuQMfs2JFmz7kg58UmDr/SxZVfswgYJAcMLijomkXt8Nhdgf3dwP2JcKRhrXnt7wZq/gCBVzsD3U/k/uLuMbn3Mu8UyZ6J3lWuyDy4a6Zny3OV7Dkje0ab75pD4js3eVY9s32OPc9kvCY10ui364cMCAgErJEFCAAIr+Tz7wEG2LED3jTBgXr0fhYsN3CuHDZxKMCQXwNdncA8VHygW7LjELdgXzl82ZLXjtTCNexXgGDNPDrtYuWcYOEbQYFh+NoDegJ7rnhywFcAkXw+NR+KTY8AG3HgBv8eY3UQ/Sp/bWqwAUjysXVsHUMAF3vj8m1u9o3PnxyIBpyho+St59g2JrAtUAevJlnOYzjqGAKG2v0HEEzenwpv/Mm79up2vZ2HunjPi+e0zyjy2fYZ70sBZB4xt+w6p3/qT1+Y/1rfzJvNo+ZWoJp5ty9mzM/tBnzy9jneWtEaYn1pzWnXH+rLKcCf9aovsFq/0ottNztA0DqmbmtUY/blVF8mtW6gBQOt1/3JCPN963t9o/nZ9UHNs+ZQ13XnN9faNe9Z3WeI3q5A9xi/AgIjAB/gbcFAMhvwLj/QbnlgIWAtUI8M/CuOP3sAIdCtmAUK84l9Ho4Ac8A7ciAePzk7AvqhBfNQMez5gHF48aed3ljVOeUznv0E+tID3d5oOoG8lXExgLIF9QBZyezi0OrlZwOIlXf6gW0BefFsC95lwzc2v3riN4avY6jelT85v2NNB+zh7fA7OVBPjLy1BRAmswP8xIhlw8/dgHQ7ARcIvAIFXwEC+xYZsEeuOfDCSEbkvlXGvUSy4yYedi+UySZiPpOR2mRczCkHfomNTGDZcBSIh/JvbnK+BQC35sYtiVmg8D57tuqi/Hi+xjrHXPvK+c+Ytb8zUU1IegBMi35+/PRtfM3LxmyDs7VWXl1Otq2Tjiy2xlp7DbmmqTg2sWzlnHX5NPZ4+XQyLifblbyN2lXccuNdybdyOwbHbhx6PH/ju3a4ZpBdzWKzxa/sxsDV0Eji22h2XOQdx3l4SeTHu7b5xVdnY7fOjt1YG1cd/mKy7Vhb60Vx1/lKx43vOE+bY2EPPCquYy5eTbr7UfPORz5z1y6effOjxl25XDo7OaCruACx/IFl7GQ+x8xnzGrw4YhfHFtUXmMUvzGnbeUF5m6Bd6jrVI4X8ez46sVVY4/ttDtPx++6uI54z6Hr7xn1WfP5M4dZR6xJyBq9PwvubwMioJMGAwDVPwnpb9ptswTgCuwCktUsXe0G1ABphM4G6bFUbo1XpHaAo6bKePFbuwPTyQGDAL0FCXE6+dSL1SiWQw4gdD3YXRvErpmroWtnIN6uQECg6wtwda1PMBAoG7k/AFt0a2cg8g7n/i4YiHt/836iWeyL232PuY88T8nmTOT58qzFPYfn3Bf3nHp2kbie6T4X91EgICAOIKCJDRjQyK4c+Lc8MIGs+ZUvNtCuprgYgF12fIFBsryaaH5ELi8ZEBf4Rnc8/HE1xOTbHLSyGjXsASXZ8Wz42tVonHJfNAFwAGrkgLXlgT94OdkCgq5y+co74/Oln7nR2sUCNnD12Kob5Su/HMBI+tqL37h4dXYsgFe+8thwBCDjzx6xIX71ccebf3X+QJzsdLz8Befu48CfBf6QMfjxfP2U9L56jt/1cAzJcnDUs4E8rz4jQHr83A1o/uhdY+em1jjzXfOhXXMAwL7gshPQnGu+7Qsu5Esu8zYgzprRetEuQOtLuwGtQfHWNvxqDWv9Er91TjAw6ssnx9Pa4csjxwsMbI1wTv6cR+tA873eup6z93jvDK5bPw82nzW/NX8g96Hn0L2Ju+/uoR2B9/0H4cC/eDbA3QJ+AYQnB+AB9M648gP7yMA58WICBgFtfPkjOY/lSwA3NdOBcAF9eEAdu7goH1Auv1qnnY2PHIgXsBdPrgZeHKBtwb9qbr1AuxdNAWT4fb4FB1G2BfOK3Xh1iqcXW30gGQAOCCafH0BXDjmQjy7ulOVUA283XjXLZ1dPLj2Qbzm7sfOrU737uHg1AHxAPHog4AKD6Y5tdwJG7RwEAqIr+RII3BdFzYGXRNxEaocgfoKAiNyE28tkcmAfW2Bf3MRE5gsQROTy8GxNZsUtKJeu1pUvMG3tYs84fHNu2W/FVhMvLl+xrg1/er636DYF3uB0zcY2t0unLx1pUKpTDL71V37It/n5jEHGvZzUkJezdvE43zbu6m6N06Z5wuVoqvDk7OUZI3DgKraa6VdyNfDORY09DvJpXz1eLT6yxlDNfF7mdry1q4FqKtmMo4nEN1dNceLvi8PPmD22ePXo/NU6a27si+K36ro3AV5iHAudvbi14XSxjnfj6Gf8OVY5m3tlbxzy1fjyHiOX6z7hV7HL2QPmynNMxRTHFqXLXXvk2qLqN/Z9fnbccXQ8Kwd4rH31s0Y6ahz2zrFzc43pOPJcm3N2fmyNQtZV63Q/Ce5vA567ATVLQKrzZ8GaE2BXzUoN062/DYg0QVcN0mNJvl0UwD+1a8baodHYfHQ7A7exOmmBwRMkvE9Pjjv/dg2y4fR+Ouw6+ZlZgGANJ2qXh10pQMD+DtQCge360PC1m8W9cp8At+0Gudod2Je83vH65Qfd+x2+oOD5bvLQO4p1yTNnTsQ9b61zdM/g8uay5gafHZze8++zcEU1/kgDe2tH4LkLsF1+cU0vOy4eD3jTDAcYsgfylceeb2V+NcSyqbVygF8gH3AO8cU14QF2AYJkpP7Gpq+8wMlpQwsKrv1FETALwITfsi8YF08GOhR31tp4to3Ht+ZVnWKW+Db29PMBrsrdeOAVUOT0FU+Psss5OZ86alYvW6TGjkcOQEtmV2OBtXR5G38fQHeLq7G7/OiAoBMMvMo9ece150J2zPvcIM9rn68+1z7rOxeYQ3qHMw+Zl8xj5rXWNrS7AfuCy7xrXdt/EGJdM2+b01HzPwLUBdwB9ezsA/zFrVG4NekEA+nWpQBDZK1Sz1oVGNhOdutKa8r+/VnH6HitFdbm1ghrgi+IAgOde+u8edy87H0ONc8GBjYPut5de8+de7bPkfsN/OsfiLift34iHAHngHZAPHo/AUZAugA/PB0P/Av4y77AIBsgTj7wLi6OnX9jkm8BfziADq0tQA1nw4F8gDixbAF/2apFZ5eD6GplxwPz1oYad4E8Mhs9ubiVy9mYxgqkex5aUO6WD89W7JUPAdIAW3jxYuiANj5AGNCLrXhxZHZyOir+5O3aA4Ldkk8bAO8qFmDnONhwcY3NZrzAwLjcBfK2TvZ4wCEdLz4AEEdiAX5k4wIA2XA6n91/QD8y3i7BBQFfAQKfTRp3fyPQC2IviYF+2QIA4020wDpkF6BJx4STDARbsC+ATwxKZg84E1ve6TfB0+PJ6fsSm5weP4E5utiOPR+6sme7qt857Bi3/PiCgm/Rj1MA26njVzG3ZOTFwEsCftZh05jg7PlwjQwfzh/xbR6/hXV99MY8SV6+sxZ7Dbwa59jV3bhbcnVXR8WonbyxV3KNHL28mjo2sVfy2QieeRpC54TnJzfGae9YyqkOEESOhpLOzn/G8Z9xHZuXSDpOb5yON/+teHXX9ry8Y31e7noHAqWr5xyrvb6r2I3DnWM1ykGnnXxlVzubl3SyuACz+2Q1il9ZDB1t3pKXW6Aa3+bhcsrfeHrHng1tPVyNW3FizjqBe+Suw5Usvjodb2PuGMmNs+fIRkauP/I89jnyrDcfWnvsALNGI2v7uSMwwKlmKSBwQUBkxwSAC23DBHxrNyBqN6DGp2bptZL8amm+qk9ud0WgoIbq1k+EXzQtSIgvQPrk7T8VZnPNTiCw3YF2Bt7aFehetENzdwW6X8BAoGA/6b4CBIGAeKCgJpHsHY7el770no+4d5XeYa5o103kOfTMneR55Nu5y7OM73PsOa/Jj9oFiCcD/uLAAY0sPQ40AB7wkxdQALSdIB75Ctgja5D56OVeyWKv7EgNPIAvGZfHJqaxUeAg+wJ8dHSCe1e2N4OAOAvWre20IyADgAG/ymdf21XexuOBYXj58UAnJCb5lp8dbTxQBG9MOdniK5cHQMEbJ47EiC+G7ZRP/4J6yeziUDY8vWPJdh9Qd8V3N+D61Hso5uSOtWNJdn6uS/c58gx75n2efZaAVjsvtD6aX8w95iNzlXnLvNbahuwGNIcic6q51Ty7IKC5GQgIdDOn7xzvSybrTeCdNaidgCfwd2utO+3Wrb4os471ZVZj9mWTYwIG2oXfsVov+tLIumAdWCAQWd/N4/WkrpF3AvNt17AvVMxX55cH7kmfA/cIucfunfsNFHzoJ8LtCET0gEGAHsoXOBhlDwTMTmYL9MuH008KFMQRWwDfFY/ogLwF+nA6YC37xuCBeckAOLKcwL5Auc0rfv0BegF5eDK/etEJEC7oFijYmOLW/xgK7MKv/EtigFLFAuvyJS9AWLz65SF+INppi+jAMXnAr47vpPVfycbY2AXwyIGAYh0LjvjoZ1y7+zanWMCdcbI5/t0VuBwYCLhTB5jHrl6gID+9ODZxZKAfX8BgnP38efAdEPhssvyxAEC8b429GJJPEBAwh8iArHy9PPKRA/PEBOaRA8PY6GKK7YUTLzY7Cpg75fRyThnvxXXltTVZnrHsVzayMRor/5JY1+b0V7M6b9GPk0UdOIGvfUG+jbkli90GpTrJfOLi2zRn07yox5efr0abD99xxGlu8HKLizRDuPi1NQZOl4dnU5fMfspqJBeLrxyX9xi5xo1NbQ0c244ptuaPPf/aNlYN3MtIevHGKp9dTn5NY/bi+DWQOH/HsnXYHxuHr118OSufceplP3nH+6K4uq5n9QOHisl35nRM4tlcf5S/RjwKnEoWQ2484ySvnRxvjPyNcUve+GTnoB4eKJYd51ueveMvxxj5sgPdcD755M1L5q/G+uTky7+2QD2xV/Kt+OzGcsx0L+0dL1of2f1w3TyL5hWfPdzcZE6z3rReWVOBP9sotSNQM6Gx0CwBAQFSwCnUz4LtmtAsoSdv/ztKNS92TWhuUCCdRkfDtE3R0s/7eT/v0n6SGoC+GqrdGXjurjB+vObqzQIFgYALCLpONXO7s2MJIKixWzAQEHv+RLjdgQsG2ulC1uwi/hrCExRsl8yCgoBC7yne+3r323c973Oenat3oeTIc9d66HlsHfFcmj/JzUXNQ57hPvOe/5rUJQCgphUH/CHAAJCADOADFuDsAIRsYjS62XD25QDAQDk2TXFgHg60w9f2kKzeAngReyBgwF3E1nGIrSknB/CRr/ynDclZ/UUToCDw7D4bCkRbEK9YoNCZu3KxZw155a8OvCiXPTr16kTyq1EsHhjCVw77+vCtg6+v4wKK4Vf5yfKTxccD9gL1yqtO/kC3ZERmC5grFrjzEDeOeFT+Cf6JyXeLy3es6iY7pn1OIs+uz5HnGljls998YJ4wZ5hHzDHNP+ao5rLmPHOhObJ1zZzqi63zyy3zsi9vzNm7pvlCKRDQ+mNNsQZZj/py6gr4e4jU6AstvC/Qdp1qZyDavzXbTvK+MLIuWBN8IbRzvZ68edqcbM5FO8+aP11n8+TOF+6Ne7b3yz12z4GAAYH3/UQYBf4tyIcD5gID27G3PLAQneBfwF/gnphs5QPZ6Hg5a7vFlwLp1geIA/ahjTkBvsA8XCw7QC7bAnpsALsAvfzZT7Bv/YA1fHUkLhltnbU/hm7t7EPsK1+BfAFtyWds/mRx5CgbsA2ghWfHA91wgBh/PPvGJAfekdU/ObBu8zqOq7jGMi6+sY0DzNu89CtQUMzuDMTp4rMXB9xLtvtvdwIuDyCkvwoIfPaS9w4/Dca9CPaCGNi34F8vidn4e2FkNyGT0YJ5ZP5sG7sxyey9gCab1PIv6HfGXeWcwOCS2NN/ZTvl6p/UMdzyv0XvSDUReDJ7oNI2GhuzsoZD4yEWPSTLqQaeT53153McfOnZ5MSzozOP32K8nD89WXOPP0ZWO7lxT5ux1ccfkuV60aIn49VWM1vcWMudN1m9YoAXdFxtdcinj24czWExOPLyV+4py9tj1WTy4/Rb45x+3PFXs3Fu1XnR3HUz5uprBwZ1XOtbXq7rgcplx9mKD1xic47J4uhi2FB11l49spfM8rfW88qOie4Y2dRl40vnv+LFxh2fnGyBap0HeeOLwVc+fXKrUWy2ap5ysdXAvZCffuSYz/yuD56M3AvPhM8C7jk1d1rD+pKunV7nz4LbUaZh2p8F+2+K/XyqpklDUnOiaappAbgFAmpokCbp1g4J9HN/7s99+rN+1s+6AwMfAgS36cLVD2ysSesnVh1HuwP72TD+RgKCAYA1lPQn83cD29lxgoE1dkBAYCAZGIgvGNiuwDgAsJ8LAwHdP4AurgFeUPCk7n+y9y68Rtqz4jnx/uOZSfc8ea9h80zt+r3k+bOm4p5N3ByKNz95nptDPPeeY899TepSuwEDAOnk3RFYQwtow4EIgX9i+Nv1p+kF2u0uQDIbecE8dAX2rVxsoKH6qHxjsMdruvH1qYPa1VcuLjbwMP+VrTw18Wyvl4BbKweK4bdsKDAhgGzjHyKxZ34gF8535mTjDyirRjI7yiYW8IGjc1yx/OVsbr6tw7ZAHXux7HLxaheLy9/cYukIsJbMzg+o6bj411Y+ni8/+30cBeS9FvBvuTHdF3nOKxnvWUE9y55fFKgfGNjaaD7ZOcd8pIdtF/T5k2BzqF10QEDrWmua+di6Zt42VwcEWisAgdaVdvDh1rSrNSp6aC2Tb50KDLSetYZZs3ZN6Zist7tu9BNhXxi1Ppy7As3n5ul6Vu+03g9cu+bVfiKMzrnCffE8nc+F58D9jN/3E+F2BQL/AHT4+fcCkZjlKEBwQb5TBroFCNLFs9GXxGS/xb/l7aBeNnQCfsUB3XA+wBwdD/QLrMOLwxcUDNyj46gcMn8AXvWyswX2peP0rRlI90ZQYBe+cv4FBRFAbAFCOg4kwwP+AvlOWzWAYHLiAWti+E+uVrGnXO7WwAMB0/Ozn3Hp4tPVJhu/Y2YH2IlDZL5kMQv24UDAgMBisvED+MiOL7AvwO9qR2DAIBCQfgcE2hHo2+EFA73s4WyAPi+CbF4QvQSKw00wgWTJ7AvkAcEC++j82c7YZPbVUeOYzOLJ4pM7hls5+AnM5Vv/lY2sdmPkf4teDAXEpWsYamjz4ZuDzjxysfnSlyMvEhqSGpTGy2fRpKNkvmwbn02cmtuQ52fT+KjNlr45a3uMbIxTXtvG7vneJxfvmDVnfFuXzs6fTV7nmC+5eLGaQHx1uWLzaRDpveyVXwybmGLpGsmOp9iN6VjSz7j8O9bmn3XE1dC+Hu7aXdkBP8YKWMpubNel45GPixNDRvlrsCO2apDlk9UuvmMqvjHWjp92pFb1ncPzyMauRmAYW3acz5iP4UiOOsah49Um8288aiz+04eqcQKC7AvwJa99Y3sZZ482b0l81DG6bq497lnx/CNzi3nOfNh6BsixplqrreHtCAQg9XcB+wlquwE1THYC1jDZDdjOtifHbsBbPwu+aoSiAMAFBK/ikFr37QjksyOxnYCOBZHZ0QkI9vPh18q3YUOuB/BvdwTi+/cCNZznzkBAYM3pgoHn3wuM3CfNLQ4EdO8AgP39QM1vOwTJ/WQY6HvuEow0jZ4JHO2Xw979+pLYu6D3N+T90LN19d601HPpWW2u9xkwX3mWfSb4yJ71PhcnAQJqXAMA7RaiB/4BDAIDF/zDEVDtFg8IlEsHyGUrhm1lsQF3GukAODF4cQjAUQx7MjsqLp9mPP/m1Khf2cTiV+Dg66FALDxwCl//aQMkANQQGehVzMbfktUIkNv8QLV0xwVsyt5xNi6iV2dJztZFW2v9e/5LZ53icMAJm5o4nT0ffuYEuJR75kTi+ReooZ8g3AnkAPMW0LuPB/6pi6uxMad+HxfrmF2n7g295wV5Zn12fA76fNN93s0B5gfrnTnDnNIc03ykbzVPmcvMf82P5k3rmvnVPLs73M3LT96+ngHeWs+sL9YQa4w1JxDQmnL15Vbr2c/4GT/j6c/5OT/nVfaNQ9azBQRbx+jWql1XHJP1w7G2ZrSL3BrRuuA8d1ega7H9qvcCcy5qnnVdzZfA1uaa7oV74771DPbs9LcC47d+IgzUSz5/Jrx/LxDgB8RbHhiIgHgBf4C47GQUEJgMdNt4xJa8+vJo7QA1ABwALzCOLxs/e346f2BeOewBdMUG5rEvlZNOLv4KGAS6ZV85YPCNohPoS85PTw7YwzcWRwFmYvKJXVvEvhyQBujCA/kC8rIHxq2Mq4E2B+eXa+zlUbWLU+vUAwXT5QDz2BojHecH6p1c3AKE6mUH7LHjiG8Bv+UBhHT09ti3/bMQL30mzgX+mlDbCRg3oeD7IsjGr8EgazhwNeNiA+bIbGT+Xh5XTg+AY+9FszrZd6LDk+/LwYtf3y3bKXdcb9FrJ4vS6hZ14EWL+wJ3q5/y5qEa4vVnO3V1yPI1KOU1Ll5cdnrxiA23uKqlocGzI/FXvnQ10cY8r2wMcpxNTcfF1vF1rB3byvJWlueli15d8UCIxufnM1aARLbG3niyesWJKb44DWGx7MWlG0uMOhpKNvyqZv50ub1Ern3jrvLfSO66OjecbnzHiNMdS3bnjfKR5cWrJye7WtXwAkhH+YFLG4PT+ch44zdmsWedgKryHitXK2oc16Vj2ZjOo2NPXx4B1sSRO76oGhu7Y50+nD3/2sWSa1gaVyyePR+d3XiNk62c5I4p7trtfXZvPE+4Z9tcF7Xmov1ZsN0Dfl4KVOonpxoKuwx2N2DNRzsnNCW7GxA978+Cz92A6Of//J9/GYvu2xFoTEBgjRQw0PHUyAUI4kBAXGx8wUP8Si9+/cDAW4BgOwJx5G8EajY1c9vQAQE1p/3dJ9ccd/01efQTDGxHIHLfAIL9rFvj634CdzWFgEA8/b5dgsiz4V3O+593w94Dez/sGfKeR2+nIC7P+9G+Ly15Lj2r5m2f6+YTnO5Zx/scnAQIbGcgrnkFFgACgQX0/i5gYGA88E6ji8tLD7gDPmiGcTp7QODGlE9GWwM3Hl5jHWDHhjdO9uJWDljMtsAerlE/wb6Nr5l/URRwg6985acHUgX05MOX2JC45PVtnXwBbnixAWpsYrOTA9Gi6okFdJw5xeD5q7V2Mp6Ob11+4Ak7SuZPLj6bHIDZVQ67ulc2nB3RA9+ynf4F925xsepsvn8aAfwRE0hY3I674F96xyweZ3dde4aQZ9nnBPc58nkOBETmCGsgap0z3zQ3maeQOc6c127A/QchgYB2Z9tpZz1D+8WWed0aYg0z17fmAO3ONa31CwBoXQMC/vSf/tPvOPvP/Jk/845vTqRW4GJrWGvLrilPnq0dvlDqC6TdRQ7gbG04dwX6Qsf87BrpY1yz3rFdT1+suL7Nm+aw5pc+f6hnEbnn7qtnAfccBPhFAD+gHKBvbe0KTA7Uoy9H8nHxgXq4GLb09SNAW+AgOwLOGQ+dYN/yiA5oC9jDgW9qF7O2WzK+4B6eLC6eXIwcQN4J6p3AYOBf9oDB7C+aAG9X9pOAawAqnB6Id4KAZywKBFxb4B1w7OQALbHqBbgF6m3c1lg5wG45/9rUTpezev6tdaU7TmNma4dfICBa2xUHACL5wL2V48hYdgIaKw4IFA8EtCOQ/Zl8/c9C+ubXS6AGgj0OJFvQLx/di2Ay3xLgLICw2F4YA91OuZfHU67eqZd3gnh8xeDrX9+VjX7mvEWvnwJh8AXZEF0M+VbOVf7WCbg6/dXd+OqVY5HccTQpfOTs8sTxFY/znXa55bNphJbz3We7T95xsp/j0FG5+Cl3juIBC+KrufbOR/PWGHJxPvarXM1dNpxenLpqFMPeS1725eLVNFb1ybdqAWt2rOLxzumMO/ON8xB3zGo+Lw/ocW1w+i27Y8rmGHF12B0Hn3OKR2cttq5nejFktdRdWS79yl9eNvx5ZDWMT3dcZGBANvWzFRPnSyerRa8mGx+iL2i3Y6QH3pE7N3qNSDGnH13JxVb3rHdVa3NwtpMcs2uHPC/IPfIsNteh1i9rurVXU2Bt1yT0s+B2BPbzqXZOAKSQxgl4ZSebZkRTsk0TcE3zgjRLqAbnaucEqnk6dwPe1zC1IxC1IxBHGqgTDKQH2kWBee0QDMBk13yJLz9948vH6cY7m7b7dgRq5HY3oJ0drm+NXX+/qp8GAwOv/l4gugIE2yWoAe6nwzXEQMF2DNoZqGFEu1MQ10jXSKIAwd4LgYXn+2KgYO+AeM/gkjnV8+k59ew235qLeq577vuMoAUANa44MA74FyioicUXAMSBY8CFQD28ppcvgA+RAWknwJetGHlkdcTg5YhF1WU7fQF2bECP7PRAkfXTy78F9onb+BdFJ1jzGD3Q7gTz+NOBQWLw0w8kyh9V88omB8kBWkTV4CunuI4hWXzHUdyVLTtQBD/1ap32K1msc0X0joW8+fxAF/7NzZbc2IC3tYvPz85PvgIAjQXkQeQF99Qohq7u+k/eeHJw8Y6v67jPDfL8BrL3mfb5NgeYE6xx1jrzSHOKNc48tOua+dCcZ240V5o/zaVXX2w9ebaetRMQmc+tHeZ86471pS+gznXJl1cAQOsW4I+efGU/81HrmXUF8NhadK4njtM63Pph3bBWnLsC7YQ0j5unrffm5uZjvYu5FjXHtisQmct2bnGP3EvcvexZcj/tCMTp58+D2wGIBwKu7b4dgQGApw0//QA7MXh+AFzAXoAgYl/fFQemAeWKZ48C7JKBcWIekgPugHQoAA+tnlxOoF5gYDJ7vLgFDOnGxst7ERS4BZi78q28gN8J6pHVwcVE+a5s5WZbrhbga/nKQL2VAWrkagPJAv7EkfnZ6eXS5dKLXc5XPfHsxe9YfCgAEDhnTHox8q7AQLXE09sdiAP11OpnwGwAv4A/HBCoNo5e+RuBzybNHzOB9pJnwjB5sHnRO3cE9q0vHTCWzUS8gCDfAmgomf1Kb0Jf331y+uaQUSAee4sFOkG+iK3a2ZJv5bxFz08WIXzBOQ1BoEtxATLZxEZyykdXOfzx8ovpJSIZyXMc2VHjnP5q90KiNl/nkSwm2aLLty8xODuePZucU96YrbN1k+Ws/bRtHjsiswUsnABD8bjG7fSpUWMXN842e+WQ2coFgGxefrprkH3jsqvH3nlsTD78Vi3ccV7FlX/GP5arU5Mb1+iqi9M3zvVIx+lrj1f/Kj5QC7DkHNjp5GiPZY+jfCQOr050+ldegCqfsdTIfiWLWR74VS55bWIaa3UxQAS685GL2CMvvmK7LuVlk1s9teLlnWPFNzZ740UbT1//VY56HVPc+ZL3Grt/7p3nqjkvsm61blvjrevtCAwM2oYJ9dNgTROAqqbJrjY/DbaL4mycNC+BgDVOV02PZmjBPw0SPX7rJ8LqaZjsANSkacrIxutnVQGBywF5C9451kA9NjywrzgUGIizb3zgYXW6DlE/McM1b64XMND1u/ppMHKdNXauuWv/0ks//k9Dbu0MjAIEgYABgnQUKIijfkKsWQQUnjsF79sxWKONek+M83nONJ7epe4DA5F107yLPNPNQc0LbOfnR8PaPw2h2wkYGAgw0MjSFwTEFwAEogU0JAesBfCRA/jYcPH5s7MtwBcQFyi4+eXhfOLFRtkbHyVXf/UFB2va3wgKjAq0udIBBKcO9AGcsQUG4vQAuYCqYjc+n7xqGjcbP4AiW5y9sdRr7LNWcY2bb6m4yBg7DhkIQj8BLrLj27hbsjgACz0bLoaM8p+2joVcHbZ0cXjgXH4AzhVvl5+4QJ4r34J9p36Ol+44XRvXm637veT57nPbTjWfeZ9384E10Ryx7/71b61r5q/mOfNjuwHtsm49azegORnQtvO3NcLaEhBoDXhoPcMBfz/7Z//sV34azI7aKXi1M9CaZp3CW9NadxYMtJ6g/adTfXnUF0bO1ZzfLn/ru/W+tV9PW//iXcE867q2K9A8ao4xZzWv9Pk5nzu8HYGeifv+gzDwD1gH9EvP1u6/bO3uO33JADp+ciAfYC4QkL7gH9/yKxu+tAAgP1AN4EYH0tHFJK/9SgbI4WpUi47U4UeBesC7QD283DNuwb8F5TbPeGLX/1ppwT06GQ/kwlcupjy2lePiydEtG/ArgI0fX11c9hPY23h6OQFz6i9Ilz8eUHf6zzH5zjhc/ezijCWPHUjHjneeC/6dXM39qTB+tSNQPfzcERggCCC8d0egSRUtCNhOwF7yTCrZTMT52NVh82KoEWELTAtgo5NReTuxX+WVU3y+zanGxmU7KZ+8s9ZDuW/R85HFB4CBr93CZFHfBnZtV3mBb2sv9sxBFj1cXnWTEV/1xG58NXY8djGaF5w9IAqxs+F0MTXq+RsDba2H5OKrFzfelYy8OG1sNjpS88wvJ77jOo4zL1k8f7wmD3fuq6uH8iWroymsHq4+0KPrV5384vm83HQst2LQffFvFDemF1nnGcjj2m0cnb34/M5hgZ9kdnHOo3PcWPk7VrHJxeavZiQ3WzXvk9VeWT4qjux8kjseL/k4yo/44+LF0cVc6V5ss+PsHUc1gG44u9y1yUPp+WtEkLw97sZcW3q55Sdf+U9b40XsnavrGXffkOeqOTJqLbMmW8fPZqkdYrsbUGNx327AQC4NCiAM6IbanaeJ0dBsw4M0QxqlGqcapQUFs5+5UYCgpqmdFMbrJ1zkwDzHRNfQBfYtl5Me2IdXA1ejeA1bYGJ55G3YljSYms2uWSAgfoKAgL8FAfs7gZrXGr2AwFuAIArQdT8XFMQDfMnuO5kNGEg//66gZyRQkI5HniPvfADAOPKcnWDg+R5l/TSHtf427zevec7Rfl4iICCgAEf9DbFAQM0sgFBDW2OLn8AcXTwdASDyk/k1w2tLDsjbetkD7VCAINvpc1zyTnAvnq3YjVnQJF+2F0WBNAuoPY8OOAAeBYxdyZt7Zc+XjPirja8dZwOYpZdPX6qG2JMDqfjFpZPPOnR+oAhe7NrUeYwMUDE+W9T4AS9rIxePLwDHzyYv+QToAveuuDxxagN72Mphw5/358Ficcfvnjguz8tSz7fPjc8scMpn1OfcXNAa7z2nucTccu5yN5/1pxLMhYBAX6rsbkBAIFDNmra725H1orXBOna1ExBZrwL5yNaxfhJ8goL8t3YGqt+6Zk3pi6zzSybrifXDmtKfl7A+WzNQPxEGgPpyx9xtnm5Tj3eBnX+9MzTHdq37YmTnGbTPXc+AHYGBgXYE3voPwrsTMAAQ4Bfwt/rKgL12AgYMBvYFDNIBboF/9HLZF/ADoKG1re9bvuXH/xlIMv+SOOAdf0DeQ7IcPCAPrR1wh9ZeXDELDCanB9StjPLja38RBLAKyFqAcOWNuSWLA4whts1dGyp3ATb21ePykrOfNmAYcC1fQGC8sejk8gP8Np5PDLmae6z8QDy5eONlD+Rb/wn2xYF5SE42YJ88Yy0YyH+1I1D8KzsC928ELhhoYu1bXi9y7CYRkwkfbgIO/AOgLSjYLsEAwUC1bGS0dnwn9/WvzF/8An+bi/NtTPZoj2vjV76q/xY9TAvkXdlOP/mW79QDbfDNWzsdyIOXT9dw8OMWQnJ6AFE1s0f5kVy28ovPjiyyjqf4ZJy+JDf7fTLaeulox0vmP2NxfgREKIfcsa+9Bk08/Ty3M6+6cqqjRjHVw/nEX8VqCNXPV66Y6qc7JwCMeEBKx/JQzK34N4obw3h03Lmz49mdt+NMRvzZq8FGJ7ORqyOWrbHLQ9UqRny5bIFN61MnubrJayfLLz658chs1Wy8gK5q4Y2Byjlz5ewY6Y2N2KuLToBPzi0buvJnJzfWla1cL9prp2/t5Ih+1tnzzueeue6eX9Rz3pzbOtZOLUDgNkxAH7sH2jmBgEyaJj85AlD56aqm6dZuQH9UXcMENEOBgZqZs4GqCcIDAAMD2cRkP5sltCCg+rsjMFsAnmMKvAsQzHdyce0GFFsOnq84MXF2JPYKDNS47c+DAYD79wEj17jrHQgYDwRE5HZruk/3AYII4HdLJ7eT8NwxuH9XsL85dbVT0C9JNJpxtt4nvT96J8QDBHsuUeus+ck87NluXvRMe8bZPPuBgFH/LAT4d/59QDKumdXUAhXaYcQXcEYnX9lWxgF2KJm/GDqQr1jyxgE3EH9xeMBgVOO98fLZ17/66XtRVNMfaBOg9hj5tN2iM2ZlwBjgyPhkYBIZsbN1bB1v8dUgO4dbpEZ1lu/44uL8yLFE4vCOKVkcXsxDsvrAFfrK1aQXt/7GyQ+Q2fgF4tgeyxfoA/Rk4y9mwb6rGsvVcV1xeufF1jPnOe7zszsC2/1rTbT2IWtd80h9XH/OwLpm7rKu7ZdbvtTqn14h87C1DLC2QKB5PBDQOmaev9oNuOvYgn7WLvYFBcWiQMNbfzPQ2mZNM6a1BwElOzbH2c5ya3LnAgzc/yBsTnf+qJ8INw97H9h+yXuF69uuwMBA92HnA/er56172zPhGUGehfv+gzA6QcH4KaNAwAUN2QIFcQSgE0cuB4gXOHgCeunLAXcbEwHzgHFiyMA5XDyA7jHyAnzsgXvsAXp08WyBd/gCeQGDxVSTvr4TtHsjaAG/Kz8qBiB2S0aArGS+0xYgiAO/gGsoOaCNv1y24haow+XhAW8bTxa/dQPq0hfAaww+Mdk67vMY2Rt38/YYgXZ8jXty4J681ftJMBu+YGA+Ohkw+KqfBj+bIO7+a7AGwcubyZRsYkW9zLH18yL2JpQF//KxBwAGpgUMivFCGMC2OwbLXVlOsckbw8ZHP+u0UOTPXtzy6l/lvkXPTy0y25QGyO0ilH/103fmln/W2Ri6l4W1kzUcSA7Oh7KfOVF+jUpNdw1M44vLvjGnLKfj08h3LPyPkbceO55PveQFCJL5jS2vsaujAcseFSv/yia3Bq4YPH/ji6l2sXT2jq9a7MbohS9bMeV2vI1Dd+7JxVR/Y7z84Bv3RnHn7Bxw53TaHRu7Y3J+Zw7etUG9DGcrX+OMy1GrOnjAkdh4dcTEG6P4leVU95Ys/pTVTlZLY9+xbjwesXd8Z8zWYtuaZx35+Vdf4C0gjj0qrgakuDNn9UCKjX+MLMdYncvWQOtzDuSui2vvvnkWPM8+N+au5k1rmjXWumYN94VegE3gDvBH46Bp0kj0T0Jeeult/8Bim6b+8cU2Tu0I1LwAyzQvQDlNzdlABQQma4o0SgF/+ZM3FwX2VR9vJ2A7AwP4aqQ6rvu4uOpcxWgK+XdnYSAg+ernwf1dJ6Cp5q2dHOdPglE/8dKsnjsCAwHb8dE9ChCkowUFHwIITwoUxD0PgMH+vqBnQ2MNIPS8AI81254fRA4YjLxHIs9d75CAaO9W5/uVZxZ5fnuePeOefc95n5FodwRqXNEJALYDkKyp5Qvwq8lFgDY2vltycYEUK0d09ijQkE8dNkAHKmbtt+QrsG9za9RfNAXK4Zr/BcJWBgqszJdNneyAn8C5+/yBY+wbz+5YOp6ruCt7VP2Nc6zADTxKLyaONhYI0jg4n5iVcfpj5Oqou2NszexkVGzHggAxyQvEPQ8H7qgTwEdXb3f+bSwu1jFdcbli4o7Z+aJ95jzfnmmfnQUC+9ybD8wNvc953zaX6CnNMbuu+QLDvGVuMzeaR82VAYH9LNicvF9qod0N2BpzrkPWpkA9a1WgX2Ag+0/7aT/tld3vbNY5ctQ6GBnLOoQb35rautqXTO0wR7ur3HlZO6wTztlc3t+DNT+bi/Xk23u7fq6na+nausYLBpr7zDvuTfOB59G97/nr3ns24n4ibGfgfT8VRoA9wN3VTkByO/4QQA/Pl44W9AsEFAPEw+lkMVH6FUcAOXrAHT1iw9kD79iu5GKyBdih7Olk8QF/2XCg2gKD6ys+f6Dh5qzt9VIgHn7qV3LgG44AVwvY4RtXPn2BtHLI2dKBXNnVSE/Gr3zAN3WLIQcCrj+5GGAbOXvHXp14Oc5JzeqR1ZDnuIpj4wME5gvsu+LGESt3dwSy4QF/aEHBd/hp8LNJ9JUdgRqFJox2BJ4gIF9gHiIH8hWT3IRjsvZCeMvei+H6xJL3pZG8OaiY6hd35qbj4nbc9cXLe4seRwFqNaEBaWv3sm8Rr1nNfxV/X+7K4s7Yzdn4SMOBys2fvdzGwDXaZH5yvqgYfkDPfTJuAWbb2vmfR+7FCJ2yOIu8ODydP66O40DZypfHT0bVKlY9YMTJq0Fu7PKzF6Ph6zpsnDy++Mbfkot1zPk0ktXPRmfP/6L4ecw4ez4ckLN21yy7c3dtcLauBVIvu9hscSDR5qmDNmZj0xuXLrcY9vJPWQx9j2Nl9YtvLLVReTidHwV4ZT/14iJ+pFZ64Bm9Y0Ls6Mwlb+1kseV5Ob4Vt3LNykm3Yk57x77Hmr/j2eNGzrFnxDOIPFue/+Zla5l1ui/srOvWe82BnQLt/gL6aJyASwFQfkbVbkDgVT+jejJ/WN1uQE0KQEwTAzTTxFztoEAaIM2RJoisgaoxChgMFLzKb0cgHijYro12IjoGtODkY3igYU1gzRh7nF08DvwT79xv7QZ0nQCngYCuYc3bEiDQjkDNak0rbpdHgN/V3wsECOJrKz5ZDr7A3xVpHvsp8QKDVwBhuwURYPAEAiPPmvdI71u4ZzFAsGfUGmwexD2/nufmJLJnfj87SLMKCAwUBPwBDnAgWVxDyx4ICJjLFlCHB6yd8u7qE4sjtnLPnX9ri9gD9DqO7OtfuXi2jinApJgFUt4oWlDwITmw4LQBfQKAsm1Mfrno9KefddKj8lFxZMDFynzx7OrhAKvqbRziK4a9etmTq7W5xfMHiGWvHlrQbHW5m5d9wTYEqKEH2Cwo9xje7i61cGAf+xUI2K5B8i3u+pLlOO6ui2t0Pmuea59V5DPc3wZE5gFzgvXNXGHuqKfUlwICrWnmMPOUecu8Zu4zd/alFvLF1tXPgs3prQetY9abq7XIWgXg25//ssUDAosBFG7Orb8XiFqPWnOssx2jNcV64p9P9aVSXyQ175uvXYe+uGkuNveag107fY751jXtXQe55s2f7gfq/riXPV/uZc+C52BBQM/S8+wMBAAGAmanBwgu+IdnD/hDpx2Qh8jAPT50Bf7hgDtygFy2AD3En1wcXkwygC6gj52Myo3YFsSTx45nC8i78pWLgHKnvjkBea+XAr3wU78lB/QB+ABhgCwc8UXFFkMnq4MAWenVwBunGGBawNv60uUVx4erg8SUWx2x+apF5wO+bW3Hj8vJflUfWOc45DdOP/ONq4HkXPF2AlZPDn4Cf8bt58BsZHGvAIHPJoc7ILCfBOO9uJFNGvuz4CsQkCy3SdlLHh0PWGM/ATicLQDu9K3tlE+w7rRtfHq+xiv+PK636PnJ4qwR3Sb0tFt4LOA4H35FD+XiaP3JSFMB7Fl/OewBQxH9rFcsvXqNvTYLabx6fPfJYjU6yaf/sbIajb9gwNZm7/jWDmBRix8552LEizvty708nHWyl1v8+tUDcBhDLhsf/VYdNXC6HLGNn13NeMe/NTZma74RvGPDVzd+ceiMyy4uIKh8ejXK7cW4GNcPYES+quPalUtef/GvR966iOx4jIH42RszP3sx1Um/ir3FxQaWsaHGq84piw18E3+CcF6M14c2Z+VbdMZU88p+HhvKtuR6uO49N+498uw3h1rfWqejdgTaNdFPhwA7AT5AI03T/oxK06TpQE+ePLkDuGqe2g2INE6AOM3L1S4K1I4/POBvdwQGEKKrfFRzhowTIKiB87OqZMdD1lTRUTpftvU7/gDAgMX8cT7cuds90jVYMLDdgK6Xpo3s51xXOwL7OTDgFRgIiHX93Qd2jWzgLPkECPsbgjhA8EouN1DwitdAngDhErAYAQX3+dm/J7g7BPti2XPnPdN7oPdL71z7vtX67Flujm5e8RmoSY3OXYHAPc3r+bcB2XHAHBkAt/ZANsDDKSN5gL1Av/j6xS8oeJXTWIF9iG19Gu5kTXcx+QL+3kggMOANv9LP2JMABQACfGW+6pz2fAAi9ghYxLbx4uLlRZtPjoAW1SGjagZobP1i48Xlpzu2clZP3vHSIzrwJHsxcslAlI5LXLH0wL30tS2gV62AmsdywJ38atHzI/bi0s+xT77n53zl4+fzhDzTPjM+nz5XPt8+7+aA3gG8Q5ozzB/WNBtVzC3mG/OQLynMT+Yr85o51Ly6uwF3bm4tA7aZ132x07xvbWHbL7Zav3BrVz//Tf6pP/Wn3q1f7RLMBxhkDxRkU2fXtsg6Zk3pi6ddW/p5MCCzPzPRjsC+LGquBogi18Vc7HrVm5tvvT+g3nVQ86n5tbksMNBnrnvonnoGus9k4B8wMH4FAC4B/NrlF+AXIIjYAvbwYtNPGXgXMAi0W0AwOgHAOMAMAfJQtsC9gD1y4Frxmxu4t8AeOznb+vDAO/YF+M6Y9Z1+oNypb05A3vPS7vJ7SL+SAWeBZzg7ACxA74oDrvCtwbegWvVw4Nba5YolZxOTjqrFvvXLD+Ar77TJlYeXt2Ow5zuPE6m1NcXxd1yBgWu/4gGAxS/wx4ezAwYBf9nkvwIEPps8f8zkYJIwoZokTKpAPy9svbjh4thNIr5ZYKvRCBxcQBBPB7T18hcQt8BeE/uVL8Bu5ei00fHqnPWKW9rYK/9b9DAtUBed9jPHgu6lH195a9QglH/GrT85IAhH2ctdO9tZqzgEfGk8dOrqJLNrxst9SH6tecmOBUeaJnqNFMpmjOLJLf7rF8+2tbx4VXPj8u04a1cDd23WXx2gTbwY8XQyWp+883g1iPwdbznF48Wcvmq9SK6+YwuoWXnj1nfmOxd2L7vsAVldm/VnE4dXm696Xu74G4uNXA6/OmzZ2fjYr+SO6z5ZPFlOeVf62k47Su8YxQSOsQeSZd8a+MYHvG1OAFy2xmBT4wqcKydftDErX/lv5dHV7XjzORZEjzs/1xx5Ltxfz1XzJGrdtQajQEANE7Cmn3ruz6iAQoFO7aDQOPW3Afupa41TuwE1K0gDg7ZxQgsA4mw1SwF/GiN6vLiTAv4C/XBjA/BOeUG/bBosPHvgYMBfsewLHLZLMO681QoMrFGrWetn1O080bQBAwMAo5o4oN4CgAA8DWy7/Wryuj+Au+SAQfkLAspbHih4i8sLHAz8Wzp3DQYKepYAglc7BL1beu5wz2O/MLl6JzNHW4M9y807uM/Efm5QuwLtYNmfBuOaWCCaRlZTG9fUIj5xOJ1/wTzgGypWI8wfP2Ozn/nsiByAp1418vMVv0BffMEScWrga38RFLCFn3rAG376Vg6Y2/il9QeMyT3zA8lwVMxJcs7Y4pOricQvMNWY+NZFZ1y5jbXHfsr5r2IBKezJm4cCy8QAWPDGTucPkMGjjXkIoNude7hdXQvyqZeOtwPwjLs1Rty5dby4673PXeQzEQi4OwKth9ZCZI4wV+jXzCN6UnMLsAvoZS7qCw1zmbnNPLlAoC+1zM37s2BzuDkd70umc0eg9cuOPuvVuQuwnX6AwHYC2vXHD/hj27jWw13bImNao6w11iDHFBjYz4OtxX2x1I5A60Zzt7m63dvWe3Nwvbx3A9ewfsB7RHOsa+4LFdQ8tXOQz61nwL3E3d+eA7sBPRvkdgTe+plwoN4Cf2h3AgLygHrF4NnybyzwLn++QMEr8G85sC7KngxcA/Cl42w4cDAfGfCWLqZdgewL1NHXFtGv4m4BgPmAcvjqL4ICu3D6FehX7GkLAAN4IfbTRr/i6uBArbi8tdOBYdVznNkD2shAL7yx5YjNRy5GPpLPXs3q73jV2dj1VzuZ3TEUTy6/YykGYCfP2OzqPsSBgQF/8tnp7PxAwmz8rwICTQ4mUs2ClzQTRqBg3yAsN5Hwm0zovdCtLJZ/aYE2MWz4+UKY74xPXptcsaufsVdAX7aNe4seR5rNK+ILLMIfk+Ol/5S3xsrFbM76G6eYfBE9u0YDSHQVo0Y+HIkvRuOdDdHZz5hbcjWz3xd7Jdf0dx50drIFffmZ13FXgz+9GhqvcrZOPiBEOexiNnbtuBzjiiGL4RNXLlldccXgzrFaG98x0HFxQJKuyRnfC+Tpez1cTfV6QU3mc3yOO9CGzfnQHcfa5Tj28uXxGYe9mvKRF7ZycbXyy9m6uBrVa9wrOZBJHXb6yuLoV/LGGxeR1UO3dDnlRtVwnii7uPJvyZuzYBp+6l56V5d3lYPu850xKwdaXNlu2ckRX2MuuUbOG/Vce248/8251ri+qLNe+4IvILAdgUAdQM7+jCrQaP8+oJ0T6MmTJ6/aDahRaYdcgBnSRG1joxmqEdomaAFAMnt0q0naHYE1bAC8QEHc8bSr4wT42DYmm9xi1MQ3xnnK63w7f7nnT4PbEYg0nRq2dlbujkDNqZ2ArncgYGAeeulZYwecO3cE5ieXI04tnO4+nj83Tj95fjwQcUHBBQd316DnRvPtGWL3TAED2yG4gCACRvee6T1y38uszZ5ha4A5xTO9n7f93KB2BfaPQwIPgIEAuQBANs1s4F9AHR4YSA/0S+YvRj5b/PQF5LFtHBswr7rFoWz8G7PygiQLDMbX/yIooA4/9YAy/PQhAM8Zd+qnDEgIGIqqR+YTvzmo2PzV4TvH4tsa8m7Zq7G1gFliGyMbme1KLv+WPxkF2pHV5g/Qi9KXywlkI1eHzi7uPi42AHC52vuT4H4qHBgo7vzpMHlrnHyvo+tMxvfZ80z7PKHAwN0R6F3GnGBuMFeYO8wlAYHALl9C7H/AN4eZQ/e/BZt/+5utuxvQ3I7M6a0rV+uPdap1KzAQt4ZZs3DAHxAwu92AxQUO4mxnfWM7Dty643isNdYd60xfMllL9p+GWK/74qj5GRC4X8x4B9Aj1yfrdVxT7xG9g5hLzavIHIbcm+6T59r9c0+R+4t6Bjxb+zNhtqufCe9Pg9cO7IuAeCcouDacPRlIh5cLzOMP2HuIA9cQGZDHjhbUo5OBcLtD8JSBgUA5HJXDdgJ5kbjAvuSNPfMC/Mq5pb8eWnAPD8AKVMPzra1cYBba2LXdx4FgC5gFyBlLDHAL5yMXywbwEs8emFZc9cspvrGLaTwx/NXemms7x25MfOsGUgYIAuXklnPGVFP+La6G/AX+7ALsJ8L8gEDEJu9ROwLpcS9t4gID2b3A4XRg3O4ODMgz2TTpIC98a6Or3cvg6buynb5yr/SlzXN85zhv0eNIs6n5xFfmC4jDo/tyNm6JrzrxqxqaBnQVwxZtDKJbAMsXj28NJGblM569F5TyNDPlXMnlnnnpfGKTTzu9WuTq1zwlZxeL8uc7x6WTIzYvCMYls6mztmrS2dUoFgdYNLaxNHVisokTg8TziRGrXmOIq8Yte3lrX944V77n5Y5Bc+q8gU6Op+NyHCj5zCuW7njUIYutVjVcJ/7iG1e9ahZLz7+xahqn+vfJjXVLNobYW7I4VF0v8EjM6vxsxVcfr+ba2ba+Gl5ck4vLn3yCaXjHsGDbqVennMCH/PiVf+Oi03dFG7916R0f6ho4P9fQdfeMuN+eG/NX87R10DpnjW6d7idU7QjcpimwB+ikoWgHRUAgMGt3ULQjUKMCGEOaJw3MrR2BSPMTCBgAiPJv3hXtLg3jaZqAeFHg3QKE+BUoKGZl/CqeLC5ec0a3I3D/hhMCBPa3AYGB/rB7f2uxhhRpUAFwmlXXvN2Amjn2dvolt8OFbQHDctWLawxRY6xtKf8JCqrfOPH+7mCNJgIAeoYCAms+rwDBdqX0jul90vtiz6z5P2pN8Wwjz/9+Ztq5AjQA/iEy4E/zWiMbBywEsJFxgB15gb1kOcVohJeLw1cWjwfmxZMD8Bbww9OzBRYm14BvbLY3igLj0NqAN+uLAs1wuri10cu9JRd/Ens1tmaAGo6qlSyGHxUvd3Oy51sSlxzwIS5A6zFyeSjwLhmnL4B3Fd95FKd+QB6bHLEo/Qr4u8XlAWvUw9euHn4rDs/ebsGNie85kJ3fPm/I8+5zFwjos73ro/XO+525ofVND+fLheaXvuAyH5krm8vMcc255uJzN6D5227AfhbcOnKuY8haBdCzVgX6+XKrn/4G9q0d51vwEIm7WvOsRY7B+tIaY71pnWl9sbb08+Bbfyewebj5t77e9XMtza3eIZpfd15tPtw5Zz+rPR+eBTICDrcLMDDwvp8JLxhIXpAPR+x4YGBA34KDZATECyC8AvuuOALiRewAN7T2QD1AXz6cLRlIRw/Y25jAO0S+BfKtLFbu5iUjgNvGX+kvihYUXDkADA8QXDtAC13Z6PdxBOACmCEyG3CrOuSI7eRiAF9bI9CNvj6ynI5THA5c42+c4rZ2x8oeyFfN6m39fs4b59vaYgB41V3/cvkAPmPh2YCC5ABB8fnp5Dsg8NkL2Tv8jUAEnNufBntZIy8ouMBfTQefOgC2wEC2E3hj46OfIF956fGr+Cj/lRzfvGoV9xbdpsCzmkx8QbWVkRgLzC7aZ1zyxt2SN7+85OIienaNsWbiKkYNPnT65G9edSKLZkTnX7labA/JFuF4C3LHni+5+pp/nO7lKH/UMT6UI4ZuDP6rWI1Y/o6lfDZj4Gr1olYsYstX7h5DY+WTAwRxDeTtGGLY+dW48u/xZt9j5BNT7OvhQBnHgZ92Y238Hovjj4vb+Oxitx7d9UFe2IrF2QKHxK0sl1/N55URmU3NjoFOLp5svHLFIv6OIdtV7WzOK+BLLI7EoMbAq5ccgFaNlbdmPuPhXnxXX7m8akTbnOTPFm2d03dFt8Zde+dOd81c232uPEM+H+ZLZB21FluzkXX+akfg/iw4IOill378Pwb30+DzD6trSjQoNStAtEDAKyAw8O/WjsB4vs1fCvxrrJomNjLSzC1A2O4KzV3gXv6VAwXJdmCQnduCgJ2vxsz5dz2iczcgfgKA27gh4Gu7/oCA7gVO391/7O4NH+COHUAH/KMvsEeWY5yInv30tzuxxpnNMYmrfsdh/N0tuKAgskvwBAQ9d75w9mdl9ovn3hc9s9benuOe6z73PhP7melnwScYuOBfzSy+YCBdc4tuAYD5AviyB+AlB/5FG1duAF4gXwCfGHQFEm5OVGxN+RtFNfp4NgDAggD4ygFxxQXGXeUAhQBaay8f8ZUfF8eOyGrgp4wAE/gZi6+MI/WjPa7qFM+Hsz9GLpe8BDzJHpBiTHn5VsaLYwfMNU5gTP70x/J29cklt9vPGGKKW7CvnwZvHfFqLAAY71zp7icZ79nyXO9nxefYzrQ+6z775gNkjjBXmDPMJa1p5hhzjXlndwT2BYf5rd2A1jPzdHO2L7TM9eZz64f53Rpwrj3WJUCedcs6Fchn7fKTYHzBP3pyoN/K1TnHsV61VjmWdgPu+vLkyZO7HYGAQGt087c5uznZXGy3dl/GmHf17M2524OZY7ve5tX+zmpzoHvU/fKsuuc9bwsU2/1Hb1dgdAKAC/wB9tKjQMD8bAC/AMJAQDLgLh9QD6dfgX5XHLCH1gbAC8TjY1+AL7CtmGSxm7exEX2BvWgBv+QF9fKtDUDHFkB4pb/RdAsUpAOx0C3bfRz4FZiWrEZjALSKJ4vB6WICz6qx8eyNQy53a+DyyO3Qy77xgX47VvH8jbO7+6q1NvWWswP0ztwzDgcY8gP35LAF9uHpdgGKBRLKfcav/2uwbwvIJ9dY4EC8QEDgGjCNroaYKD0e8Iaf4N8t+0Og38Y1xikXf+a9RY+jFoptMk86YwLr8PtITHG3ZLT1Vy4OAWU2hw5IwfOVU4189GR2JBcvPh1pUKqtcSFvjWxXck078mLTWORbcRp/vvR8corf/Op2rJujVj56to2pVvbG3xp0cRtvbI2b2tlweemuEzAD31x5yzdPPWOqL5e+8Z0PWczpj/N54XmtXB3j49mBNGo7VsfIbvzicJTfSy1dnvMny+FXh796V7o8cjUCiVynaiWv39j5H5JRsnygVHVx5Lj4HJNYNjr7Va09jq2Bd16da7blxRdXbkBcx4Kjjn1lsQu0yVv99EVbY+236FadW3QrPrtxnVvHgLsXyLOAPHPNf+Zga11f4FmDrfOaAQSgAQL2s05NQ7vNAoIe2hHYz5UCyALTNFSaqW1sAgBxFAh4tSMw+1WDhNoRGAi4gF+2mqgF+fDAQDFkNnK5xeFyO6/OEae3e2QbtOjWbsATBERAPNf7pZdeuiOAW3/7Dw8MBLi5N3jA3wKAeMCee0d2/4xxjpv9yl/MyjWYatdUkwMF8YDASAMKYAY223Xq71T17HnHRJ7JfYfsXaJn2Nzp+W6+wH0WfC76WXBgoKY1MFDzWhMbF1tTGxgIZNPgBgDu7pcof3pxAYNXXJymOZ58H9hHXqAPT+YvThO+cTXmr4cC7k4C1ODFBY7hfPnj61956xUbiCWGjK5ykzfm1Ksjlq2c7AFQ+dGZ47g2T06xZHZy9fDnlasPMOl4cEAK3lgBLAigIqdjqmagm1hUjfU9xBeoqwaePbDvBHr4AgvLXf/uDOx4unZiug77DHqWfXZ8hj3rfZ77abB10OffnND6psfTm7autcvdmrZAYPOh+ew+INCcHxBo7rcenGvPgndo/x4gDvQLFDztOF+2alztCrS+OY6OxVqz64x1uJ8Ho90VaF2wTjQXW9/7eXA7stuc4zp6D+8dwjzrevcPQ5C5073Z+abPsM8N7n67z56VwGR6z9DVT4PR/jwYX9AvwC9a4K8dgQF+gLt2BC5lvwUALuhHjmcH5AHc6DgSE9gHrEPk9eNAOr4F+ZIXyEuO1oYvqLf2bEtXIN2LIODd89AJCgKy0JWNfouLA6StHKBHB2QFyNHFpauBRwF1+XG6uGpVY3V+cgDfGVdt8gkIisGNhQL1NhYo13GXJ05MPBu+9pOrFehHXh4oOABggOCPvsuzieHH2i7sxSzgz65ATcTyJt52ASKySSWbFzpxeLv+6E06TeDFLOc7wbrVydmvfKeM1p4v+S16HFl4ezm/j65i5FtoNKn465G3PgCG/YxbW3HFbtzKXi6Wi18f2dh0wA2eLFZM8ulPtshuLBu5Br6FmM94Z5yXIDJf44jnKz8broHiw8vbcVDjbM45HgpsuM+/+QALMXhjbI18t+znmOzqAD/44uc4p+6lxrV6UTwwxnHh9PyN6zrQHV/xzsExo/z4+jW4rqna4uLicDH8qPzV+TumlasjLtvzyvGo4zEuH37a5WcXw+ccA7Wy49kW9Iro6jRW9sbdGvJXXl6e48BrLq6I7yT26qXfF/96aesjY6OurfNw7vsZ8cwhz75515pqDbZmtwtrdwRqmM4dgQFJAUCai/t+GqxBCSDTsNS8nE0U4E+zo4mqCTp3BNYYFYu2xknG2IYpADJAL1DvPC52coBfudUSf/raHegnwXggoMZxfxb8mN2Aru1LL73tp8ALqgH/6P38FgXOkvnICwIuGOi+Bdh1725RjeNjacHDExTEO+bdHagZ14R6zoCB58+EvVN6b+xL5t4BkfXWs9286tn3zO/nLRAQ17ACD+wOBMi1I3ABQDEaWjqZLWAvOTAv4A2t/QosRIA5frLcrcG3ciBecjm4JnvjA0nKoZ/xr5cCZvCV+QLxIk0/vnHrD+gLWNu4M0etAKJAhXLTk8UUt/rWBUac9vt8a49XG2DVMfABzuL86PXI6mcj445pxyADU+hnLgq4Kx/fnId4oN7y068mUOfKJ+e+nYF415Ova+6a8uP7HHq+fc58Nn3OfJZ9vn3Wff6tc8jcoI/Tr+o5AwLbEWjOOX8a3Hx4a3d7OwLN7+Z/a9rVGga0s2YF3lm3/AS4L7R+yk/5KXc8e/HtFgwEJFejNa9xrEOtP9YYx2OdcWy7K9B6bF3ui6ZAQPOxudgc3M+DzcHtyna9fPmCXEd9knm26+tat9O6+a55qnvVs+r+upc9E+55YKCfBKPH/gdhYGAgIAoADBwMDKTj+fnYgHXF4oA8/Hl2BgLZEB2gF62+MYF79Hxsqy8F7KFAQRSwtwDfLbBv7UA6erVPAO9FUYAWHgB2n7w/HwZ8BX7xnbaTGwcotvyUAVvFk/nwfI0VuJaOp8snlxs/a+JAO/H0KH1rdXwLCDZusQsA4oF4HYv4K5/8xrgFBOLicDv/0oGASP4AgOk/+i4f+7Ef+2NeyEyqvinQNODJAYPtBDyBv7V5kWuCJjfRoPvkja2B6YUw4nMcxaRfxZ505qS/RdcU2IZOnyazZnPlWzFqWLiTEfAkmQ8lnzYkN33rq4OKj6p/Ky6Zvwa62PS1bxwCwuS7T09GNTV4vmzV34Z+484a4oABZOdCF1ed4tj4yq1e/s2lqymWTUy5jaUh25r45i2/iqefcfGOrZzy8cZJP2M294x7EVwDqj7edcHp/MAZ15LeeWZPF3/W41fL+QOnyFu7+nxy+dgCtOjsXtzyb6z6auFX/lMW17Ek73j0jlke+xL/2h0XSufrWPC1F78xZx4KGCNv/TMe10DgnUOAWmDC+s64KNDhpI2/8r9e2vqn7Pq71jhyjz1nzWvNk74As0Zb8wCB1nBNgJ0TmoL+02u7JzROwKiXXnrprqGwi0KDAcjSPD158uSuAdk/sB4QiDQsming2dlA1ejgGqN4DRRaQDDffWBgIB2uacMD87Kf+sqOd4HE9QUi0oGcOJtmjN152xFZI4lcF0Bpf4heo3a1G9B11awB8DSq7f7TsNrB4l60KzAAEG93YD93AwpWB+fTDC6IuxT453i2gWRHyfEzP1pQ0LjOp3M5dwd6tjxj7UrZnwnXlHr/9IzuOyAyR3qem0M9833m97MCCLQTEOjXz4M1sAEKOOAsUDAd6LAAoEY3MA/X/OLFsUfyF+wjG2tjUABejXTx9GR++QF9xaef9JD/eWkBvJX5Am/wlTfutJ96gBo6YxD/lT0CMuDlp1eXDSjBRr6yN8atHDx962cHcK2tmOeRkTrxxjvlq5z1Z0NAl3wLwD2GB+ZdgXp4O/va/SfPeFe+8sR0XPHG7Bhdb3Q+h55pnyEE1N/PuLXY59/7kPXN2lbPGRBoXbMDeXe492XJAoHtCFwg0FxuTrcmmO/7EmjXm9apXa92xx9bO//YAX24dSw/H767AneMqDXoXG/60smxdx7OqXnZfGz9Dgg0//oSxlrv+rhObfxp446+wTtE76i99wADm1fNf+6Le+Re+az6HCHPQffbvSYjAGA/E761IzA6dwUGAAb2BQ4C9YCAeDI/DshD5Cj9BPxODrQj4+jcCUhP3h2A5GKLw/MD517rTsDHyEA6gOAJGJ5A3usl4N2Ce/fJAV94MqAMiWEDeAG0ionEsAOv8PLEV2flwDUEYEvOjosPQMPp1c+GG/+16jt+Yzs+QNzmoAXt6OU6rgUJ1e/Y1XyIV1cuPR4IuLIcQODbdwj+6Ls8ewn7McCdl7HAPxMrfgUC0k0eON1EzOcFLgCQLoaMVvaCt7I8/uW3QMFiHqOXjzvWfGfOW/Q2srhGAVr4lb9mc+VbMWet1R/jP2Oqrelli2qEz1i2MzbKl19ORN/m2gtI+vrYq8eWbFEtVrNeXLLYGvjiyYi/l578jolcPionW2OyJbMHFqyt3MYRU15UbeOLEbs5Xhq2XjHi0cbj4su74o3b+bA3djGdC25sgBB+q+br5QCYxsPpa3dujsFxAmnkFbexGy/O9chOZuMrV82NN77axfGLS15/soZZTDmbv3Ix4tXC6Vt/4/IZh08t/JY9XkzUMaAafDGNv7bqnLk1CeIC78pNl4sXu7RxyfI71xqRkzb+yv96aet3THTUtXCdkecE9wya85qzrZ3WZCAgbh3XBNiVpTHoHzsEBGoeNE4AKA2FxgIg5O8QtbvtyZMnr+wK3J8G7w464NrupqgBCuBLDgwMACSzR/QAxCsyxo61QN7aN44vCtzr2POLRfwATv7AwHZm0M+fBLsuADbN2S0QEIDW9XW9yYA+wB/qPmhi6ctRuwPlk+3Oe+lZ46cGuYb3pBpgoG73lE7G3Vs2x52vWHQFDhoL+AcINLZj0HQ73s6hHSl2ndqV4nnbXYH9zap9t/TsWnPNi+Z2zzfqM4/7HPicAAGBBn7KZgeLppXMFggYuBDoJyYQjz3QLtAv3+oniBdXj18dfjZUfjkBHQiAh9gD9bZ2AF++4tf3ZlENP37KawvcAfbgxWWL6OUA1QLWomxnTWBDddPLOeNwgET+jY3OnMZlo8u/sonHy7kl441VHhuwJPspiws4K6ex8wNVqh/4cuaKeQwPAMSzq1XdMy6gkP+sdbUzcHnnKb57ez5rnm2ft90R2Hro8956Z27Qx1nTzh2B7X67tSPw6qfBwDXzeUCged78v7sCrUO7GxAH5lm7UECfdaydgP2zkEBBfjY8QPDqy67WoL5cs8aSd71pR6B5u3nZ2uJ8rSm+LNr5d3cE6vX12K6dubY+qfeIc27dL1aayyL30T32DPRc4J4FIDHZs2FHoN2Bt0DAdvIFBqJAwCtgEAH4gIG7AzDQL6AwoO8hDlhD2QLyUDKQ77Qv8EcG+gXULUDIFkgXKIgWJET5N648sclrR8C6EyB8URTIh077LUAQiEVHgXlAKnZ+MpArO07PHmhGDnBLFgPUogO0+OhRtch84sWxBbSVwxeAJuaWLv4+vfNgUxdvvDh/x5S+NZbzq7lx1b2KB/oh8vk3Ak8QMNmOQbF3/yzk2QvY3Y5AVLNgYjVJsMU1FQv+9eLWhAz8E5uOo0C9W3JNyxJ7oN3GbfyZS3c8ji0Zfwv8exwFfuGBbXi0/s27FbN2tbYeeWPR6cc3ZnMiixfiw4Eu2TY/G305ulWnXDJukSxWg1JMuXT2qPjkcsjVzCY/O5nPgnzGVQdvzI0j82erLlpbcTsmoOesSdd0VVu8ODo/+b54Y4iJl3Nll3fF+dUFzOByGg+xG++N4NUHvDh3x6QRdRw1pNmL7Rrxkx0rUoM/GZE317nR853x6p6ycZDYxlWjPDa+9a+9/MaNn/4zrmMPmOJb++aI2dz85ACv03cVj8QuMBZQluwFttxyOo98q1/RWe8nA3XcaO+p6+058+x4jsxJzc3WvL7AQ7tzwt9s0xzYodVPgzUOGoh2mGmeAEAArXYE+rtEVzsCa1YAaoFxNTaaqIC/AL7APg1RzVR+zVHgIH2bpPtoAT/6yukd28YGBrIjMdlqDJ0fHQhIPn8SvLsBA9SufhIMNAPgvfT2XRua1HYBIiCaRi5QMFu8+AUC2ehq73jIMXQP3b+Ozf10L7uvAMy4c3AufIG/AYbqdV6ej3YGonOno+OrGd2dgQsE1ph6Z/SM1pwiz3LrsGfec+5zeX42AX+onYFkjSvArwb2BOw0tECHwLtAP3F8JwXEkctPlnv61oajxtJAr35VW8zqp+9F0QJ6t+jM0fwHUq0sFsiDyg30yV78UmDb+vEALxyxAxw2By9PbLn45ha7OXj1isd3DDZ6tmpv3spAEfwqjq9jYqcviMKHFjjjQyfwtnnkzT9jH+IAm3PXX3UBOlc7A5cXk7y+jsv1IHftjYvvc+Uz4PPZZxb5TPuM+7ybA6xx3u1b2/R7547A/hN+69l+QWIuNK+Zy3YdM5+3jiHzf+uEtWPXMGtWnK1df2SA4IKBxQUasu/aVs1do6wzuLXHMVhzHNvuQHfsT57Ny85jv6AxB/syxvxrfWnetd4DAn0R2PsAqo92TV1b703NrXYE7hcs5p/ziwifcc+pe4m71wsCkvuJcPIJBJ5/J/DcGYjoAL/dBcifjNP5gXl0dAX6XXFAHkpmD9zLF7hHbifgaU9GgYJRIF1ydPoBe6sD3U79yrYAYTEvggLicPqCfYAnfOXdFbhAHwoYBI5VM6KvnVzNZLmALDqeHw8kE0NWp5r5y8MXpHu9vPpqdxxrFxd3vOeOP8e58XhxXa/s6AQCA/5wO/1O+QQB3w4A3tW82xH4bBJ9h58Gm1jxx+4ITDap0L3MiUkOnGunoImHjdxEhFaONs44+MobSxdbfGO9Re9IJv4oPQCumF7C8fUv3YpZ+8o7Vjnrpy8BXZLlROxyyst+1hK3sUtiircILt9xxLBrtukr4+KLI29TjmvWV9fQiEPkatbQ48k7XjnqlRt1LOWJOet2HBb70+clqxg2PHs5ePrGnfG3+NZ5rbzx1EPnMbxIDmgxpsbT+GwdB2Bmj0vs5vKXE2AD1CK7HluTjY8dF8tXjPO8JYuPG7N8vDh6PrZApfLY6Mu3PllOuWc+P73jzhaXVy7Ovj4vnvSNKS5ZDJ+cjuFKFlcdcjpeQ7F6tijbTzTtMaGuAzqvvefG5xmZs8x7zeHWQOuuXYHW9f5GoKapnwYH1ARMaSJeeult/zVYk6FxakdgIJHmyQ4FDZTdFJqnQLZ219XcRJqegL8FAAGD7ZgQw1aThM46V3Qf6Jdtwb+NW7v4Jefi/DRieDtHbu0G1JwB3QBums4aNIBZgJ3rDCQD7OEBfkjzyp++wGCNbUBiQGAgoPtWw4uM75gC/8hxIGCUrrlcPTlQ0LnVRC8gGBm7c+w5CuTcnYGaUmBgP1VbMLAvkT27nmXPtrXOc9686zOwn5V2rtSwkoF65OXtNEIBa+QFAZNx/jiQIhKXHEinQUbizxyyGHKNdL5AQLbyi8mHr1wT/iIowAq/JQfqITkBfCg5/0M1xAKD8l/FZAMWFUtmQ8CG5GhrBTytXhxZrThbwBxZTj52MkBr85P3mDZ+5fxqoLMuHWCCRwF05Zxx9GoXmw/nfwxHC+apee76Wx9ujAUON5ZP/gKGHVPH6twDjc5n0bO9n1Of5+f9G4G7I9C8ExC4c6L5yzwWEIj2p8HtAN91IgLatVbhrWXnT4MX/IvzL91a21p7HIP1xxrr2PaLJzsCzc3WmgUCnevuCHQNzLnWeuQaNdduP6436f1159e+VGmubK6K+ry4r+41cp/dc8+G54HumQAC3ve3AgP/2hkYCJgNBfgt+Lc7AncnYEDgCfqdHAHx6AA84BoZB+bhYvgC+9jJAX7JQDlcvDjEBqDDA+sWJMxWzObwrT997fgJ3r1IAvq12w8PqDvtbCgQiw0BshB7oFby2ha4w/kAVysvcJZtffFAusAzY7A1JrvYeHn06jzGfgX2NR4gruvROPkD8MoTdwUOFteYxkPVWi5fLvBPHhuZ/QQH5eCv/DT42QR699PgdgIC2M6/ERgIKC7wL1DQhEwWg3qRa6IWG98dgSYf/LG7BBFfE1fy2t6ix1OgFZ4twK1GEj8bS7S5ZwwesW9M8pmf//QFVpHXvnJ1V69W+TXJ/MvF4TUb7BEdyecvBm08bgE9Y9aG6OWuz8LbGOz5cPZqbd2uCV6+89gc9q3PDzwg4/nkoPQ9js3ViOH08oqv3kM80OLKr27N3mO53D2WF8mNoel0zviOC4hBZGCM6y2GX25+snPzYsWndvE4nV8uWQzQJ9/ab8lb+7TT1VePzE6uRnnZlstzDuKi+3zldj50x9Bx8KWTiwnkypZcvWwBYqsvZ89fXjknecFdXWzn0wvwTzTtMZ2y86Pj7l/keUTmhubq1l1kHa5palegHYF2UGgWApo0EsAcwI7GCZCk6QAiAYM0IYAwOxX6qSygDLWDTiNzNjganxqgZA0TrlE6dwKi5LPW0mNBv4g9Lu/UNV/xzisw0LlqGvHAwAC0wNJ2UC5QpkHr71UB+lzjeDv+rihgsKbO/QGwqcWuLr3dhgsEahDduxpf9y6Qr5+W4YC+muIFA9eXDVdHPecaIOg5MXbH0M5AgKXz05h7xtqhomHvP1kiz6V3Tu+Qntl917BOm1fM980LPvP7eWlX4NXfB8RRIMMCfucOQLZAvBPwYw/kO3n5yQF6iL4NNFlctU9ZfHEL/JFP2+ulwLkF6k45QA0v77StLg+vRr6TNrYYPFCB3jGsjXxSdQLI0uWwVZcPSIWzV5Nc7o6zcvHZULWqnW/HKwc1xh4D0GTtkfhANJQslh8Hsmwd9sfygBrjBPKptz51850AIF/A4dZVo1rxvfbdF/eo5wl5tvusAvP3822dNgdY37zb6/mAgOYL88auaeYX84w509zoS4nAQHOV+dC8aC4z5wHYzO/mdWuIuf3Wl1m7IzCQb4FA6xXbyuLQAoj5r9Y26xDqyzXHQ94vn8zLnUdrTT8N3i9gkF3YQMC+fPFloGvW5p36NtfW3No7EurvBJoXfaFiXtt75rPpvrqXPZfurWcBeT56RtoZeAUCood2BKJ2BAb4LSgIvENkQBxfoGCg33LgHRlwB3zLdkWBc2LpgLxkvlNGC/aVXx492/qBevgCfOtfmS9A8EWDgcC96LQH/mU7wb+4mHyAMRQwCLC6sgG/AvkWKIsCyNDaGgMHeC1AVo0FB4vZmnLFVP957Ttu453HUw5OXzuQrvrZ6YGB8T2HOB9QTzyeLdBvdwSyAQftCCTf/TT42QvYKzsCcQTg82JmoqV7MWNb8C+dz2TMpgbZJI2SxcTFaUqagPKdMi4GX5kvonc8a3+LrslkH0iWHKUDKfCHcqPTDzhRoxf46q1cbkCanOx4NSxM5LXj1V4qZ8eTn23lpcZQM7l62QA6G3/mFqNRKXblrXHaa+DzkY1LTvcCtLk4XW62rXfGNkZ1iuPf8ddfbi9fXhCKyV7s2u7jalTrRfA9hzeCn+NpQt1vYAwdGIPIbHKc6/rVks9XvGsRoMPPpnayFzFcsytGzVuyOvIC1arJzs9OlqMmOb7+K+JT77TLb2z+jXMMHR+O2Mqliy/nlr9ctmqvTvaiiq/e+PGu48rlpW9OL8A/0eRYrshxuj7dA/fas4U8V55P82XzsjXVuoz6z8GaJjsD/IzK7glAoB1bmoZ2oAGsNBaap8BAwE9AEHBIYxIoppHqp7SaKA3VNlIaHg1TjY9GiqxBwpMDBelkVCxevaX7QL+TAvuKjyPHjNj6WZbYQEAcOe+zKQOqIU2Z67UgoOv40ksv3TVoru2Ce3gN20Pk3mhq7QRUK2BRkwuAa7yAOcCd4wkIdJzdO7QA4NKVL1sA4gKCxvF8GHPPuefI8QZktjOwZ6+fq7Vj1bvhvh9GnmvPfPOGz8J+XvZvBeInCAhg08TykTW29BPIo/ORF6BDAYPFouyro3IDOLZWACEqJz15c2q6r2xvBi0oeNqAOsnAHhwBB/jS82cjBw6tjQ5IACqQUXnktS9lrwadjKu3MSjbxjYOffOv/PLzB35szfRs5Yk9cxC9vGLowBRyIFs6cC17OfmfhwfWBfKRs51gn5wF9+SXc4KBJ0fdQ/ca3+epz4LPks8tutoR6LPv/dycYI7Qg1rbzCFXQGBfnJg3+2LLFzXmMPOWeQ0QaB1D7cCzBqBz/bAGAfLw1ipgX6De7hJcEHDl+9Y0Y7aOIjsBrTmOqR2B5mDH/uTZ/Otc9ouYvnDqC6bm2/0bgf1dVr1zPbVr6h1i3yXPudU8am7c+ce99Iy4t+6x+7rPq+cD+HcCgldAYAQIbAdgu/3aGXgCgKiYdggC9JZuAYEBdnQgHhu+4CB5dX5ygF5y9nbuiaUH6okpBw+8Kx6lB/Zlq0Y5ERCOvdiAuRdBwDmgEp7tBAHTowX9cPpSPrF4cdkCufLJoQOvigNqsSHHF3CWrRpy8Hz0KLtc8WQcQLe56fxs1Sp3gT56vmpVu1zHLy7Aj/8E+TaeLgdoJx6nV7scdjnpgEAy2wKAyUh9cfjdjsBnL2A/ZmKw88+EugDgAoFNuLgJmNw3MmQxAYJRL3RoQbwF/JbYikXlkwP8NkbOWfstugb84sCbFlK0tmIi+lXcOcb6A9CuwLq1yauGnGqLqQ4qPntE5we4ZLvKQWJQOScvXo2thzTXbOLI2TcuGbeYxvNXg7x2Nj6Lb3GNsXH5sxfDrgZKBg6ki0mWhzcevVrleMmqRrnkcjYGF5P/MfzM/8nMNZ1dM5wdCOU58KJULJ9z86Kazu/aBFoVQ1dvZePE5ZHlbExj35LlBhCx4+yo4yIvL+aWH3cM4tCZ25hsWwstaCU+e7nVIuc7/XQvodVpbDzacSJ6L7D5Ni7/qf9kpj1WvGfF9egZRZ5J81hzNrI+9qXdAoE1TVdAYABTQGDgkh1vmo8FiTQnmpT+thLArB1120hpeCINENIs1TRpjjRTuGaKXHOFVj6bp+ehW6AhW8fc8WvEnJPGDD8bsgXIXBfXBwWItUNOcwYI1IyiQLEljat7gK+8MQGHmlvgmnvkXu3PggMA3S8gXQ0v4C4QbwG+56UTEHTegY0LftaUds6O2fE7JzsD+7tV7VLx3hkguA0q8p5g3jUf9bz7HOxnpJ0rgMCAhAUDA/7owLRAwOwAiADAq52A8dNGP/1ADTUD94orFtdEr47ELjCSPV+2jXuRtIDfyqev+AAdfOViA37wQLONRexrKxa4lF8eIl+RXFyMHLnFl6suzrf2amQrt+M7ZRTgsbZzTDHAELI4evZs5aBiF0BLF3faAXHVWN/zcrRgIHsgX0DgAoTl5OcTs2AhXnzngLtP7O4FTu9Z8lz3+cP7DO/fCLTuWfe9t5sXzBF6RL2ruWN/Grz/ORgoZi4yJ5mbzJHNWTsX+nLHvO+LLV8CWcvOdWLXL+sUvkCf9YvtCgTcnK0Z9WVU6451CDh59bPgjn9/Fuz8+tMT1vHmW7v+7b42z1r7Xav6fe8HrqX3Bu8P5lbzbPNr8+p+oeJedd981t3PPrc96z1fngHPCNkz4qfBVz8PvtoNuGAg+4KBZHzBv3LwwL77eKDf2gF1gXg44gvkO30BezgC2qXz0wP2khEgT7185OqzkcWsv5xAQHRlexF0gnzpAClcDA54AtgVt8Afyo8Cy4BZ7PRs9CsbjgBZ2YFXOD2ZH9FRtYBm5fGvnSyWTi42/9ZF9GI2PoDyzD9lcVtvawDzXCNjdPzAvHz3ccCeOmrKscuPrA5ODxgkswcIvvLT4HNHYD8JPoHAmokAuXMX4AKCTTBk/AQE0S25WJPTAoYb0zG0GOSjv0WvBu1WDniLFozDr/KvcjamRZl+gmp8ZHz1q9obqw4SF7/yW7jw6vBd5ZDFxgFT6UviIzWqJx6v7uauXF1UY440L/nWjuSx8TfOaUNqNEZy9YqvSWK3mOcvJ6LzV4OcLc5Ozn9f7GO5fODF/wvcSydam5dQzwDO5lquj+48gTTOuRh13IcAnJXR+lF1vYzhat6SOxakhnr5k9UUF986+4J9i3dOW0sNnC3/aUflsWVnQx0jXnxg1+qo/PzlBARc2YrFs/2/SM7Bde9cXAfnilz7PtO459Oc1zxtbbReWpPbdaURWDDwakcg4Gqbp4DAdoOdDZTmqZ0MmhlNzAKBkSaonYELDGqgIv52VtRYJQcIqlXu6wEGowBC5Dwcv/MICNSMAQE1ZtuUAcX624l2xW1j1k+1gHWAuwCxBfcC/ZCGTQO78gkGtiswsDbeT3I1uY5hd724X4G3C+IuOSf38YqfsWgBQU3pkydv+4ci7U6pMW2HiufJse9595+r26niuewLZ++evdN5lj3f5tnmuOaCPiP7dwLRgoB4gF/gn4Y2G/AhsPAE9OjFIPa10c+dguQF+LbeUrFnTDyAJF/N9xtFgXH4yqev+AC/CBiQnG9BNvy0q1keHaezl4OnZ6PnwwMismXHgU7l46ecHwEwymU/ZRSwFRkbl7s16eVVd+OSkZpxdgBKdaIdl9wYZ/5jOQrAUwtgE+iHs4tdsC+QsBp08QsCihNP7h6Idz70yHXzPHiW9vMQ6OTzHBBo7bPWWfO8i5oTrG3mCuubL7haz/bvBALDzMHmoeZl81Nz486F5rrWMfN/a8DVetFaZe3BT8CvNa51rLhyznrWH+MZOzCS3I57c3Hzrvm8tbgvX5pr2wnYPGst2Z8FtyNQn61nb47V6/QuYX5tbnX9A2W7L+a+5qfmBvfY/eyZ7DnzfHge6J6j/nvwCQYG/i0YGKiH04sB/gEC+zlwYGDEtuDefRwBBOl4AB7OlxzIF1hXHNAPl0sWw5fMhy9tHj0gD13piNzY+eMniPd66Nz1RwY2ZYujAD4EuOJDKwO/Av42Xk2gF54shgyoomcLQMu2FGiGkgPB8uNsp10sAC3Onh4IVy4bPfvGd3zlNhbamtkau1rVLQZ3jR4CAHH1A/nUxRf4C/BL9nNgeQGC9LufBj+bGF75G4EmCJMqMDBAkB33gmbiiAf2kZuQyV7gUCAeOgFBtivZhLTg3y0qL9nxlf/OSAFhNX+rnz4UOIY/lL+xp72mc2taUPIHpOEROzprFxvYhle/PDkbl3992clI81B8uZoKvPj4Hoc8cezlRPRs4sTg5VhMNSyNXRyZr1jy1t66SI1sZDY50caod8pizhr5Lfq36uH8G9vxVvOdgXvpdN5ejNxjnM6eX0OaDVhDDqgR49p5iaWru7J6YsSLy5/MjjcOuxxUPvupq0EWTy8/LrbjEnf6Ty5GbDb6AlPkPbazZrp4dFW3WijbVU46Knbzzhp7nPHAg/9XqGOPujbOzTV07fez63NrLjMvWyetx9ZnZP3eXYH9RNguLY2DxinQancFap4AXZonDQgQqAYqIBABzoCBNVP37ahYeXcDtkMwu0YqXqO1eclXDdZjKSCwXRkoULCfBN9qygCBrgvaxqzdgBpRzdn5M2CNKrBP42qHXH8775QXDOz+9HO3eIDt2egCKO/bCRjYB+R0jv0U7fxJWud8kppPnrztv0kDBI0JhAwM7CfC7VTZ83fuuyvQM9mX0r1feoaRdRmZXz33zQ19Ruxc6Z+F3AIDkSYWsQH+AA8ACLaAQHJ2INzyjVufeJTMjjTMEXsN9Maub+0BJPlqvN8oCqTDV15flB3RgTyAgOTiFvzJj6/9jAUqnHmBDHybV3xcDJKPkuWLWRuSU162W3JxQA1y/q0R4EUvztj5cTHk4tPFNxY5v5xs1d1c+mvhgXZqBegBa/jo4sQEBOLFnnXOGuLZ97jF4mK6n+5hzxHynPt89Xm1G81n2xroc9/7mfXN2qZfDAhsTQN87X8O7ouY5khz09WOQPOcXYDWMPOfNeDWrkDrFJ5s/bE2AQNbx3Zd2rithQIBjWXttMYAA3fuxVtvWmt88bLzrLVggcDWF+t7/yjEly3mWD339s2up/cI19c7Re9JzavNo+am5s3umbmgz6j77T73fHgmvuIrvuLuWSAHPJ8/D94dgclRgGDgH3l3/q3Ojxbsu48H8iUD2nB+lLy+QLzkfIF4gYDkE8Tjyx/xR3Rx4svBgXLV2Xr5XhQB74BMOP0EBjcuwCrAr7hsuJjAwOKy4YCslfGAsmTHwxdIJj4dLx5P51t/8ah4dYF0cTHpgXTlbW25AXfFBfY1dnFXdnWcA0AO3+NKPse4xdVIlofb5cd2goDsgD/jAALlvgoItFOgBiHwr6YhHliHr85vMl5AcLnJOr4g3y15aXNXPmNu5b+zkEm85i+ADd+YtZ8xm785Z97GJXs5T+9lfcdI3/itGwBXLL06XvrTd1w2xHbFyxNLrjlG1SbzZY/kVcuiiKujRjqiR5tXHN5xZBPHRo5vDZQPeeGJVwPRk9mLs5Dfii8OR2ccbnw18GpujXdG7noAXtxHvJel/F5OkWvlBcp11KTmE7d6tmTx8tZG7mVMrjE1vXwdA3uAUOAQf3akxi3eeeGNRY92vK2Zj608Ohl1PBEbXl42uvrZTrn46jd2cV5Si02Psp81rmLfbPJi7Vt2/Mp/H3UOXeuu9z6TnkPzm/m1OdzaaH22zvuCr12BGgMNgt0TCzgFNgUE1kBpPGpCnjx529+aq4HStAQGBgT2U9uz8dEMBfa1cwKla5gCAjVX5PiZp8Gq3uo1X8nnMZzkODteDSC5n2g5F40hILAdgWdTBmgLAGt3hl1wrqHmzDUNAHOd2wUI7IsCAANm7QpkF1du90fNQEBjLRDoPgFtNbqOCxB47gTUXKJ2nbQL5YrziyvH+VdHzcboetBPQBQQ6JnSpHYtXIerXYH9PHjf61rLUZ8Bn2+f7T4fJxi4f+QeD/wD0OHJmlu8v/WXHml688lpB+D+hBiAsaAdHqAXFZ8/+QRCruxvBJ1g32MowG4BnAUC2JcWIAiIKy57On+AHioeL3btbKg8tsAmenXYgU6rV6s6xeS7TzYGbox0PvWAH2zR+sopLrCEPdtZQ0zjbY64jS1uYx7DA+8WxFvADwfcGItdzsbgCwTmF18evuftetCRa7/Pn2ff53TB+/15sLXOO1Prm55QP7prmvXMvBkQaI70JcR+qdW8bc5qLmsd8wVI69jVrkDriTWoNeaUW6vou/5k21onCBgQ2HzbsSFzbF86ATIDAZtnrTcLBLaz3PXop8F6fPMr2l3X9TjeIVzjfU9y/ZtD+yLFXLhzlM+v++t+ehbcZ9Sz4tnA+2nw1c+DI+Cfn/0GDOL9LcD9OfC5E5De3w88Ab8rjoB4yQi4lm1lHLFlxwP2siXHAXvAOrSx2VfmI2/OEgAwIG5BwQXoXi9dAX+nLR3QhwBhAC2cHWWL0gFUeCBhoNjKgW8Bb3LXRmeXg075jA3cW3s5V75bOdnKy0YHwHUeW+e0R3yAONdBrONhf16uvnxAn2PJZrx2/bEnBwBe7gg0kZoYmiROEDBw0IsZWzsC2/lnMs7eyxsZ5ws0vALyUHGnj765+w3GOyMFnuG3ZByQs/ppv1UrWtuVP1pQDWdrjOTsG189/kC3gDQv+nxi0vNVY+OzkatNLkZ+x7Hxpz3O1ph4cRbJtdOTNeFxC2m+6rGzITJqnJp3ernFpeMbnx9nt3DnK+8qfmuWhzcGni1/thfBgRaO6bXwjv2N5FfjobVn2zxNqeulMXWubLiXqXTNK5JzyoE62Wpy5acj47ORqy8n2xmrxnIkjy4PFys/Kn7lYunsXsg7ho1t7Jrz7DjqXDtmcYiszilXY+OXR/T1rdzL7JXtzaIF/3AARc3N81Dn0D1xLV1f96HnDJnLdt2wjlqPreWRtV5j0N8JPH+KqnECNN3aFYjOXYGBgZqYGptzNwWqadIkaZqSA/PY2gHIhgMHAwGjmqz0s84p85/HEjnO3RGoOQOCAQKdS+dWc1ZThgBf+7cBXS9NmetnN8o2Z9ugAf1q1AID7WRpRwud/wQC1dLcIuMsCFiT2891r34KrOFth6PzdG7LAwCveLsEq6V2YyDXw7W42q0ScLnXwjXYXYGey31Oe99rXTfHIc99c4vPRp8tFBjop4Wa11tAYA1tYN8tQDAfHkh3ZVsQLxktAJj9BAXxmuq1XflfFGnegTL4lf+KFjxc+ayVDhggxwN/yKsHFMUXLKLnO4kd8LC5K+cDUGVXm4wjMffJ5a9cfvbil/IXy0ZG5MC4YvDsxZGrV+zGAFiqXb3n4SgAD09XL0APT0di40A+8YGBxZCrg3d+uPvOHmi0QKDn3GejHWg+u31p5rPus2+NMxeYE6xt+kL9p51uvkwAepk3AwKtZb6E6OfB5qX+dALa+dHc2JzfGoZfrWORtSXZGtPOv5U3HrXeIPWtmebYcyf2zrNAS8drbjfHnj8L3rXGuVvPXQdftJhb2w2ol9fnby/tnaF3iH2H68uVgFm8udG8tPNCny33FHkmPAvuP25n4K2fBkf7s+Dk/ZuA+IJ+gYPAOnYyoO8hEBAP3CP7aS87IgfqFQOcC8ijA/DQGVdMYB4uji2OAvH4i6UH8InFAW+n/mbQgn8Bezjf6ihgD9EXKBTHv1QeX4BZMgALj+hyyEAuutgAuAXG6OzVYlsurpqbl291dc6cxjxjr3zl3ZcTYLe+x/Dy4oA9lA83LrAPl3cCgHg7BO+AwP5GoJeu/qV4PwfGgX2aiIBAsgkEQGfyJbOLk4uz5TNRBxYG6tWc5Ef51i4uYBElN3m9s1HgGb7yxgSyxYtZ+1mr3LXdks849SwiqNgou9j8K8cDzIAt5M2n589+2sSV23mSy6/28is7sCp9feqsjorFl05fzXn5ycXlR15yxCByNfOTzxjcAl69XpTKxxsvn3h5Gqnyd5xys78o3nivhavRsb0RXH0Ai+cCP8fbY1k7QAbxyWPP14trtU+53Cs/HtiD6L2g8a+9eLoxk4uLb33ncfJAJkQ2/unDo2ono2I7TrQAFjnq5d44+Mon8FX8mXOf7ScLLfi3oOBV7GPIOe71jnoufdbNgc311lPrOWqdB7hoDBYM3L8VqIG6tStQE6IZ2d0UADJAUU2UZiYgMIDtbIY0SAvUBe4h4F/EDhg8wcE4+wKBZx164xRzCxR0rBoygNit3YDbmAW61ZidO+A0oWh3wdWgueaBgIF/OH3Bwd2tufcmcK0GtybXsVw1uZHz0Gg6rxPoA4I6Z/ePDe9+bqz7vdcDGcuYT548uePnDknHqlHtH4d0PXZXoGfS8+n90Tvh7lrxPFtHPOPI89+84DMF+PPPQny2AAjbvMYDAhfs66fAa6MHFCYHyMXziSeXm13MxpEDOyL2QMGa6rVd+V8ULZB35X+I5Gr8qxFPBvQgMYF/5ACD5QCi5HS0vrVtHtBh/eR03Lhn3MZEV+PKAWAFYuFsxQHOktnLE1f9+2Q5aqxtaeufcv49xrU/hgfSqBFow5fdWP1twOzFbl5AIC7uHCeOnKvrhDwX+0z1efHM+zz7PPls+4z7rFvjrXPIGmdts6ZFrWnmE/Ns86UvIABlrWMLBp67As115rnmPfOhdcHceK5jgX2tJ3hr0cqbg9RTt12A5mJjmlfJVyCgeb2/Q4uch7XZeuPcrDPNrdZxa4e1vbm1L1nMq94FtpfW43g37L21dw3X3lza/NkcuXPSft49A8g99iy43wsIepbIt/5zcMAfgI/cbsClAD8EEESBe0trP3lgHx0B2tJPIJCeHw/Uy55eDhm4F6gX0Me3/nzpgXDl4atH2d9ICqhbYA9fkC8ZGAWsC/hbQDBbMXiUDhhLBmLlY08nIyAWPYDtBMny4+Wf/pUfy1+r74oHzj0m9uRyAXiuKWDPOQb+9VNg5BqIkxcoSN6fCOM//MM//DYg8OM+7uPugEDk5cs3BbZZewFjA74FCCIxbDgdMBjot/52BKKAvQXy8AUG8532d0YKzKqRu7Lfkm/F35d/FY8sDnSUnG9zyZrPYgLOiqGftYoHvABRNiZ/YB2OTt9pU2dz8OxIbDquqVi7RbAa+cjFb+7mFyN/fXQNSzEbnx+RxRVPtyhvnTNWHTF4Oeu/Lw9ooLZ89sY6bS+SL1DxvFz+Y2NfK0eOseuzupdPdEsW6zy9QOFqrs4PzEpml8fWOBt7lafpJfOJz47I6vGRiy0uzn4VHwW8XeWxF5+9WP442jrlNR7iL+bkexzk8jbuSo7ovcT+RNEJ9l2Bf1e2x1LXBe/au689yz4vPsvmNfNzay+ytlrPAwP7u0oahoDAQCdNxUsvvXRHmg2NB7BLA6UhefLkyd3OOI2KxgW4BDwLQENAI6TxOZshDVKAHaAuwC5wL2LXbCXzR+n5ts7JG4+Mn8ejyWs3oOas89Cg1aTVmDlvpJF0TdoBpzEDnrpmrp8GrR1wgYBAPtc7oE+jZkcccJA934KBuytQo9cuF2MB2LbBbcem5nF3bSL3yTkB8RbY0/Q6b7Ty6q5J8bgmeQFB18V4ngvXxTG4Nu1c8Qy5Lo53r4nzBgZ6Dvt5sGfUu6jGtXdBz7NnuzlzP+s+R0BAVPN6a0cgUI+soSUHDgbisQXSZcPpK6OAi3xRMRplvMa5unjAx2m/JQeWXNFj414kLfi3euAfGQF8VuZHgUFrCyQCJgChqhcAtiDS2lZOx8/8HbcxrmzJC16xA7Tyr85fLh6Vzx7fWLIaxZ55yWI3DgWuvR6OAvcC+077gnun3XEFCAb8iMHp1Y2Lx7u+eM8P8gz3GfXlmc+Nz3Sfc595a515QG9hbavvNF8EBJo7zSnml50vzy9NfIljnjJ3NT/2RQlqrrMuNA/umnEf2HdS60u8NUbN1k5j47vWmMfNp4BA64xjNqe28/xca5yzPy1hPbeuAAFdk75kcZ3q2ev76klc23Ne7W8E3toR6DPmvu5nBu85CChGAMDH7ggE9AH+4gGA2QIBA/4W7GO/7yfCQDuUDKDDv+kA99ID7DY2ufilQLty2cRfAYARgO8EAZeqh5++10sL9l3pEduCfSgQD4+KyUfPDrwqPoBPLBtAq3hy/mxALTperQXL6MXd8l/Ztu7JjU0WX87yK9t9vFqPicV3ByDb1U5AxwnYUxvPD/iTAwhMfvsuwJV/9F2eTQx3Pw3WFPTi5SWsHYFxTQQeIBiZUIB+/CaWdgw20aCAPWTiNvmgwL/0h+zvLBQwVSOHTvBt6bHxZ9zGXMkBbGSUfCu2eLycfKfdwhOAxqfOGYcX19ibyxYXu/FRNY1T3bVb/OjsYhB9ZTFrLydZHU14cfRqZz/jyRoaHInDLcT5yq/BZ5fbixDeOAsAnPbyr/zVR/St/SL5CVY8D5cH+HD+6rwZ3Hg7pmOJNnZ1wEwxjhswRXb8+arLxl+N/BsbqCaeTWxgGx0vnm95/uXG21qBZ8nGKv6MjfOxl1sMeetWC5E3/pS9cF75qlv+xke37D+RBIjQxGwDc9IZ8zzAoHPtHiW77n1mPIvmG3OcedVcb+21ltcwLRCINAwAp90VqHmygwvVQGlAgIBIc9I/o9gmKrAI4NROsqsdgShwTjOFB+4B9oB/dPZAwUC/6My74uWIK/aqcWs3oCYtELNdIRo15+c8gV1+AuvcNWcayppLgFx/F1BT1m7AQMAAvgA/MtKspSe3Q9COQI2dGu6Luu1wsfMQwGZcx6FRBNRqHmsga3LdGw1mzW28ptT51+wm4/zpXRPczhUUIFjj2nPRc9JuyX4i7Lhdk4BA1wQY6LwDAq92rniWPdee8Z0f+1z4/LQr0GdLA6thZQMoBAayaWoDznaXyza5KAAvCugjbzO8eQvKJfMnVzPwIwDkyv5Yer35L4IAAoAtwBo5YHBt/3/y7jbZshzJ6n5/o5kBPGC8G2nGEGokzK+nQTdgjKOthsITv6j6F6ucfc69kRmRldV8WOYud9fL1pa0pXV1IiIMpNnp+ZeQY4soYi9fdpIt+aTfWKTEkz9s3NVLi7t+Nm2TRn6QpTeWr7rKBxEmxeaXR5o/+8Zu+udI+ZFy9CDN/2QXj8yJ+Msmra39RxDFS7OzJfULn+cBdS0RaI40vxD45pS53HfR987c962zFvRt812zVvimIb18z2BvuD/dCrRWWcutlUsGWtOsl5F0fROsfRF59/vxhCX/rLHySyu/spVrHVVf31Dt6I9N/fMT1tLWeNJzIAH3W+NZu3G+ayrom9bUPWPbJ7TPbt/amtq62h9TELStgd6Vd+b9NX+NB/BeG0fGR2TgOyIwEnD/XcAFYg9xhwRcUjDCb0nB8EQEAlIuHRBsbMWUJtMj+SLxIvY2zU9nQ9iVJ9+SfZF/xW1ZkX1LDK6+5Nz3QAQfufYlBNORdt30ixBcW2RgJCDJR+eHdBKRlY7IWntlsEPkGCmOjFgLxd34688u/RERWN5bHvlkeyeV+S2xCDzPSkrnBwRf5UUQIgKz8feTYPZuBGb/ExH4ZYH4PYLPLcBIvyuRe0C3gDhIkBYVZOCSfSSfvBYakN4YtqSF6KP0/2uIXOsQB9LIm+zr/2x8KG5jnnQfiJC9sp5ibzvWRyelfcCTHVgri15ZGw+3jAUf2SG4GGl65dJD/mIQVuV/pW+8j2bpDuCVUx3lLV46yENWjhi28rGH4sX5YFdn9htX/k0H+dMrb+3fSyIn1L3tS/8WCcp6VYdn+BGyurVj7ds+7XAgzYeUym5DRYpFakVuSbOny+dAq5zyRW5F8qSXjxTDdiFWHnGvZHGkdPVX18bWFvqWvTHsysgeeVd513fjVq7eZvQp7tqL/bVxSbzSQfpVTOnIC7bKfQX9tu+Ebjw0Ls2Lxqd10VrsW9of7nyHSd/8DgkODEinJQIdLrppgHBC5EQGgpsJ939eRAghl8DNBgcfB53IpEsIIua6oRdhFxEYmce3NwLJSEJ585XH/9yYT3yxdHh3I9DhTFsRXQ5u2u45IgG7oeG59yfBkYD6KfJU/+lH0Kdu/kXudQuQ7B9y7/BKRwQ6yPE52InbQ633glSDJWm7NRJZ2QFX+7tp0nvpMOq9eM5IP/2wB9iV4qHbgcq4/aNu6LbN/kQYaanN2h9BGtHp2RuPxqZ9pj2nvWD7GvuCxndrZfPCXDKPzCEH1w6vSUAsdDMQ2eBgyxaRR94bgZFrm4aIN7EdkMvXIXnjIjryb9ymr+8dig3fmv9bEbkXebPp9JAtkoAtgoy8QAytFLex8isHwZBdLD1i6epBunx0ZEVxkRYbB2JuXkB0bTmgLREglb1lFidv+tbDLq582TdP9tJiI+O+VSJllBVBk036lT1d/SBOeRF+5a0OaXZ5kpFF4uiewRjZMWbcmkvmzdPPg+1TfNvAeuDb1pnTH7j2m2ZdAevmvRVoTbJGWZ+6QW0Ni4yzVloXIwKtd9Y9698SgiuvrT+gRAL2LYwAVIe6Wpv7jkYA/nT+mYW+M9ZR3xrf5v3W9J3Z74o/rCAB/cLPOV4/tabqP+ea9qzW1bum2pd0G9C7aO3cd+YdNk/B+zYOGivGgn8jEAlIJy8RiPzbG39JQNBFBJL56BGB5LufAyeRckB3448d6OwReZF42SP0QnFQujxL6mWLxKscfuli+dMj++hLDP4oRPKFbgLSkVDZ05cUZIsIDGyRgRuHXCPTAbEV2UbypctP31gEV+UgvCqLPf+vKT8Tc+Xqe+MvO+zNP8+IxPOcxXl2pN6WxRY5KB74siUjC/+MCHx1C3BlB4glAltQ6GBBzvZE+hUD+TukvEqXt43gPyVYhB3UyKf02kJpZBF5830mvjyRY5sv6eNA3rybj+2pjMVTLCgflA2IFGm+6oON27ybh05uGUk2B4fNe8uobFIs+ZEOPp7yk9n4s6Vv/Przbf4O8mwgLU4+H2o+snZ04K+MzU+Wr/gtVxq23O8pERRARwjV1r826XkQLsYMKc3umbybta3u2ZVRP7DbZNUXV5fXJrfYyoqsE8OXvRhlZOPfuFeyPEl5qqvNdnYxJPBlL6Zyiklfko6sba/0Np+LLUP6o/i/BBxS9nbfk/3qNthLBq6+ZTyhPgF97z3oc+MoCea8dc26bO32HUUG+rb6njs0OSR0aHJ4QD4hnhA0DhcOTv17dPsfh0Q6Pd2mcLBxw8HhBlGEVIs8cjBa8q0bgRCRFykY6UcnI/gi/uhs0uTakH2VQUrzlybvrUBt01YHNYe2yMw9pHVAAzc0up2hTxzOHMyQXN0EdDiL7Kp/EV6Ivsi/7X82ej9t45eHLyIwMtABMDLQ4VA7tCcicEna3osDqHcCS/51eN3+ADZxHXLLQ3qfytFXyo0MBPXqo4jJ+qhbgf2nIfrG8zms1yf6o1+o2H86vLYHtCfwPen7Yvy3NgRzCPnn4NoBNvIPwRApmI7Ec7BFPLBF9iEk+JYYjNQDceLT105GaAC9Mm5Ze6CGd76Lp9h3+bcNq9+4V0DGIW/ITSN1bkzkX4RP6cgCtmT6AplAynd1ZFIx5WdLzy6+fGuHjUdM8VW+dIRV6WzS5c33Sl8JSJFXevUF6ezryy7fJfg+K5ExdOWQyo3IQ9ixFbvkX/HZiyu/NlVOcSv5ewZjgfR+lgw0Jpufkfi+nX0bzXdz397L98264JzoHAv7TfOHFzeOrTPWTN+wbgVak1qf+sNO62Vrpm+AddN3gU5a7/qDyJJ81sVsfUNIa2XrJCgjAhBam0n1dxMwAnDXz9ZQzwDW0G4C+j74diMAraWef9dSsJZ2DrcvsEdorwvt/1pL7Ve8g9ZR0vu4a0vv0vslwfjYcYYwfvefhbgJ6CfBSD4yHeGH4Iv4o7P38192RN7eCLzk30pA7klH6rEh3IAvrC1drDwIPemIvk0/2SP7Ig274bc++pJ+xUQMfm9E6D0Rf/kj9yL00kOEX8RdeZSTjSyNsHqlJwGBhfhCWIlZsg9Kk5vnR0nQltpEIuXony2DFL8kH11Z6deOzPP8bNVJF8dX/Wx0ZJ+YJQQRfsi/JFvpPxGBFggHA4volZcMdJCwkFh4HSjo2bORLTZrs2CH/O/Sr/L+tSKirIMZ3UJM3nSxEVTFfFTO6jc+lBan/GzZt05AgJCv6qqM8kWySdN9sJ9s5auc4uCWF0o7CGx8kI/MR8pT+cny55P+SN94H8/Sq4sHttJ9aG987eMrrtj07OIQNa/ipZUtZuslb/zmq64fIUF71E1m+2z+34oEBIu+j2jxPA6h3qHNk2e0OQV+Uv7iNs8rnax8+S8ZR0+K5V/IU1k3/kqxSyRdXRxpU8heXjYbxE1vzNWhmOQr/ZWttnYIyNdm9dfGJe1Kh2sn022sn8jBp1hy673Qx42Txg6d3PWF7FvhG+sw0KGpW4EIGAcIBFRkoMOFgwYgnZYIdDDpJsUlAx1yItE6/HST4olsAqQccg6WFIzAIyP4APkHf/u3f/snG10e8d0CvLI6xN9bgdqmjR3eIgGX5Irg8txPtwHvDQ0HUH3ZT4L18ZJ++r7+jxTsXYhhi0BcIlD5EWpuuCwRqE2IQAfJe7D1XHugjdR79V7YIwlXj9TdQ+7+I/cRpg7Y+ur2E3I5shQJqI+QpR1e+/es7Dt3D2gc+74Z08b+rknB3HF4NbccXDvELvmHKIvkiwiM2Iv4i5R4Ivz4y0vPTwLbxldWBF1+cnVxN/2EYoL0OxspH702rH7LfwWEjUN/xM1Nry3yjSyGZEP+XGRHJqTLGzkXaRThUL7NA/zp7OUtXTlrL1+oPKTV1bWnuOyv8gESJP/GXrt0snLoZDHZn0i2z0jkjHKklV2d0kgbMUvebP7SEX6IHenydzOQXPKwZ1oJ9SPduGj8GKvNQ+PTrUBzODLQt9/cb09rTfBdcwZ1lo0ItI4ixKwr1hdrze/++O/p+Y7tehkR2K3A1sv+CNS3zNrZt6xvW39UsTaKy8/WOlte6dbJLV991mr1W7e15/6hydrpj02RmRGBkYC+L74zvh3+iGQtbR31rb+3AZ2V6sPdc7a30tf+eQX9vyTgOyLQuyR7z42F8HQTcNGtwEhARB8ZIv/ySUcAkhF+iLslAKXpIX9EYMReOn95kHPZEXbFPRF9+dPZi4nQIy/Yl/RbfYm77w1EHpKJlL7E4I1JR+6tRPxF+KUjrTaGDxBiJD/Jh8hav3Q2ZFZ2efJdgu1HSFD/EnD0bGRx8kTeke/sW2ZxT3ZphJ0+ivRjZ6t+5ZNLAIoRv4Qf+cf/HORrfLY/EYEdChB6exPQwgGr25S16IbsFpgIvZXpIIbsUFL6+kJ51/bXiggvUjrirUPapouNLGN7FR+eYjYuYo1c1Ca4dWYrXR7pdNh8pI16B9F816a8bVv+6oO1pYMyfMTWl+zwu/nXRvfxEw/SlZdt9fIWl14MvfLoPqobx1c83LRDfHUGZWx5faylr+3me/LTQ/7yZN88f+3SM0aIfKv9nSwebJzYbZ68a5Ld+3Q4JaURNunsynnSi1FOPlJ+tgv1y8MvltxYecXcMujy5aue1Yu1KYTybRrKx/dUDlSPzaW89MpJ37jVN+bm7+D/ayMCj3yyX2KPr3QobaNNRhBefcu/0A+9F/2lz0nv1jht/TDHrXt9D3xTfethbwUuAeVQ0U+qIgJ/9+UQFem0ZCBCDNmDfOoA5XCDQHPQAYciQB5dsmlvBUbQRegh7SLwluCLDOwmoPQ/+2f/7KuULoY/fQlA+qsbgQ5xHe6W3AIEV+Rn/2aTvnBA0z+IuX722gENiRcJiNhb0u8VinGQ7YDnQItYVK7y1aPO3ke3NB0e741A8D48nwOpQyt9yb3ti3cQ27t0wK1Mcg+12gAO2HugdQjXdkSmsdWtQLd37q1A+0r70faAfb+NbWN/1xYwr8wf86pDrIMrYhApF3mHYIgYjOhjKx1RBk+EH2yswzBZuliIhCPz7SGa7VsJuac8n7GRnoWsPUH6VRs/whKC6eHaIu8QWsn0Jeg2JgIsHckgvXZSPnJ9T/EQccFWuREYa1tdnqd80msvHZSbP7yzk8pBsJG1i8wu7lvlknxbJmxs6Uv6PcVtfuXJQ74jA/cd6EPjY8eTMWh+mk/mcLfSfBPN9/Yvvm3OENYGa4Rvmp/Ato7eW4H9PNgfI6zZ+x2zrlurrPF9y9zUiwj0LYDWu0jA5K6DZHn46dZfemtk5fu+LAmoHdpjPdce0hrv2+v7ov2+x9bQvjH3JiBYP/2hzxrqjO583Rlbn3U+qS/bw9lb6WfQ7xAReNe0YF57l+C9NkaMBWPHz4LDq/8oBNwKjPSL8EMKdvOv24FLAiLrpIG+BGASqYe8W/JvST7+SLvIvBtD8iHoIveyLd7ZIvjWhmy7xF9+tgi5H4GIvxABuITgxuyNQARf6bVFAiLv6GSEIB1xFTEoDhBX6ZFw5cuHvKpstuJ+lATE397E0way9mweacSbdpNL5mVHvN184vjIrbt65I0IrLxu+238EoDanG3jkX8RgOP78xuBpIUDudf/GMy2twGDdAcKi0yEHWmxiRhMWqjJ/YuE+NKr8/1TRKRXH6539iebtA0w+ZQON29xS9SVT4wPQvqV11a+dGWF7JWfbfOqa+vrY8R3/fmyQTHlWd+iNm1cNpuHyk0vVpqdXkzgqyy6w3b5ETjlX3uyMotTDl2sD3E+9vTKCtLl3zzkky7Pk7+6t/yN/2uXnsv7tKnxrPu81351/fNK2izBtW2ctHaQ6vSebLA+qyvDRlca6Gz0K+VTT6RcxFxlbN7VO0BXr7TN35JsW0510jd9y6XLS4erR16pu7LSt+7VO+CHzXN9PwqfIfVuHBkpyLfpp5jNu3pteIJ+3b7c92osGYfGvLFt3FtvfQ98a/uG+7771u/PqbpRgHjqFppDh0MI4qlbgZFPDi1IsZ/mfxF2yIkM7DDksIRkQyAt8bQEIIIOIgMjACP4nshANnH7k+B86cXQLwEI2qNt4EZHB7w9tIEDomd1YPPs+qBDmr5xQEPSOXTqu4hABzTopkYH1XcQh5SVp8Ns70MdDrVuhewtTYRb72JvBDpseiaIxCO/hQAM8kQeOvTSHXxfEacOs/f2ZMRyN1ocZBGeUP8Yk/4IDe0LjWFjufW6tac5Yd4gDswpB9glAsnIBRJBhhRzsEU8sNPZyUi9fKRDbz5yScIl0TbP2uV/l157eLKvLf0in3ZCcT1fMWuD69+2vAIiAAHQ7b/0CEA6G9InCez5EE4RaxsTigGEUnEIB3okRHHp2dXzqhx2cdKwefMXD8VuDJ3tSY/8kqY/2SsXIs0qA7FSXrafK5UDSLrSfGHt5BOpV5x2Fs9Wvo9uBsrnXYj17PTGSYSgcWdedZsXzGHfRPsCc973zvx3VrA2WCP6wwESzBqytwL7w5a1B5nme7Z/1OoPFtZ4f+jZtfMSgve7Ri7pV2zfwPSIP+X2x5InErA/mlgzre9IS+0Ga2Y/B7Zu+r7A3gTcnwPrkz2Hdya0P9g9bPsIfbxraP1vzbQm7LqwBL/36h3vODV+jAFj4d2/D/j0vwXD2pB+ZITfkn+Rgk8kILlA+pGRe9Jrg2x0pFykn3R6ZCCyDiL2LtEXIvte2ZUljYi7xOD3xhJ90nRkE7npCL7is0XqsWVnWz8SS1ocworOJp2fHeiIq2vLLk1WVulXMvwSO5IMqZauLci5JQbpW0bkHZntlX3r0DdLEoqTlqe6xdHl5VvykD1ij5/OdyUS0K1A+YcQ/Me/+a//9b9+vRFos2WxWCIwidzjc3CwmET+8ZPZHTBacJYYJDuAbBo2fX3/ryCSrA9axFkHt3Dtm16dRDxtuoPgTdOre30dHrM/5Ysg21h69vKSr+J9iIqt3mwOsenlgS1n/SvZ898YaWVfvfrKR6YXC9pA+pDmv3oSOoynhw7rxTvAk+z8+aTZlSGGj5QurvJI2HLCU7n/1GT9aDz1rL37a2ezAerdbBnsV8pnA6o8m9AkO7+8NlVQnrWpXzy80+Ujbcra8L5C5YqTrzw2yxvHLvbGkaUdpJeEI0H+jaVXR5vy0sWUN/2WW970DvJP+Dl5vici7Mgne2QfROIFaRATLvl3wb71vML2hf73fhsTxp1xYRwa36R1q2+J76xvd78G6CfCDhERVognBBTyqRtobnEhvRxMHKIcVCJ6+iko8sdBx8HH4QiWhEIe7c3AbgQmI/OQd0+EH3l1+cjIv41fXVlil9iCiDFt63DnALeHNs/lwBbx2WFNX+iX/VmwPtN3sD/x7UZgZB+yy6EtInaxtwIrqxuB3dJUp9st2tGB1nvwTn766ac/O8w6jHo2iPRE4t2++CwQgfoMcQr3VmD9ph36a28F6rO9Pem5HNY9a32kX+wt3Vq1N2zstoZDY771oLlmHjnEIhIiAUnkXIdaZBfZDbknAtCBN7IsPfIw+1M8/8Yom3R4vunwLfbKfVe++ulk6eLp2h2JKR3Y4OYhq/9iiZzVycgeemRchFx25IH0+tjSyY0hEQ8kREBsXDGl6UG6WHmlVy9emtzYyku/ZVR+dukIsNIhez7pRXXRaxO92G+VgIxZgm9JveykuvcmYOVIP/nl37yVxa98kp3Un6X5jAO6MdOYMt6MQ3M4Qt+8Ns9999o3dS6wNlgnnD+dZ1tHfdOsnciybgVaP++twP5Y4RtmDd2bga2hSwhGBvpWkKUv6Ve+viVB+Yg/3xTr9SUB+wOTb8vvfve7r+2G1kskoG80IAGtmZGAEYG+8c7kzuqdrZ3J2g/b89o77J5q9yvWSv1vrWjNbL3zjpq73p/3uOMzAjBCGAH46t8H3J8EX0IQ2UePDIzwYydfkX9kBF+I6CuGP4JP+kkHJF0y0g4uqccXbgxSr7hLCl7i76a/NyLvSOlLDJZG6hXHhsCLBCSLyQ6Rh2IQWPIjq6Qj8tjoSCtSmk7KIwYizL5FwhJk2X6OXToyjj/ir/SSc93CC8qUl8wmj7Rnzl4dytp45W19EYPZy1PZ/JUXKZjkI7sRmP7Hnwr/4998WSy+3gh0EPCXFAvolZF9kXzd3JO28Jamt+BE6l1d3NU7mGz6rx0RYOST7ZUujm6hzvYqbnHzICnokF6ctA9nsSvXR5aXrvz1SfOXZ1Esn0Mo+SpeeZXZwbX48oIYMpuDwPqDcuR98ktnX53v5rmxPpqkuNWLWXvlPeUBB3X51p/NB7py+YG+8R3y5WFbeeuAp7jvLV/pP1p6VoSTPgO6MVAfictuDEmXt34vra/kFVu5H0l5HEgjYLLZYGkDW35pm1d40itDWn5lhdIrxRUrrw1deJVHPW36IpGyla8yykcvNl9l0DcmuTpZ++QJG/OUhld5fyQi6cj0IL0xayff3fyj93PgfNL8yc172/UK+qaxpK/AOzGujUVj1bjeb4fvsu96ZAsyqsMEMqabaHsLDXGDgHIw6d9ZcnhxiAKHqG45OPh0INqfUiGLXt1E258JRwYu4feO5CsmnW/LofPdG4Ha0k3AiDKHuT24ObQ5HEaydWjcw9r+u3cOavrODTcEYH3a4TQCsAPb3spcyNdPtcl9F+rz70Wpu5stHWS1MUIWPAvSLrLOMyIB2V69i/qKfPLXbxGLDsL60Puu3ojADrra1yFX25GB3Qr0bMZc/aVv7DE70LY3NIat276xjfNdG8wbcykSkO7wikxAbjnQLhF4D7iRXsnVyRsn77XTs2/+CI5faicj/659EakH2x5gq53pyXS+/PJqz2cQCXiBMEBoIYJAepEPoYBgKG7BLi5i7OpiSosFOiApsmXPVrz8dGRGvupl49s6i11/iBRZKQ6efFsebDlrf8r7GYl8Q8zQkTPSoGxSHInEY4vME8sXypNdWrme64kAvLL+k5fNePH+7zgyTo3ziEDfR/Pb/sBeBKwD9kD2dtYI3zXrReupbxqiLCKwP6S0dlq/rUn9ocJa5Q8XEYL9MWXXUmudb1nft8jBJQA3DyjHtxHxR4Jvpzqsi/uHkv2u7B9MtH1JQN+FSEDPas30h73+fdU9V1s3Oxu13929YGtnew99HRFo/rfeWA+8F+/HnPYem7uwYwL8HNjY+Ognwcg/oPcTYWmy24CAxIscRNi9IgDJiLxsdDERhJF7+d7pcEm+EKEXuXdtl/irnHzItyX/xIiVjrz7nrjE37WtvhJRF/EnnU2ajMhLIrz4yNLIqtJILhLY00vzfySRWrBpBBkdqRZB9632sIRdcXRSbPn44MaK2bouoVd5T0RfBJ68+WtPcenqK703AOXjI0un/4kI/LIB/Xoj0Ea0xeOSgfwdGCwqNmdkBGDppEUnfe1QHjHpNnfr66Dy1wwfJYcvcm0WYXJ1viXkVt+41SuzmFDax3HTJPgQhFt/9htLr8zAzkYqh43MXpw+2PZvfL61hez5xG6eYrKvrXx8PnhsxToUr06GymdPD8WSoFzpDtrXTn+qs3gf4fVvXpsaUkx2kGaXTwzfxhZz86zvl8pXNnAgUzeZ7VU530vqC1AnyX5tIFbbjEGyvI2ZyoSNqR59rLx30qbU+5DHAdUmS94QqUaPtBH/Sne4vfEX6hFb2SuhuMi0/NKRbtVTPJktv9jitwybx+y7obz2VzqpXaQ8N33LyfajsYTdK1ubZsRdBN4rGxmW7KNXZiiGvhvz2vEE76T3m25cgLEZrIvW+z0w+a5fMioCyuHJoWMPUBGB3Qp0eHGQcajpHzpfEsrhqH8zKaINCXV/Ihz2hiASKiKPXJJPup/90ovrBiEpPjKQrNytr9uASCwkWe3U7j3E/fTTT38iPLu58XQb8N1BDfSxvra/8gdYfW+PFTG4hKB8bsn1069+3ta78B4caCMCtUn77gHWs3g278FzdiMQ7juIAIxIJW+fBXmVqxxl60e3YjoIGwfGhL5DBO5BV7/psz3gek7jznPXT/qmPaSxa302lq3brYG7XpgvCEBziLw/D94bgRFekWhJiCRLzx85li3C4vpvzI0jO1znh8/Yt5z17/NAZJ58Healxa5dvtUrZ+PD1vkKSxDc9CUEs4N0NqRSBFwojTwSA1dff3r5ERRIqvWz5ee7erHqppe/tpRfDL1yi2MrX7bs0is37sn/SyUgZ6QRNqBOtvwb0+0+RE4x5Ynwqezs8my5K9mVJ+19s8lvTMDeCAzGm/mKkALzu7lu3turWQd826wR1grfNmtpN92tJ9Zi67K1pj9qIdms3Xf99D1rHUXcReK1nlrflvC76Qv5lWMNRDKSvpOXAGxt7D+eurem/bHEN8AaCX1brJWe13rpm27NvGdp62Z7gvaUd0+lb/WxtfNprTT/9914Z96hd5r0jo2XxgQi0Jj4zH8UguCLAEzPHhnYTUBpZF43BOESgkv6LZBsCD4+pN1n9Ig5kM6GtAv51obYi9wL5VtyTt7qWFJwY34plti7aXIJvvR8e/MvQvDeBkTwIbb4I/vobNLXj7SSBrHS13dlxBiiK+KMrZhItdXLI1Y+scixz9ilX/mAnWQrtnqvvnVdom/tyiHLz8dWfZUpXzqJAKR3E1AehB+dXB0J+Cci8Msi+fVGoIXjiQi0qLSwtBmLsGvBlXawcBtQukNGsluCa7cwrX59f+2IPCOfbNdPt7Eli3+XZ6V8PoIbd9N0NsQHHdKrX7p8ZO2RP8KE3Lhis1XXu9jSfDb0xcHmK8aHPnv5OwgUu2Dv4IuUKTZdTDay8levLLab76nMJ11ZIR8JPsTrky5vPh9s6WKCdPFPMXxJ9uLXJt/3kAghZUrbWGgTyX7b8r2kOpTvuevr7TfjJhvZmKAbO2RxZP6bH7LJp87qfiXFgw1qeuUgaLKBGHn03ZNefPqVYh2C9fcTKofcMvki1/Kzbzp/2PjKqBwbyPyloXgyW/YO7zffUzm/FpZ0eyLgro0eqRfykWt7imVbPOWFSMHa8YTtN1K/B+PXGDRGjWNrtO933+u+77AHJ4cMh6clAztAdUjpp1XgUOM2hcNTtwIdghyOEFEIIgRbPxGG/YlwQD71E15YErD0koERgOmRgGuPFKzc6upWG3JMe7SvdkYEeg6EVj8L7uDmwObWRrfaug3osKbP3pGA+joi0D7K3itycIlAQMpGkN3/MASRtjcCtcshc/99QHBI9VwRna9uAy4BWF8l9d/GgvzKqTzvtpsyewCGDr6Nl+07z6PfkKee0zPXX/an7THbE1mvrdvWkdak5oL505zpQLs/C97DLbJrCS5SXL786WJgfeV1MC5/tvJ0cGZHruVPfquurOuL2Kt+qJ0hso8E/SA+Ox02j3IrX1q5Pc8rvLoRuIj4iwSMbEMmpAMdWcSeP+KBD1YvdvXiyS2LTXp9m64+6dqzvpsf+ZFNOhtZe7aOJdJ+pIzECwga9og5RM3GlCcikCyeru2kNJ3c8iP+3knlKpM0HshLBBp3xlzjtG/ofvfMf+uANcH64Jvm+2YttXZYQyIC3TiOTLPm+Ja5Wd2tQOun9d06ZR0F3zTfM8Sg78ASghf73Usnf/rpD/9mq/Iquz8mqdf67VuqHf2v6tb3+1Ng3wFwu7x/QqFvimcFz99ZuvNYa2br5e7d7rqpr5GBrRG7nngfd37vuO7dIwLBuPjoRmD/PiD0U+C9CRgJGOEXARjRFzm4tiQg8qRJaeQesk76W3RAzkX2XRsSTzqSL9vVl+R7pV8C73shgg+Bt+kIv8i9SxAi58SR0iAueyQf8ooN0iP/VuaXRmZlSyfzrURiAYIMKRZZtj6IMCuuPPn5NuaVvbyvfNrFh3DLng0hl42fbfNo+xJ+a4/Yk7+y+CMD6cg+6ewg7o/k3p98ezsQxPxfROCXjejXG4HgZsCSgKSFJdJvbwQ6REBp0sKT3mJcOmLrQp7yPvn/qWAX5Cfb9b/z0S3q2UgHPDaytI0yvfh85dky+EKx8mdziCzNH3kifcsH/mKuFFedbMrukApiqs8hNr28N6b8mybF0SN7Vg9b/q2reHCQZksnxRVTfHF0JA4p3UE8e+WE0vwInndxlbsxUFrcysoUU9k2A99D2lAoUz1s6iClF7dN5Jb15H+SyvdebWj0v7r1b+9C2vijk+LlvWOS7ZVePvVd/7b5lZQ3ok5e5QAbPxvpGdjJq8sboZPOrowkO1Tuk/R+IojKx7ek0ZNMv/HS+bLbRJbmL7a4z+q7Kf1LIOJgSbdIPPLqEXXZO6SUjsRb24299T7lDXy16xX0o3fgXXsf0Pgz7poX+931re7Gfz8RRsI4ZLiNFhnoAOXwhLhxUOnfp/MTYQcZBxyHJXDQuQcmZBQSqht3CCMk3L0ZiIxCPJHIpyUAkXrSkXtLBq6+6Uisytvbbfc2oFttfva1tzu61YbIckiMyHJwQ8TpB4c1fbMHtm62RejtgU0/23PR7ZHstyIHxSEI9z0oq38PyntQn0MsEvDeCOw/C6n/PYc+90w9o+dG3j0RgfWv/qOv3L4D+bvd6Z32XvXh9h9yWP/1bysuibo3XhCd22/6oANu+8jWd2uy8X3/KGH+dCPw6WfBiMAOuRGCYpb8iwDL7hD8TieXuCCffPJAB+ogRnuKfWevbOXkK642FdOz8JHaA+n6IhuIu+Rg5Ybqu8/whIgCRF/k36bTIaKNDSmUTkojkIpZmxi4euREemWS0uLoyIv1SZdPTPpH+aXLS24bbjwfbPyPlAgZSI/YW2IOiim9fvbNV9ozvbsx+KpNSfD+ldNPhCMEjTPj0Tg09sxnY9YcN9ftHfq+WQusDdYI3zXnU2uqNddagjjzB4b99wKtO9Yga3j/KUfrKKIu4s76JW1NXUIwos8fOtj4Su9N6P5phNa/p58Ba0ff1f2eIC3f3QLsj0nQpZvOkNZI+9H2ptbJ9nC7b7C30Lfdutw/ljzNdXPX+2re3rFsLBgTSMB3/0kIIACReWQ/CaYjA+9PgekhQjCCEC4JiMQDOiKOHrkn/RmdjOBD1EEkIFtEn3T6Jfbyk0vMSVfG2n8UluDb9CX36PkjBwHpx5ZdOoIQaYXEk0ZmRe5lj+DjA3ZpMlvpVxIJhtSik/JsOj3CDokG0kuisUmX78leXv584jwHKZ094k76VeyNYwfPsHb1Q2Ww8Vc2XZu6/bcx8kTySSun24GRgBGAf0YEftlg/d6mtJ8HWVQsJhZPMkKQ30LTAiudHjpULAG4vvykhQrEKL9N3j9V+EAhEvpQPdki6C5R9y6usrJFkkWYlX91scBWvsrPHth9TKD8pWFjN37z5bvpYnykIDt9y2nTH9ZfTIfcbLXTR5AfVq+Ma1+9Mq/eh7Xy+cqXHqTZxUuTNi3Z6JVLF4PcqR75YeP46ddXedleyer4uVI5iAb1kdJLOEDxl4hI8tuUeB4bk8q9cVeCesXrf+VLq8vYYa/vjAHx0nzGdnaSr3FCJ0P56GTp6tX2K/n1Bynd88ur/Z4zmzg25bG/08XTrxRTnPKSNsd0stjVtS3ybX3lY19bsbtxLG/28rCVb+Ola9tn7H8J2Axfwi1Cbsk5OkTUlYaIvCcSLx882Um2LXdt0tveJ+hH73fhfTQGzRVzwbg3H3w7+gZHTPn2LwnVT1MdShxOHFIiA3/3u9/96WfCHZ4cesAhyOGoGxKIIWQUIirCCAmHnProZiACCjkVGbg3/egRhZF/dL5L/C2QWPc2IAJL+/ZGm+dwwHOw60abw1s/3+onwfqmW237b93pR3Boi9TSx/ePrpGB9mBiegf9TFuZ3QhUXwfYvREIEYEOr9qv3z0XuBXoeZF3T31Sf+lH/acvF/xP+epL7/SSgdrgYOwg3MFaeyMxuxXouZCoDurbb/rDHtXNVXvH9iity8a3dbA1xJxxqI0MRGohAkmH3CW8Irs68PLRk0uCiRNTOrJNDBlxUd4bt7Gwh+tiyFf6ym0XsN36eraIPT620kkxpfkhgpAvVGe6Omr/K3RzCGGACEMaABuUzhehlj0fooEEMcWyIx+ybxx75UU4Saezl7986cVuOVsnsiO9PKvzl4bSAVESmbYEyo+SUH0Rdte+BGF6MeWL+CuOzfNE+kkjgMR0I0xcZawUw6+P61tjQnkRgcZyY9qY6+f95rV53j7Ed84+wprQmcha4RxqTb3fs9ZR3zK37qw/1iLfstbSJex8z+iXEPTHjYg+axyfmCX+WvMu+eebeb8j2kLf9dD35FtuAXYebB/ru69/rI93b9bewx7DnLc+6t/WAnNd3985bT5D72vfqzHgvQLyDxkI724EIv0Cwq+bgXRA9pHd/CPf3QJE3kkj9Eoj3KSzReRJk1ePAFwg7iL1rk2eiMDQ7b71L0G4emTd90REX+Tdky6OjrRb0q+Y7BF+6Uiua0NqScOSfyQfgk2ahHfkX8RYkGaP7Mu+RBufMrOVDyFGj2CDiLNXemXLs3Wou3KKyU9unWLXH6kYkZft6htDalPl1r7ilK2uBdJPDJmtOiIK/4wI/LLJ+r0FxUbLorlEoIWlhdQmDPkXqRd5x19cZN6Sf8WQHTiKa7G+5OBfOyzCHbRWf2eTj+5D9i5+9ae6bJAjPdgrb8vfg+DmYQN6cUHah2X1leyVVRw4eD7lyy8N4ooNxQd+Nig2GxlZQwekS/FXf+fnq2z2J33r6oCdrzS/OPkqP3+29bP34c6W/abFgfIcgiq3/O+keOX8XGkzYdO1Nmn267927Szdxs0mRbvW/056DvmNt55LOfq/PqfzizemxZOlN2bzra98fFC9xq3nrk1iPYOYnilpkypWXrHyk6XVFXkmrs3ak65MsUl2KP9K8W2SS5dvY+jkTUfsrVzdJvKmr+1b9cr4S6ANMbnpNsnSEEGXPZKumOtbP/srfcuH0pW3YL/tD/Wn9+l9RwQaJ8YaNJ6Nb9+Fvst96yOjImKQMm4FOjy5mRAh6NCCxAGHGYcaBx2HHgeibtEhA5FqgGBDtAGyCCIC4dXNwE1DZB9iKoIq8q+0uIjEygR1VN9nbgM6yDncdZvDQc4h7ndfDo2efW+06R9E1h7a9OEe3Oyj9DFdn5P2S/ocGWgvRu7hFQmovG6H1P8OjNqxh9cOpj/99H//r8Ge0bN67u1riADcfosQJPUp2fu4iFT1Tnu/S6jqQ4fn+rCfwfXvBCJRHXj1n8N6fReBunvM1mnrKGl87xpijphf3SCKQEh20AV6JJt0hBkZgZYURychX6SYMiLONk556ZsWv/bS+Tt8r6066KAe6W031A42z1iM+Ig+9iSwi1+fdGVBturXntp5EREYIgQjEVYnI9ciACOI6MCXPR8Conz08mcTT0dSFCO9+YtZffOy3zJL33L52DYvP5s0IEuAjf8vJbUBqad9kXZk9tpI5tP+bgBW1sa8IgtJdmXoG8jGrz+NF+mIwGCcGY/GXbfWzO/mu29ea4H9mDXCmbK11tq737O+ZdbR/rjVDWtrUjcDW1OtW75rSwiS7BF9vndsYuSJ+FsCECL/1GXtvj8Dtqb38+X+oLT/xETfEs+1Z/LOX+1pWx/tAe5eq72FvYa+7MY0nbROtLaQ+y7M1d4X3ftqHHif3QRMGgevbgPuz4IjAAOiDwG4+t4ChEsCkpF+SwRCJB+/NBIPMceWL/8SfWzJCL71KWOx8dLlifAj813i7ntjibwnnUT4scGSfyQg+CL+yh8JSCfF0fkjA8uDDJOOFJR+spGA+FoyDxBZ7PyrR7LRxdGVVT5x6ezylv6ICKzstW2dG1P94m7bqjd7eCozvdjaL3bzsSP01lYcGYG45B/wPxKBXxaW39tgLQGYRNDZgCEB2SIDbcbalEXs8cP6Wowj+lb/p0b+LWxSO2it/uSXtnAXC9LFXpTXgk8nb1358vdx6EPxlGd1H5GIkPKwIz7yVc6me47a8JRv40m+Ysin+MojI2bWJx58+ConXYw8TzopfXXYMqoXspHZypssrrb5GFcOO7AVF6TXXh622rBxWz77Z6VDkzI+I8UjFNSDUJCOWNg4YJde/+a3IdnyI8+u/Ul6J8ohlQnGGqmM+odNXY33bMYPWbr3fGOky7/joDxbX/3J/qrt+kLc0ztA1ijHc4klQUx+Uhl0MuQrTr6VYmz6gE0fb0wbwmQkEj9kK/+WRV5fG/LFK/9H+X4NtBGOVKM7WJA3/RSLYLg+csm99MBWbPHs1ZNe7PrUe9NP6J32nr333n3j0PhurPum9D3u+w7IqIgoBycHEuinqR2eHGIcaGAPTx2aEIGRURFSyKFuBkYGRsYhky5BFZYYXFIw0gqQVaU3fstBAHYrrpuA3QZ0Yy7yCtz88BxPtwEd4iKx9IeDG8JUH+2NtntwS+pvuv2S/u9GoDQpj7zK6jDYz467zeLw6gaJn7VpmwMnErZbgdvv/RuB+t3z6+vtF/20tytJxN8//+f//GufRrDC5gPvTF/qU32prm4Eqh+hqg87NGurNteHewNGH+5tSn1gH2qv2Z6xdRpaB3c9MUccbs0Z5F+3XcjILohc6OBLjzxjI9npgPTaQ3Ix2UpXxs0rXRnlufEbl7y26gS6tkTUgXSEXemIPbLnltYvxddHxeQTW1mgDduOJQoWS/Z1kwiBsOTf+hAMiAUxF+sjgU35bCRCohg+aRIQFTdf8XS2j/IWU3w+6fzZ0ovPplyQ/kvKiLvIveQSgMVF7okpDzt4Jmkx9GzvZH21/RJpzHeJQON+x7a5bWz2Tfbd842ztwLrg7Wic6n11npqPUGoWUt9zyLc+p5Zi3zT/IHn6d8NjBAsbT3bn/tujLyh23+kb4c1e/+IpP7+kATWP+u8NdAfgLTbGd0zdIPcd8KztSbao3p2e0rroW+9PmkvB+07Wh/1oTlszpvH+te837WG9A56P81p7y3pnTYukH7dBqXDq9uAEYD9m4AQIYjoQwCmI/YgMnDJv5UQ2RcpmI6gQ/ql84XIwEvogXRydaResWREX1hf5NyN+VG3ASGSj3ylR/xJR/5dX2RgMemAzIMIQKBnI9kQYhF+2fizkciryLNIMBKRJoYvMi87nY/cdLERbOyIMGk6mR6BtjHX9k7ftq5U/z6LcqXpkXS3PbVdnvTsyisfuc+52JhsS/4tvhKBXzZZX4lAiwtpobG4JNuA8S3xl2S3oV0C8In4i8jq4FH+tf+1wkfHItzBiuygdX1P8XSLN1nMjUsPEWMRHPz00siJYrfsjavMjaVDecRVT7hlF893yygP3aY9OyldTHmKKU/2bQvSpENAfpDm+6xeOavXTmkfVRKyd5CW5i//k6+8bOli+Iot3y0fKt9H/frSlVl5P0Kq22ZCXaR0dgQDO9nGg9QmRJR4ejbpLSs/KZ79SeobUA6b+qX1O9TfdONEmc0ZY+ZJgrjGlXTzI/v1b1356fz07Ttxty9XgmeTb/ssH5uDLbk6n/6O6GGTD9iSfOQiG6m8SCMyHfK3wZanmPTra6NJ3zKv/8as/deEjfCSajbISIMOFpteAq6NNBuZrbjs6cVH8JV+QnmgePan8rPvM4F+XfIvCcaG8QfGrDHcuAff5chA3/2IqA5ObmkhuZA1724FOvh0IHJz4qef/vDv1S0h2M1AhBGJRIJXtwMBMRXJl+2SfSSi6pJ/i4jAfsqqXm3Y24Dairzycy8Hvb0NiMDyvP2cC4kVEVg/dXsD3GjTpxF9+nj3T2CfRPIH70BeZTkMOhR2Y07/q7d26PsOnYhAB1TE2+1zz+w5I0G3j18RgUD/27/92z/ZkILbp8rp3wp081DZS6hqh3HQjRp9GaHq4N1tGM/lGR2E68NXNwKtmfst2bXG3EDWm0eIwL0RGLEV4RWZ9kpGesnnoOxgnA+ylwciLLLfMujZiyeV3QG8OuiRIXQQX9nVSa980rMVR/e8EX36gc6eZC9GfiieX/mhOqE2RRgsIg+SiIOIPBL5xxYhSM9HhtIIo3TEg/jylD/7xtAjtiKgskmHd3nJ7NnolUF/Sm/Z5Oa7kv8dgfY9JaLGc1y5N/lAuzYP0MVF/rGJe3qmV1K+yF8wPqQbF5cMNMaMReMSiWUMm+N9+8x964Dvm73aftesv9Zc37PWZevp/fcCW8+tq/64hQyMxLPu7+2+yL/STzZ55VNu/wzCvQEYCeiWorYsAWgN1GbfYt8EzxH519naN9z33DP3/NbCux62b9B3SwK2RpjLrW07l5cAND7MCdgx4Z1K0yMByVcEYOjfBNyfBIduAX72J8ErlwAkpffW3zt9iT9gX1IveyQeO9Aj+SL3Nn19dOUtSfhrIIJvCcGAnMsXIRgJyPckkXrILRLWFtFHIq3oZPbSSUCA8SO4kFmBL0IsG4JrbdLpSDpl8VcWeYm8J9tTvnd65Wzd2SP0lqArhu/arj+b/G7zkYvaUjkbQ4fsL4nALwvi1/81uM3/00+DW3xsYNuMJdnpYi20FiaLr/TG7cKVP/2vHTalDv4drO4Ba20f+bMBW+WufvOQPgTbBukOe+nFilvfrcMHBcpXLGzZ6cXy023OK4ONr0179sCnzvWxLWqTGDr42JWHVD7k39i1p8tHPpWBbJGGdDF86r3lLfgrd/OW5q+MnmHT6bDx4pA+T/HF/QgJ6lUfGfHEb9OhPW0+SL5iyw/ZERP6h5S+dmUk9ds+M7uyxBsXpPFF8olvTCabK2LI5tbGZbv2K6tPe7ZeqH0k5Nde6W+VnttGThn6Avj0l76i89fP/OyADCqOPXKIrQ1icfnT+eg2kJC+m+213XTlkOX5raDNMLkb42yfiYmky7aEXXoxS9plzxdJUUz2jSvvrXf1+4y9j4V33ThpjDV2jdPGft9o33F7AcQVEsahyaGkW4H9TLjDk1sNDji/+93vvh6cHJochCKkIqWQahFTezOw/0AEEHTdDryE4CX9vhXKqcx+HqvOp9uASEC3GRGZ3bBDbkZedWB0mHOQc7MEQdpNk73N1j+7ok/toXbPREpni4htP9bBNTJ2/+MWfb83Mut3BGw3AvV5ZJxni/TsRuQlApGoSwQi/BB/7IhAMnLwvgflQUSg/uxG4BKBe2OmQ3L96bkiArcP9cXuL63H1vtdK61vu+6YH5GA5ksEQgQXGcHlIEyy0ck9JDsYk+L5ipMGh2fxkXRbLuwhm51kZ5MnG72YzXvt6+eD2sYXYUJnj+BL1i/XvnLzbblkbSFXX+JmgUxA7gBCITKPDJEMpekIhuKQDu90ZZeHrbxsxdzypEHM+p/yFh+ZBWyRWtmkxcMSX0+2v6SMyHknxYYIH9JzLGH4UTnJ3k9QDp/30TvxHtkvEWiuGGeNTzAu9zvo+2c9sBZYI/a7Zm21FltTdk31xy3fMmtP5FzftP7QgtCzRlmv6BF/kYSrk/2zB/L6LlrblNk655sRAegPSL6nfVu1KQLQeRx8G3wTyP4Y0t4U+ra3v2s/tnsYa591UP+Z260d+rQ1RXr7HC4B6B3BHU8Rw/0HIR+RgPDRjUCkXjcDkXqRg69IQEDmkci/tb0jA/mQe8VEAEb6RfaFiMBL5r0j967vEoPfE5fsS+ejR/itvnHZl/B7BaRdBCCIR+xFDCLBIv0uIbgSWRXYItA2jdxKjwCjF/ukixEL0sqonsi2/Bv7Wb16Koutdm5d3c7Ln75E3yu/ciP42CL9kuz8YpcQ/CPR99WefEkE2mBZIP3FgZR2CGhTGgmYvrDIir+kX3qEH724Dh7/VGBBdqBKdsB6ZdsD2Oa95QXppzhgU56PweaRtlEuXZ2Vw1++hTzAl9x4tiZpURMAAP/0SURBVPQtG55isiNPHD5v2SRfWJ98IJ1tyZfVfQTl3/LoYp708t1y+ZWVjU5Wbh/cayPlyQds6cBX2ZsvnY/cWPqt+1W+z0pl2ix9JMUGGyt2JE/6xiob4UBmFyevNJ/nJjdvduVe6d1vm401aaB7/qRYMc0PsjTw5/sWVI56lEGWrn5pbW4sad+VC8/zSoJnV+b2Db/+1G/b36U7CIt1GCbZknziI4qyw9rDxpFttK/tpsvXRvS3BJvhS6Bd26Yj3CLl2lTvz4L58gdpMTf/6sW8IgRXJ0N2UH/P8QreQ+Ngx45x1rxpXvg2+86DvYA9gENIZGC3FPrZkoOTw0wHJ4ccB6cOSksGItSQgfvvBSKJEIEIo70Z2E+FXxGCPwfyug2nvG7D9bNkJCCSDPanrP2bdv3ky/NEXHWrIxKwmyX65+kmB7QnIts72R+tDeyzxCO/tu/1e/9wvANkfa8tDp39lE17IwI9w5KvEZ9wfxoM3aYk059uCSIIlwjUv/r09u0Sq94/6NNuzDg4/25+Yu25EKpuVdaPeyOwfmtttj62trWONfbND/PLAZhEHCC/IrgcfukditMRWmuP9Itsi4DI52CdDmIcqqG4DtnKLs3HFsmYXUyx0k/2G19s7YPVI08+K/UTvfSWpd7aUN10bbskQkAmIBGQPKUjf7Knk5d4+IwepOWPoMhWuWzFpFcGW3nJbOVd8kNaPnrlbZ2w8dlK/9YlIP20mUz/DOH3StbXyqrP9S2sDsbEKzKwsWgO+UY25+092g+1Z7NWdCZ1BrUmLxlorennuLuu9k1DDlqjSLf6uikI9NZeOr/1WN6F8qA/dkAE4JJ/r74dvhPB83guaO/YXu5p/esPIc1l/bdrDxmkt78j8BvbvaencRIiAd+Rgf3bgBGAr24EIvi+5UYgIg/SEW98T0Tf6qG4SD6knTLYyIg7dijuInJvyb7Vl7T7EViCL93tPiRft/zYuwnIfolAMfnljxC8EtmH4JOOFIz0C0ixSwxeGSFHJ5dUS18CbnV+UNbVNz6C7amMn6urRzpCT53q8ByReOuHJfAW2fJD+S7pVx7+JfvWhuij/5Hw+5o/+58RgV8WnK8/DUYALgm4ZOAlBMW3eU1aoOSx4LbBbcPWQnxtf22w8fRxeUcoFAM2qcUnbxlPcRb4bE9lbznhlteHAtjSy7vp8kRkkMCfFEN3eFw/sEF5r52Nb8teiCWRH1t+ebKX/lY9oubqYrZeNh/V7DctThoqgy17ZXbIlqc0f/bKDWykcoop39ZTfLoYmx7pb5HyOTy9ksomQZ6ra1fIjmhIr67yKY/fc9is8LOR0uz5Sf1WO/c5jRPlbp8Yl0n5oLkivnnxc3HLKb313rQ2aDdk3+fouUAfXnn7MalvIN3Bl+TPR9en9T1I8z2RdeT6Nr1xNw95y2oD+ltFRN4SaNdGLum2hFzpyLn1kfKvH2zENxaqUxxsDDylxdHZK196n+UJ3k1jw3hpPhpnxpF5ZIwa277Nvue+033z2xcsIeXmwv2JcDceIqUQZt1QQ0ohgBCCP/30f/4DCyQRAhAZ2L8ZiKj6uYQgezEXSC9lIsCUR0YCRv6BtvkZs3ZGWnV7zfN4Ns/ppodnjri6/8EFRGDpR3uju09qjWlv1F4KxOh3h0GHQuU6LDqs6v8lYfX5/o+X+vzVLUz92I1A/bF9GelHviMAlyzcvkcCKle/1r/1rTZoy+1T4yQisJsyns1zgvHm+dubgn5qLTZ+rXnGtbHeWtQcg+bL3oBDbCGv6EvWfcZO58sfIRFBQUeOiSsfRNbRy99BPHtxbBFsZCi++vhrHwm1ATr8v5JL+EF91M8Hbx5lVueV2rckwmJvBNIjBiHSByKB1oeEgCcdKVEsYmJ9ERV0frHAnl782reszSdNKjPbu7QyQnb6L5UINfpHcb9UqscNL8/9mdt/4sSEp7Q4/U3qW3r9v3rkk3Gy48j4N96gMQl9B819+x3rgH2Wb5x1YtdY6/GSgdYYf1yxvkbQtbZ2Q5CM1OsPQd0YvLr48reu+U4oN8JRfb4XrenaoC3WOn986wzeN6PvhWexv/Rc4Flh91+tfda85njrBWmePpF+ofkZWe89eFe94x0fEAHI3s+BkYDGDPlEBO5/DvJ0IxCQeUg/+t4OhFdEIGIvsCHvlvAjI/tWj+yDJfiW8MsXoSePNOLtpsMr+49CJF54IvgQdsi9q0f40deH7Ivooy/Y8kXykdKIsHR2cWwgvRJBFWHGFpEX2bY+RNeSa+ns5NXFrL0ynvy/VN92aXfkHftTLP/6tIseofcUy8dW2aS60snIPrJ0+fL9GRH4ZfH500+DXxGBSwKmQwtrmzOLVpu0XbxahEv/tcKBaQ9OweLMRr6zPflWJ5UfsfDKT66+5cobcfEqPr16gO4DU37+0puPDfKT6ddOVm626ye3zutfMgiK+YzeQfeVrvytgz1ZOfnSHaDzbbvSy89fTOWmbz3KE/cU02E9+9Z9SaJvkcpwcHqSCAMx6iLVy0ZmD+zyKZfkv+ktQ7uREU/x9KQ4bUnveXtXxopYdjbpxjs7fefbj0Bzrbo2rU3api1svT/2+0yeJ78+ladnrz+S9WPvSbz+5Ot9QAQhG98SgRF3e2h+Su/GEtgqY+2/dbQp7qCw6Ve+S7Yt2EIk3vWzRd4lK2/L3bggfeMqkwzl49/nXXiHvXvzLCIQjA1oPpk7jWXfcN96cBvBPsABpUOTA0w/Y4oMdNhxCIJuRiB5nm4GIoTcEANEEVxSEInUT0yRSggsZB69n6DCJfuKQ0iVBvkgopG8JCBoE6JKW0G7tR/B5taHw55DYQdEB8duA0YE6iskIOi7JQB3v7TrSXskfS7e/sphlb4krD7X926SRMB2CP3dEIHaHRHYs+lj/RkRqH9gicAl+ZB+F/0kOKKQXDJQ+fW3d9iNQEAGdstSG1/dCOymzBKr+kBf6Lv2ka331sXWOWPbGmVedBMwUsuBGJBmyAMHY/YOyGQ6P7LhyS6/A3Y+OhRz9QjByqlcNgfyiLS1k9kd3PNFCLJXbvEkO716tZeevMSfNUQfrF58sZu/OrTnQrtekQsQ+YfkiWQAtlA6UhDxgBgi3+nyZEtHVkivLJaevXoQGeTWW1n5nnTlvPOvXuwvkREwn4n9JRLUox8+Iz1jfcsWmUfvvYpjZysm3Zgoli7vvRFovhiDpPHYmPbt9l3cb197JvuuXWedYZcMtMa4iRchiJhbQvCSetZ+MkJw9UjA8oh9RQC2tqmb3J8B943Yc3N7y/aKvue7T9v9S/PZXNVHrRuv5ugT+UcaA3S4Y6SfAvdvAtK7AfjuRqDbgIi/gPwjI/3ubcBIQPiIBKQj95BvbPTIPmQcXZz06kG+K+WLFJSm39t9m36lX9LuR2DJvLVfghDEBnki9/KXjswLEYAkco8/HalHlo++9oi/K5fsQ4DR2aXXtiSedHox6QgvsenFZq+8bJuPPQKSbfWn+GuXP9Ju826+/KS8i/zipcsfybdSGduGJfuuXPJv8Sci0KJjw9o1ZItkMuJvSUALlMXKAgX0Nrpra7P7avP71wYL8R6YApuDPbn2jV/9M/HZNnb972I72C3YIirKK1185AU7v7RDIgkbn0167Ruff/Pw3xgo75YNbBEjN+7qUJ7iSflf6ZXtwwqVSee7svh09uJJ6HBdPaWVLQ7Wlk5WJlRH/id7ZX2rlN8m6ZUUU7w0IkEbSOnsNiLp8vIDPcLh2p9is63Uf/ykOtiNJdKY057SzQGSrfSiDdVn5ObZMj4DdddWbdRWz1C70/k9Z+OWTfw+Ox/Jri+fJL/+kZaXBIdiaVgiMEIvsjBbdvKJDHyy/TXAxngJs02/8tlI08n1b/qSiOWNoCPZIDLi2qWzKXvzppdeueWS6n9C79S7vjBGmlfGm7FmfBrDzYP97u/NNAcmBxmklJuBDjkOPR2S3JZDBCJ5kD1PZCD4N/gQb0iiyMCIQSQdsi5CkEQy0RFN2ehLPgE98IkDBBj0c+QlAZFU2oI4c4MRWXVJQARnh0EHPaQVwkofIOe62REB2M9Zd390D3ehPVJxpD/M6n+Hww6sDpH1u/r1uwMoIlD76nPt9gzIwL0RqF/rj6dbgRGC9zbgyojASMPyRSxCROD2cSSrd39vBGq/2zaeyWF5b1gad8Zfe9L2kdZa49YaZyxb58AaFTHQPInYMn8QZRGADsnSEWtLojk0k8XQQVkbuyTZ+mH9N07+rUMbtk1LsuWDfNXPtmnleVZ6dUbqtQ6l65tsIE6av7xX1v7qXel53pEMiJ+AGAKEw0V+xFBExJMudm1ICjJ/xFQxdDZ6JIcyxEdglady6Fvu9ZH517f2fNLfQ34m5kdL0H+RgJ5R3+17S3qf8vHV373r4sWIbbzQGzMRgkisyCzjzXiExm7fY2uAdcH3z17WN65vm+9aZ9u9GWitsY4j5qw/e+vdN64//izJV3ohdv+goUxrWt/NpxuA1nrfC9hvRXta7W/f57l8w3cv5rnNZX0A5qP5uvOSRKA+zc/mEem99i57t6T3FyL+yM/+m4D9HLjbgGSkX0Qgom9vA+ZH8JHpT0QgYg9Rh9yLFIzgQ+KR7GKKyye9sci7kD97pN4rko+t+LX/SHzLTUDxpde/JGJ+hF6IEFybdDZ+JFtxiLzIPrb8SwAmEVmwxFa+taVHmEW0sWeD1cWLeSLd+LJXtlhSuvKr61V8tmLL/1T/+q+NlL42+bMHeflIcZF+fyT3vvreEYDhKxH4ZSH6078ReG8EWigj9NJbSIN0i1axHSTa7N70XwMswA5G5JN/8SqWrQPW6k/xr8p4ZV8Us/DhIPnJp7qL6yNTHujjA/sMays+0qMy8pHZ4FVMcQ6lkK/4sLFXL7788E4X6/AQbhy/DUTli6FXTz5pPvlCsZUNW+bGl94YOinNv3Yoz/eUEDlgo5ENpLX1nV0+m5PykzZh2k1KK3/zS5f/lax/wVhTnvHG39h7Nzegjd+uUTZcrWuRHaVb11Zv/SKf6gjaok3aVhuzJT1TEJPuPffM+ofUd40DsaS0vtMXycgdfnnaACtviUB6ZBA9sig9wq/4NprZd/P5W8WSdKu/8n2EYhEL8JQ3Iq8YuD5wYMl3bWFtxayvMrcs7bn90Dvr/XvnJBgbYOy0vhirjWNzwbxobiBhIqTAYQkhBQ47Dj4OQUgyRCDCDBm4/5j6koGACPQzXARRZFWItELc9e8HIpboJCIwMrA08klcvvKUT3ndOJTutlo/W42g9B9aRAI+kVUd/voJK8LKwW7/faf2UNYLfag/3+2BWlvElS8i0b5MmR1W1afPHVK1Q3v2RmB9rY/vrUD9Wl/BvRUYEbg3A5+IwI2HbgO6mdl7kN4bgU9EYCRrY8bzeC6H8CVW9YVx2B5Un1lPWzOtjcb1XZ+at+aKg7FDMhKLjjiDDszpkQsRa8AeAZaeLz8oX5rMlp8sf/kcziuLlK5eOmhbEMNfe4th37KvRO5F8OkLuja2vkCEYLp8r54DbtsgkmaJBmQOUgGhkx4hFBG0tiQCIkQoPembRlKkIzSUVVzkFVtpsro2fsuh85FbTjHybMyWke2XSkDGSEfKfJQnCQiba/csyvo5UhmeUd8pm2SHCL1isquTjy6+PMVf8o+fLobcMQXGWWPRXGjs9u1rT9M+qX2i9aM9IezNwNacCLtuX1uPWnN968jV82/s/nGobwPsDUBru2+rb4S1bfeb2tpe0NrmGTxP+7Ddg3ju5ubOS8SftHlJv3MzElAfG7fgvUHvjB7xJ20MfOstQIgA3FuAiD/kXkQgOyzx1y1AEi4JCBF/CDiEYMRgJB4/0Esj/SLzIgH5pJFl+YL0kn+k+Ev4bczafySWxMsWmce3pCCwQaTftcOSfdnoEPGXTu7Nv0i/taU/kYGAuCIjwSAyjS2SLRLs+soXQUdnB7aNS2YXz/Ykt0y2yLvKqYwbU5qeTbq8yq186fKQ2RB5pPz6Jh/JLn8EYD7pbOQT+bf4EvN/fhpsMVoisENAB2aLlEUz/UlavFrIWszatP21waHIJnMPR98KH56IgNWf/Fvf2j+jk9tWNh+Q/MiHiIiNTRdb/NquTxlskRk+sMWlL9g+ilk7ifDZOLpNPgniy5MOYour3MC+ejGk+p58dL6bd8F/y0nn9wGnk8UnQ3HywcblSy/N/63SYYm+drC5kCZXX7KgOPWTT/Y2KvLTPQtZ3cW8KrcYcvvQWCN7B+yNReO5uXTR2tOGrzWqQ7bNH8neTZN3a97adqP2Cs27baN2ezZ2Urqxts/JBnT90RjTX6Q0vf5KBhvg3iNEBF1CKJII9gAdgbSbTrI8xf1WYWPsUBBBlnylb/zmX5LtEm+lbcBX5n/ypfNvDH3zh1tvZYiv3eWj334IHYoigI0J48dYMZ6MH+PFuGq8GuPGu/nQ/LA/QMogpRxouhXotkOHIqTU3gxETiF6nsjAiDeEILLqiQxEJCHuIgSReeQSffQIwm4S8i2RuORf5UZOISMRVIAEhEtUuW23P/3yrA57HRb3hoe1xXphrbD+9IfS1oF3aM0qXzcL+3kwOEjqb3UjI/tpGjz9HPveCqx/+nkw4u7eClwg/j5DBLqBiQhEACp/icDIVu/ajctI1vpX30ay6tt+omec3T6tL62fjd3G812fdp5FakWIOTQjz9gj0tgu6bXyiSCrvIi0q4M8cMm6W6c0UkM6wq/bPEFMh/3St9yV2hrYtIuuja0f0LpTWuzTc5C1bduR1N5LNiByyHRET8RDpNAT+BESCKLV+UjExPoin6SX0GDL95R384mvrCQUX97iQLqYV/afK5WDfEG60BEw7MXwbfpJ/lIiULy+Uc72kb7k0yfKJSP70vPJ13uN4CtNv4Rg44Wd3DEF/TzY2DfmmuO+jc1/64E1wnevfWPrrG+b9QSsr4i5S9hZ161DvnPdxo7kS+d3g5BNjHR/HKLvt0Ed1jKy70NrWnvK9o32f7uHI3d9s7aZn57ZfNQP5qB+kY74I5t3QZ+G3l/zoLFCev8gjfwzBqXdAqTvvwFIv7awPwe+hGC3ACMHAZEXEbik35NE+EX+Rfhli/gTK43sy47Au4ReWDsZucaX7S9B+F1E8F1Cb23rk4eOuMtOR/LRI/si9yIDIwYv+Vc6so9kiwgshv6KBCQj0xBZwL62SDVSeu10MlKOnR5RJg109pXl3TLYi4lw47v52bcuEF85xbLR87HVpmwIO/qWJ46drj/YI/iK3XxkeSL5pJf0e8KX+H/8my+L0u9t9EN/ybbpsjCR0g4CFi0LVhvblRZWaFGD9Da5f02wEPtw7EH+e0P5FvvqWcnug/AZ/bb1XZ4FWyhmsYTE2q6/w2SxK6vnXUw6vzh66WzFrD99y1gbWZ0QubQQUxyIqRyHi/LIn606trwth7/YyoTybjmv4tLZb+zGfFa2oaA7MCn32sQCHenDt3H0td8YeUmbLm2NdKgdIA+UP702kfU/vbFD8vN5F3cuLaxDEXvkrmetb1f2l9m1yXvz061prYfqemrDE8xPz7GSnW6e9Jz7vJ41X/1SjP7cd1wf7zvxDnpPEYFXtrmMMIoUZM8fGZjvt4jIsVDaQTbbk14cCR2IOxRvTDaHDiiudDGli0mXd/OI3zz8xVx7B/fy1KZsT30SepfGg3llPIBxBMaPMWOs7Zg15psH5kBkoIPNKzIQUYYIREy5qQb9T8JLUkW8RQo+kYGRVxGCkXkhsi+CsBt/UIz8lUFWLhIQSfbTTz99Jaeg/yFYO7UZPAdS85KAbn54dn1wCavWEv0H37JOtKeST1mgXOXrdwfLiDJEoHYh0bTRf2ay/VzfLhFYP/Zz6qefB4enm4GviEBlIRdJQMzW3/X1ExGILHZ7tJ9ce6aer0O0MadPren1p/Wz7zoY161loTkCkWHmFBmpBdIO0iuXTDP3ipM2H+ls5h8d6B3O08Ukw6aVV13qBukO98i1q+dPQmWthNaOdO3K1vpSe0vX9n2OLbu2IB4u7q2jxRISSAjkwwIpRCKGSiMp4OpiIp/yRWq8SssTSisDqpd98wJ/sSQy5PrEF5OPTfozsnKv1C4x9Ke87E/lrXzn+0jCPk99L+0d3mdmI9nrd9I7Z/M8dPZs+bMp4x0JaIwZa8agsYgINFaN077h5n97GutC37n2j9YQa4n11hprzY0QtOb0jbMOWeMj9p506xUZgUgCm/Ks3Xv7T32djbWBtK8D65i2tp61JyM9k2fru28u7jzULxAZr//0551L3lfvAuHH1jhKRvyRbMg/t/2yXdLv6Ubg/u/A/RyYDem39m77RQh2E7AbgOQrIhDxR08i+hB2JFvkX/re/hMH0umX6AvSvwXybxFxh8TLtkTfpsV26w+RF/EXiskeCcgeCUgWu3ZknjT91Y1Acsk/EpBYJMIL2SWdTZpElvGzR6aR0tmvLqYyyx/JRiLO6KG66fLemMqJcMt27aVrY/KWVRvXd+1kbULwRQSSlbW29D8SfF/zkpf8W3zx/+PffFmQft8CZXGyaDng2nhaoJB5fKSFk8+hwCIW0Zfkt5iSLbIr2+j+lnAP5Z/BqzzfWpY4B6+ncrJ/Rv9MHu1CJNDFk9Lsi2LSyU37iF7ZYZK+uHmLvzHy5l/dR3vT4ckWaQL80kCvfiRJebfsdKBXHr10tuzS4m+ZQVy+4rLn2/I2T7bKrZziKutbJCxBxG6jkX3TQAfxr+zyZa8evq1n0+VDRnguMvs+H5v3iLggpRtHpLRxvXNm1xlrVCQgWJOW8LvrnfWLny1fkBannMokV/8ea5zn0gdk4xg8p+em8+m35gzUp09SX0b8QMRf5GBpEiKLOkz/1sm/DvmkNN0Bl3yKSQeb6TbU+W8Z0OG4mMpgE0eKSS//2tLJp7wOL9LZqrc8a1d/+bcses980SHCeyebl42V5nBja+dW86m5ZJ5ESHVQcvsBKQb+XSRkzpJTEVRuq+3NQKQbQhAxFGGFlHND7x0huGRetiUJN09QXj9DJgHxGBFZO/bfrut/4vUc/aPwEVUOgR0E9UFklT6yXlhroMNeaD4/ydvnwfqkzCVgI18jXrUN4Xr/ncBuOG5/6rN+Mh1ph8jzn68suddNwIi/CMEnItDNwksCQu9D/fobGYgA3huX+nmJwHsj0DMbc0/9qt+sg317WrtC84VsriUBsYVAMIccqukkH4KBjAwjxbOJL5/y2cSYh1cXI03etPJqQ/VLqxtWj4DLLn39aydri3LTqx9aU+jXv3lq15ZdvRERJALi6SeIIVIigiJiAkkRIiryISyuXhzCglQmX/mkIzsuyqOMjaOzlxZHbpls0kl+PqhcYK+Mjf85srLexb2rC9HzyvdKgucgla2v+NjqN/aeVZodeq+l+SL0pMVLJ/n5QL6IP+WIIe84MsaMvb39RrIZ08arcb3fQOtDe0z7qV1vrSn2cO0DnX9ba+8twXe6PBD5p5z2kerorNx+sfUfrGHa1bd617PWMTD3PB9p3m0fbB/1HvbdSO940L9L/KUj+UDs3v7r1t9n/13Abv8h9yBiMBsZkHoIQPbIv2xPNwMj/koj+5B4ZOTf6nwB4YfQi/i7xCBE9hUjPrLtL43P3ATMFqmXfwk/erFssHHyLYqJ9COReumRgBGBEX5PNhLZBfQINEBwRQAis+gILnbp7PJEnrHRyxfkY38llVlaOZBtZT6kHZuys0tne1VP+cRfG1k5ynwC0q648nnWJfrys4F6PkUEflmofm+xslBZpC4R2AEAIv34LWJ78Ib8u/nlv7bfEjpck0/+J7zK83PK+l54VbcPDRv0wckW2VC+/SgBH1ne0uULNuIOlHRlXcmfvvbqKX9+6c/qyqL3cVceex/8yk0vXR5pH2BpOlmZ2ctPh/QtE7a8Tac/+UNt2raw0zuwfy+J7KErn4yQW7t2wJJ42dZOvrOTyvccZHWS0p5bvd6bfOyND/l7F43NlTvOd+1xYCStWUvspZPQ4Xo3a62FG7d5WwsRgNI2jtZBZZGtiVduW5+wz2W+eWYS9MXVt4+S+q+0fq/P9TfYYEb8rRRT2sYT6L9VAjDY8Du0ktI2yx1s36WXPAM6W+k23MV1OObbMtj34Lz2V/6bN2Ig341ZeWNqS2XXLxfe577f5iRb89HYMW4aX43LxnDEt3FujiwZ6BCEmOqnUktOIdCg/0l4fyaMDOoW3r0hiBBEHEEEXngiCp9Iwsg/shtpylUPHfGo7m4BAvJM+xCXSEC3Ad1ujKRCdLr5iPyEe/hz2LMm2A/t3G9+61vzkm6uks31+hzuerYErFsm+hrxqi3aFfGqn/VxRKBn9Xyee/vKDcrIuv5tv3sz8B3xt5BHXkQiWbnq2PfhXd4bgf37i/q5nwV32xIR6Fk9s3VaPxiD7T/1k35r7Wtc77plXjS/dt4F8w+xRaY7ZPMl5Ze3ubq6OQhs0JxcW21IL1396pGubkhf4o2M8Lv2K6FnUjbQe+6ea9u6vvzlIZ/qAmQEArBbSRGCS0oEJA/yJyyRFGHBFvhWD2LJCKvySfPRI66ki7v2YhEgESP8lQ2lxT356WvPJ/1LJGy52dZeumdgvxKZs/mf6qlfiiMj6wJ//Vzflbd3yY+A4ouIyidNLyZbEtRTXMQh3HHUrbclBEnjz1hu7rYORAS2L6K3h7SWtNZaW6wx9na+c8Haa33ftT69dDHirVX2jL4Hu2bdb4LvrbULrF2+x77R/fGOND89i2cyDyPeI//qiyXfm2feg/fWuyIRfsaE8REpSEfuSfMj+VaPCHy69fcKTz8H7hZgxCBbNwGRfQi9JQWzPd0IjOjLtjf+kHf56dmlyW755SO76Ucu8fdbuwUIkXEIu3e2CD0+OkTmlV57sYD4k4b0lRC5R+7tv9X5S4M0ibAKbIgtRJp0OjspPsIsuzSIZ1t98wZkmpjkE2EnrpgL9spJbl51P8VVbjHQc2ydwFfckn5k5F75PJ86srOtfCL9nvAl9g//RqBF0AJmsbKIJS1afB182cMuaruQZlvfLn5/Sexhe202k2u7uPle5Xll/zVQ3aE20DvcPemeK1QGe0TDZ6QPK9AXysyf3Dj5O4D2Mbxxn9HlK115dAcEUtoHNl2MdLbrC2yvYqHyP9IrY22v2rh1dUD/XtImSH3SZPrGsYkrfnXEQf42LWzXru2ktDIro9iri5FHedLGYLoxlI28c2vXl/6q29rl8LxEHjtpkxYBCG3gOmySmxaTXnltFNvsqau/+ForV+66+Jn10DM2H5uT6cZJtsaNOdD40UfS+pxfH7NL03tH9IjACKIO0BFHZBvpvzT2gJ0e1kaWR9phtgM4uelsoYNx+ToQ8yWLkybTN1/x+cr3Ki+7vNp+Y0pf242X3v5adKgI3n/v3tgwd40bMI4ae8aisdu33/g27psjHYKQYW7GdUvt/nuBgKTqP7SIDEQGRb6lI62QV5GCoX9LEPoZ8d7ue6Uj/EhEGIJRGumoTDJCqttp+3Ng7SUjAd0EjIBDfvZvA7Z+WAPMd32k33ZO73wN1r307XNonVCO/m4duv2tLRGv+lt7uxXo2Txjz3tvBUYGusHXvxd4/+OQj4D8QwT6mTHdvz+IDHQ785Ky3ht4z9vnEYH6uZ8FRwRGtOpjfWAM7tqpXxu/fWt23WpdaG6aQ5FbyCwynV0M2bxa2ZyrTLJ6Kp+86Y0HZVVedTa3tQMiBC/55vAPa1spD71nJCNFQs+z2DYkV3/XHiQERFBETixxs0D0ICQQPGT6AjmEFCKvHvkESIxrVx4pT+THpm8e9kgztvXTb5505fIF+fmqp3zvJLzKVx10sjh2fbSx25ZiPBPJRgLfrUe68sRU1+Yl2SLy2LzHJz3iLyIqYo8sdnU+xFXkFZu6iqPzPY0l4ywCOnLMmDc2oTnaN9DaYK3wDbR2WHetI7s/863rzNs+rn1je8bVS7cXFP+O/FNnsF5Zv7Tnkn/mJWkONvfMsQjAO8+2/7yL3qFx4P0h9qSRemzQLUDYm3+Ivp9D/i0u+beE4L0NiPAjEXoRgMi/j34SHCIGEXgQ6Rfxl21JwGzkEoG/ReIPuqlHPunhybYkn/Tq11ca0YfAQ/JF/IViAEknJj2yjy2i8IkIRGhBegQaIL5AbAQZIL5IMRFt5c0O8l1dfECWgXyVQ7/26y8/iFtCj790MbccUjvFixPPzsZX3KIykXuRgqQyIv6yLwHIvoTfK3wlAr8sXl+JQIuZhSvZpqsFsUXRxnQle4tnCx8U04bttwALv003+eR/hZ+b79dApECHiNvW9adDH6JsHUYWCIXkO8h7DzlhyxHTYRMcQoG9/BvzGV3ZpaEy6TcP+9XLvz4fZjJf6dWrB9TRYeTJXl7pYtS1sfwRYvKwfW9p0wHaoK4kf+BHEFwfnZ1fWTYs9Gu3oamu8teGylc2mS0/CfoGxBmb+qQx2zhvg7XrEGnN6kDucN6G7ZJ8DpYdLskOm/luevU2fpccTIJ1M6mddHLX0TaIVza3L5qnpH7QH/VP80yfkfqzd5gE/R4JlLQ5bgO6pBG9g+5fGnuwXv3JL70H7g66ZPkhO/0e0NdvI56en2TvoJx9bdnLy/6U98aG/B3qa1d2unYn64snRO5GApPN0eafcdTcM66MOeOxsWpuQWMfmiuRU8gbBBUyEKmzJBUyEOED/VR4fy4MkVcRdf1cl0TisfczYkAYSiMIyW4TFpOUT6wylRcBuYQUghIpBf2smXy6CYgARAZ6dutBc30PgDt3zVfzEMxV/a6/pZP6vfUtKMd60bqy/a0d/pH6bgUi0vp58L0V6Pn1S8RcZCDirp/zIgPvrcB36CZgtwmRgRGB/t3GJyJQW7bfvX/joX+D0XjxPE83AltT21e2Buq3xnBj+65dzRPzytwxhxyum2vNM3rzrDn5mfl15+FNh8rNR2ZTV+1aMgMiAsDNJ7Yl5fjp8pW3Z4LWDBJuvaVrQ3npm3/rJLUlcgIRc28mPSGiAmkByCIEBRkiMa6+kj2iCugRVsUgurKtP7nEGLk6WX7YOmDrqA1XF/dObmzPmn/bw0eKZZPOJq0f+YrZMssDa7vllSdCL780v7jem3TvEZBQ0tkjpEp77xFV5Op3fHw2LnQbkDQujcfGZ2O++df+JkLQN7B111rSmut7196StKa3vtvDJdtz7rpf/v0GKFsd6lKn9Ur9u/eqjdYF7W4daO6bX+bWE9Guf7wH76h36v15n4DUQwSyIfy6FXhvAUb+rf5E8r1DNwEj/ejku9uA0sg/JF8E4DsSMBnZJ43QQwpKI/by0SMBI/1CpCD9EoJPZNyvjSX8It+kN+bJTl9b+YENypctAlE6wo8/IpC+MvAj+oqN6INuBC4pGBmIuALp9Eg0upjIsXwRaNL0iLPyp7OLU0aEWnp1lH/LRKhB9uuXrzpJseliSkP1kJWRFJesHuXTa8e2J72yLwFISkcEkuxLDL7CVyLwy6b+6/8a7JBrIbOptYi1+WwhtNDtoggtiGxtWNM/OtT+JWAh7hD95Ic+CBvzmXx/KWjXHty2ra/08nhOemhTnazc0ggGsgNj6fRFcavffD6GxYRioMPRO710B1lI126y+D6+UD2l11c6fz4SqmNt0uns6yfTbzuLXd+1fS8JNiHqaDNCgjpJBymH1I3nizDgL1/EEgni+KH8WwaZ7baNhN4TaTwYf/IatzvurTO7NnUQ78CMlLOWwSXyHCzhyfYZlM/hFOlIVtcTKRh50oZRu62PfNrPXpps7bxr6M7htekrY/3O0/p0+7l3Bjag3lXSpjTCiGzT/GsTgnuI3sPytZFPeaTpNtPZyOCwy7cH4Ff2PQhDvo1dbP7Sr/Jmh1sm2y1fTMjm2e6zX/QeESTJsHPVPAPrg3HWGAPjtO++MdxtW2O/eYG0QQa6KedWF/RvBkYG+plthCDC7f5cOPIqsi7CrpuCJDIvUk8ayRXysSMPi3si/0C93QLsBqD2dZNRuxFTPU/Pd3+yau7qF/1z52xz09wzL4HeWm9u0tme+l25oJ5dq7ShdnUDs769twIRoohUNykvEYi0Q+Lt/yT8RPwt9iZgRGA/CXYbkNx/HxAJqX7t8B7qe4Rw/46k/o4I9PPg/em1frZOGnfWRX2jr/Rb33n9Z3xb26xfT3PBPNk5etPNoY/m1GLJhdbLV2vnU7nZQDtaE7Qrci89sKUjCaSzkcgDedJ7PrLnDdVdO/ihdkD5IliSCEDoZ5lIGETFkhRLVkQSIYjIJS8ilYCfjVw9X3mWrCpdHjGACIkYEQNsESXXBu/yZSOvnn/T/JsvlC6uNq+fvbrZek6+fc5sIGbz5c+2ebyD8rEjhdZffdWVjS6v9BJ/pfd9vyPxvgeQYt2SSxqPxmjj1BjeeWhetk749lmTrcX2Tq29uwcDa3t7TnZy07vug3XJ+q/Mvqu+t2Ctun+wMP+ak55D282n5tYT+Ve/eyfemTHiPYN3SXbbTxq5t6QfO91tv73593NvAcK99RfxFyFIjwDs5l9EICD4SP5L/CH66CESkIzoSyelQyTfE+nXLcB89Ei1XwtL+mWTRrBlJ0Nxm+/GhOzKWjJwsTERfukL+SMRIwG78ScdCQgRgflBmkRU0UNppBiJKIsgowMSrHQkWyQcOz1UBoIM1Lnx8tO3nMi17NdPXxR/89dGaXY28fTs5OZ9Kh8u6SedTvJdwq881/6Ev//7v/8//2uwDVYbrQ6sAeEX6ddG9y6AHRLuYghPi+RvFTaXPgp3Q/5bxRM5EPZZVi9PxAG9eB8t8NHi6xCzdgcXehvwPqDiV4bysENlg7xw8/ThLP/GX52/gyx94ztkVc4eePlqF9/q4sjNU1lirp/v2q4fKodkV1Z69k1/b2nzo01tRoI608WCWHH55Ld5SY9MKi0PvcNYMfKo88ZeqR5jsD7Y8XjHd2uOtapDOAkIuQ7o70i+/oHnpEM+rK1bP09QtjrUtforUjCprdZPMdZGuueQnywN1ljP+moN1Uf6trm484XUt7efoQ1p75Ae+ZcO6buJ/tHoMNoBNf3G7aH66m2o19dhlpQO177pBVsH9CcfecvtIH3zvqq3eAf4rWfzV/6TfvsIeo/ec3okINlcbYyYe8aTsdW8M/7sAZpzjdcIceMfMdWNObe5AKGzNwORPf7NwAjBfi6MEEIIPt0ShMhB8km/uHFbFlwCUBu6AYhQ09ZIKURbN9SsB60Jnh3M6frkztHmJ1j77pzU9+Yq8JO71rXOtb5ZM1p/rE/9HLv+1XbPU3/Wd0sG9hNhRGD/u3K3+BB7dGQgoi/CbyXiD4EYAXj/kxDlKbcbgX6qjZB1I/Dp3wfU3vq9nwZDZCsYY/WBNVHf6CfrXd9Q/WdMN64vCQe7TjylPwtlN5+aQ6R3SoL2kGIWT+2C5nHzPFgLWhOQGsVIIwsQfWH9xZDKhl1jxGWn71pTvsoilwBcibRAVCBgnm4rBYRFBBI9ImnJJToZAQXi2CKrLklVOrkxsKTYEmxk6XSoHa/yZaOX55a5MU+21Sujdqfzr13aM7OVrg/ZSHZQ7sbSa0t5K690MfTqJGuLdxbUKx5qQ/bvQfxFcpHpT3EQ8bey8bkwjptr5qD5aT62bvT9a7/pG9g63Fq8+7CbBnlal6xJ1qbW+taC1gVtsO6Yc6Q51jx2szZS89UtW/2t38G78q69P4jwIxGBS/pdAjACj87+c8i/sP8uYMTfSujmH1s3/yILIwSzi3u6Abg6X2RfN/8QeuliyAg/vnBJvwhBMtuPxJJ4JKJt00G6PNJIOPKpjPWVRtzlj8S7MaQYfu1gQ+ylJ7cM5JqY1QEJt/oSgEkEGKQjwvKD9JJ+EIHGvjofmS5/emVX3ivC7TP+2lKMtHZI1x56sdnERt6lbyx7sUvyJfmQevykMuAVAbi2d/hv/+2//e///t//+x/+jUAb+jZZK6ENv82XDWkE4G561y59F8v1/RpoEd8N9Wchzx6A/pqxzwL6pH7ZtBig+3BlK72IZChvdh++sD7pDkL0yugjCT6U6w/VlX3z0MtD73CVP2QXuzHSPs7VUQy98pLFVUZ5b1w65M+3Zdy8G/MjZRsQ9dn4ZON/FbsxZGRe6WIchNgiljaGTZ3FwNYF+kWscSPWezUG6cbqjus2YNaUXbMA2eawjJi4t/2W3Os2DT3pZ3YO1hEZySUHKwu2jqtfUnBRO8Ha6I8v+xxJPmtr6y19N53QPE7qM32nP5sbt7/1s3fkfXRwpndQle7Amk38qwPsL8EexNPD2q4uL93mufir22DTO9yWvvk7GOcTF8q3KPbm52Mjs5Mbc+PCjb/2zbd5n/rlwnvz/oI5m+wAtGPE2GmNNJ6ac8aheWccksbp3gw0R8wrMFe6GdjPV7u1hgwkoRtsSDiEUP+D7EfE4GcR4acM5QXlI6EAKYmc7FbaJQGtCZ7l3gT07OZ5fyg1R9vn7Hxszd85WJ+bd/xsYL727W3d0/f6vHXB+qIN2lLbEGgRgZ5FH3q2+g35hoRzM29vBUYIIvaQeJGBl+gj9yfA3R4E+tNNwKDOiEDEbO/Fe4iA1e76XZ97JuNp11n9rZ93f9k3oj7dtc269TQfPovmTetfsvmjvr6j6dqy37ns2tV8I5/W0uYxmO+RcUG69QEiAklAdqzf+iBfZV5fa0b1svFVX/nJykdSRLJ06wphgax4RwJG5sASSktEIZwitNYuD9+SVCQUI1+kV4QIvfTak5Ul/coG8m6+yipdW1bffNmky6uO9GKqN52f1BckO72Y7JWrnyozP1k5wFesdHk2P3g31VksG927pPORS9o9vfufA+XWjvRX5RtzkWWNQ2Oznwgbn41f43nn9krz0nw1nzsHkPZRd59FsucjN09rQN/X5nz1aUNz0JzSPu3s9p9niAjcZ62v9UlzxPhpHAGiD/rpbz8Djvgj4ZJ+kYTkknsfIfJv/0dgMlIvgi8bgk8MPTJQXJBe8m/l382/CZge0ReQe2xkhCB5b/wB3xKBPxJL2GWLhFuiLhnpdvPd9I1VVuXddPnXJl83/eik8tiyX8kf3PZbfW8BdhMw8m8lkguk0/NHnmWXDtJLoLGtLt9TXHox6iq2+JXFyVNb2BBtbCuzlz8fEq+8lcMXmacN7PmSEKn3RAyS/Jf4W98Sfk/4+7//++T7G4EOojZdbXZtvtrs8kkDPX/pNsTSu3H7NdDmu0PMbxn6RV/Vd/TwyvZUzmegP3ykyCe9D5t0H7yQL4gvz9VvHrb9qF6bd5VeevXrp/tYsyuL7OOdf8v2IS5P9vTKrrzsZJAOW1bYeqSTsHluGemb50dIaGPSwZPkJ0FbHFaKpwN7MeJtYoqzyQF2G53yiCm+8qqDzJZfe4wXZZHSd6O149g8aI3pcAxINgd061WHZUBKOFQuueegiaBIsvkZIyntBhA4aF9y8NXNwXtwJSFSMMlXOkJQ+5PWYM9HSkc00K2lraev1gP91bzWl6Cv62/vqAMpWbqDLtDBxpX03sg9uH4PdEAlV8+/JNf1s9lMt6EO2eDVoTfZofe2YcsAG/UOxRu7+ZPlKV3ejVlZLIiFp/Klb5/t89RnT/Du9p0n4c7H1ibr2tPcQ0qBvUDj1NxrzEdSmVtg3phDiDVzDPYGG/INGYcQihAMEXbd3ovUW/0VlvBDjClP+RGP/Qw4UjKC8pKA5noEpznuGZur+sB8JJeob+5Zv+pT8+zVGrhrobziSGUps/6ur/WxtmibNcnNS/1Zn3qufh4cKYqE69/pu/9xCOIPkQcRfWS3/JYIlO4GoBh5/McjoZuA/cct/STYrcS9Dah9SEvvIQIWoWm8WHsv6eq56wfjsD1K33P919gG65j162k+vENrnvzKVJZ31nvrHbaubv3pV0Lfx9bbu85uG5rXrTetA60RbGTkX2QC/+rlrSw6Kb14Wg9XKi8gVyJYlrx497NgxEVkUjpCI5IJoUGGSKwILf5LcEWglc5PhoiS8q+9Oitr7R/ldctq417ptTEb9HxkNn7plT2bdHlK5yODtHykfmUrb+VuXvWWJ1t5ejdbVn7v70eQf4st/1vrQgh2M5BcIhCMdXNg5xuYg+Z660jS3DXXzVvrDdnc33Vg1/XWD2XedUjdYA6R5mvknzmk/Utueqb6ABpDxqDxBa9+Bozoi/y7pF/kYLanuHeI+OuWH50NwZctAjDiL9KPnw2kkXwRgEH6iQwkEYB0oEcABvYIQukkIrAbfyTbjyQCI9qSyDLyyf9z863OV/wl9oq5tuKRfOXL70Zf9mSIABSDvEuPzIMlBbPlXwkILGkSItXIYiDiLB/SrDx0Nv7ybzwZ4VZZ7PTKyseOZGMjpUGav7r45CErAyFHJ/MXe+3Vk186f4ThIvKPvMTf+pb0u/jjTcCv8kvs+38j0CG7Q2gH76TNWBvU3QCTvybx16F3DyxtEO8hZvGU73vC8+unIP1kI/WvPtRv6aR0+tpueeRTGy7qF/DsIRvYuGans0XcrfTxg6sHcWwb3+EymY2fTN/ySB9Z8eXNRrKtTkJxT36+ypTODz7iq2999Osnq6Ny4SkuPf/qP1LauNjgaJ/NChuZbrOjbaRY+fjESxdTPjbSBidd+cVVTmVkS9+ySfV519LawWb8kXd+GuvmQvMhItDB3Nq1JFyH5Qg8iORzcL4SxDqMIgKe4tIvOZh8Rwpuu0rvITed3XOxWZutudZbOlna8+9asv3UXDc2dx6B/u79kN6Jdwn0DqfpT5vZb8USVp/RyyftMEqCQyl5/R1uyeKV06a7Mje+g24xwL/lZO8QLA+wlT/bZ3yhGGWKK7Z09W4Z0rUP6i8xZH2y8M56n96heXrhPRsTrRekuWf8mIc7B/vm7LfJ/DM2oTlo/EeeAcLK3EGuQTcEl7xCBgESC1EXSRQ5SEceIfZWJxF+JIhlj/gjy69s5UY+qlf9kX8Rlea3OR3hb842bz2j+WkOQv2hb/TVfj/NPfPM/NPX+lV/P/U5yS8P1O/KN+fVYX3Qz60j+lY7Ea7dCqw/PTMyNCIQCeffUfTvJ/Y/K0cE9hPhCEFkH+wNwf5X4CUKSbbydhuw/xzEf+KCCEQ+RgJ2GxA5u++hd+B5jJGIQM/qmT17eyF9rY/1q3FKWsuMcf1917KP1q6dJ95Ta6N3Qu/9gHdDer+7vpKtue2bQNp7bQ3espp/5FMbm+N3LYAl/Ejp1XeNSW+taN3Itn4ySIPykCgkAoPerStAZMCrnzEukREZSEdoRDBFYoVLUEWq5YtAK++NzVa+J/uWQ8K7vK/08iXZPZv0k678njN7af3Sc+indFLe+q3+3HT5I1srI71Yceqlawv0TjaGzJ78LCH3l8KSaMak8drtwCXO2x/sfDMH2+uQ1gPrgPlJ3/WbvfXiSd9y1aM+c0rdoG3NJ219ugXYvNH33h9EQiPy6JF/+x+A0Lvx90Tw0e+NwM8g8m9v/3WzTxoQe5F8CD82McCH4FtdHDJPeknBd0RgN/6W8COVg+xbAjAg/EI/E06PYPseWGIukm3TQXpjV39VXjbpWy4JEXmReeTGZQtsZLf9iutGH3u+JQWRfpGBCLziAVHGHzG4+hMZiARDiqUjt9KRX0vOSZOlI9lWLx8bRLBB9mJI+cKNVc+N0zaSTfz6pBF06dlBOcnNK/5K9T9JeSL0lvhLz7f6E7oR+JUI/LKpfXkjMNiItuFNXmKwjbCN6+o/Gm24ySd/aIPe5vqz+X4u9Emb1qR+WVv9RteP+UL28q49W+U8teEJ97k3rW9sYMNuZNvkri072UY4W5ve4qST7KWz+cCWfqeLrXzpNtTrfxXLTt/6bx4+EmzY08UAW2WEYjfmVTns60//kRIcZtTXBiawkWL5iqVn80zly09noxdHrg+Un61YmyX9ze/98EkDvzzGo/HWfLWeGO+tOca9tcnaFYm2B2TYm4AO9g7LDvnIQIfmJBu5BAWsv0OqmGIjB8Upm02dbCTcm4O1LWhvBGFEIOmZAMHZIbh12vOz6QNoTX6a581JfUnq695576b36L3QbYBB+qMD9GexhNXqT7EdfsnVbz42G+zAR/KH7PSn+PKUJsu3h+G1S+8hOWT7jE85W8eiPK/q7FnIIH37ERxIvFMyvfechOZm64ax0Zw0hpqHYb9vxp+xGSFo3O48BGPfXDAPIwTNn+YemGOXFFx0axCRd3WkFwli2fnTIwErJwJwScAlKpu/TySgZ3za9+y8s2bqQ9Jc06fmFB3SW0/J7fvWP2Xu2rdr3varP0Loz0sEIkYjAxFxCDlEIBLw6WZgt/qQgYg9BKFbgAg/ks+/H0hK778HuP8uoJ8f//TH/70Z+aiufhbsNiCiFryP2ty62i3M+t566Jk9e/2uX4zJ1rfWNH0J+te4Tt6DOTyRf9B72fnQ+1RX76Y1NV17ev9kOl9p5VRWbQ7aUHvuutt837Xgkn+tG2zkXWPyt65U3vrJrSPSAoESkUIC0gKZsWQg+dGtwCWVkE2A4OCDqwPiYwkzMuIt+42N4Cru2tMj7rbMYqRv/JN9y8pe+/nSs2fTB9mXeFviNL2+ohe3/VqfpmeXP706iqsvyeLykcCunvylnxChRa6+P919kk9lPUHd2vTke0J1aMeO2+ZC82fn2mKJQTBHzVVzdO1Xl9c8Mm+bR+ozf2DnS7cXtz96TjBWyB2fJCD+utkXARjx1898V38i974FkX8kMhDR1+2+9Ai9CMKVyD0+cZF9fMi90hF+r0hAEuG35F96t/4iAyEbAg3x1y3AH0UERrZFvkW40a8/nZ+OYCMrK1KuvKVD6Vve+kLp6gCxkXybr3R+sucoHUnItoQfH6IsUvBJjwBMIr8i3wI7yYc8I5eUo5cvf/rGk9J88iLI6EDnY5cWe/XaV7l86exbXm1j2zyVtfG3jPVF+JHsm+ZH+v2RxPtqp68PNm4RAZj+JeYf/+bLIfT3Dps2809kYBuvDt+lI6UgP2nTupu1H43Iq3tQudgNmvRn830GntnzLiLu6GT9t/3WIZ6sbzet/6WVBdmBvXI6JOyB5BXarL6CPtFPbbBJYL+2p3Row0sXE9g2D92GOHub7Sc9lG6jXj3VyZd9Y6U7aG2Z9OxkkFYOueU++UunF/dKFvtR3PeSDjjqI6U77OTvICLGwak8dLYOK2w2OqX59U0bpPKJqdzK3LKS+r53sePBWNxxa3y3rnQYJiP/ItQcHDvAd1OmW4AO+x02k5EPZIRf6fXfGGUFNnXRu82iXgdauvYsOaht8EQ0PJGCbEnoua0B+qR+2TWg9a05Tepb79v78o7I+65J75L+6lD6GXRwjaDa9OqvbDbNHVjzS2eDDqybj1QfvUPtonKvTWwovXZx1Vm6vB3Ci10/H6wvbD1B2qFBHvnVebF9RG6/X3h3vUdzMnjH4H0H42DXDeMjNIb6XvbN8+0xDqF5+Y4MNOaRVuZGMD/NkyUFYeceILci8V7pr2IRTls2qM+cRaCp3xy9JFTzsvnnGcE32LPvfNM/oL+2H5tf3kFrJqT3HloT5W8d3P1Ja1/zv/59uhXomRGfkYFu4SECkYD9RBhB99NPP/2JCIwM7GbfkoJuB9LZEYBIP+RgxN9ibwP2vwSrtxuBiEltQs72zlpTvQPPUv97RmOp9d5+Z/c5+ls/bV+DMa5P62vp5sHOh8a+ft/83oFyd/zDvo/W2Fe26ye1l02Z1UOqWxt27b1zedfA1pbWjNaRiA3+fBtTurVl46CyN1aZlwREXtwbgciMCI1LyCyxAUtKrY4QQ3hAPsRH5Eeklbjs5Y8oWR9IX3vp8pDrf8rzyl7+2pq+NvFQW/PX7uz6JsIt8u7q9SW5fUuu/io/P2x642ufdPZb3n2/wfuPDI7oQm4h38CYkTaWsouNAHsqc6Fu/ag9T/4nVLb2VL+5EykHxnrz6867xZJ+1ydvZZhbkX+e0ZzRF0nPHAFY+zxT78I78Jwkok+/70+BAbmH+INL9u2Nv+9x+291hB4iTzpE9i3xF0EoHZCAyL7Vy4fkW8Lvkn+A7Esi+ZCA6Uv8pUcKwr0FuKRgxNu3InKNfCLexNAj0q7/o/ykvOSWVfqpDRF29Jtndf5IPRI2Zu2VmQ2Zh/Rj2zQpJmIw8i/Sjz1ftpWIMQSWNMlGhpuOQKNH4KVXRvYItdJLxKWv/cZsOatH3qWLJ8VcG7nkXnWITQYkXjGk/Gz5EXn52aGY1SP9YH8SPPo//s2Xw+bvbXBtsGy4kja5DphteiG9zVgHUHqbYr67Wfst4G7Kvgc8Y4eh+mUlX+jQnq+0PiWz2fDuwaq4zVMf3/q0o/fx1N6FDanDhj5pc1oakDLp7Eu0RdjwyStt08y2yFa8vOsvX/b0a2/DDHS29OxQfVe/+ZMgDmzEi6FX/9qLv7Gr81e29K8lwUHiyd+BSJqurdIbTwftzy6GXDt0cOIHvmykPA405b3pyiLVbRzRwXjSvjtPjWnj3xjvRg6ibA/E4ADpINnh2AHf4RjZ4LC5ZF4y8iAgEK7tQr7K3rI6zEYusCMXpBEMbIiQJ3JwpWexLl8ypYOx5/b81gt90ZphLXia//WrOWF+NQ52PNBJ7wocRqXJCKXPkoJLVEVcka9inuJtqJ/86W24g3zlBf6w8Zte3Jg9DD/J8lydlM4WEfjkl77g39ieLQnlp2+fXvTeHF56l71X79g7D60D5induGhetoYbRzuu9htoHPpmRQb6A+PTGDbGzQXEVT+rjzg3J14Rg8E8g/Sn+QnFgHmp3KB89VY32bxcEioCsGdqjnleume3VtU/1jJ9p89a4/QtPeJJ/0uvDcR6J8riU96ug/rad15b+qcQtj+fbgX2bwXenwj3vwgjA59+JkwuKbg2Otv+FHjhNqCfA/vPSZ5+Eqw93dLsRqB31NroffSzYP2v39t76vdd3/SPcWrMkvpevzW29eMd5wvxjXcSGuftb8in71F7u6BtcO13PW4t9p7p3rt6tVWbzE3j4q635n/rAex6QUYMvlpbivsoveWFJQMjdSI1IgGRGclLxiyJFOER4XSJs2uHSLclz6Tzl46UAzoyJX3tS859Ns8rvbJqV3pg27aC59cX9QOws21f1V+Qfvv2Fern8qc/+apr25W9tmyerWffO1Jrb7rR2Xa8gPEkDz9ECG65T9g2pD/FBW3SDhKqTxu0R73GtxhzhjS3+raSzb+r5yfNl4g/UpnmSvNjUVsiAGurPjaePJMxZMwYO/0UGNEH0pf8+7lk3xMi/SLyIvsi9ZbgQ+bR2dIDf3LJv/zd/lvfEn9IviUDu/HHDvSIQTpE+kUCLuEnvTcAlxSMVPssIt8ix5ZAY6NfYm5jy19MurIr58ZtvU/p9K2nmOrPD8VH9tV2oEN2kr3YSL/0YujIOj5EXMRftvVdkpBEakWqIcbYSLbigL+4jS8/EuxJR6AVW3xlrO1Jl/edn64siLgrD0jzJcVE6l27skhEXj426Vfk3xJ+r4D8e7wR+BERaPO1BKCNDTvZpiwJ+Xbj808JbQCTDgP6pv5ZCR3QOyRls5nv0ERC9mLLmw2klUGvrgXbZ/rfxrZNbgeYxbWJZWsDC9npbcTF2NiSG0++0sW/igFliwFp5Vaf2E1X/+qVv2V0WJMPSmdLX7t8T3mLZ9+Yyv21pIPEk4+9Q4ZDkbY6bOQTF8TwdyARQ3omsjr4HVY2Pz9U/pMu/krjiO4ddTAid7wa041/B0O6dWuJhg7EHeojFjpkXtKgG0MOy8HB9He/+8P/JEruTwmXIFTWE5G4duRDiBAku/XCrr3SSUSEg7B0hMSF5/XcDsnWautD64h+0VetUTvf9W/z2fuq/3vHxkYkEen9skUmZW8zfGFDfMmqbDbI+TYmXSxIr//aIRu/etkq/0nvoPtUDn/lrT9febcM0kY/f3k3DvifyoDyFNOBe+OL2djal37fwUXvzbtceK+B33gwFsxr40HanG8NJxs/lxQBY833pznaNw2MUWN1CUFjG9kDxrzxTkLknDkbaXcJwog9xNfOswXfkn7NO6g+60Rt2PmmrdrdHxv67pLNrfY9rVmgr3ZOSetj/epdJLN5F+Lv+smmv5/6WZ/2TwbUp/3hQ79Z7/SR9ci6hXDzM2k/yfUfrEQG9u8FurnnBt/T/ya8P/d950Mkugm4JKCbgP0kGAnYv+MYAdh6uu9z30XvoP1P76D9TWtafU/Xf/pe/4XtY7L+JcWC9yRtnL8a362rcPfHdFJb2fKR5kVjpnYbM2TPsO3QTmPDs+x6u+tla8CuFWytE2wrYdeRjb/rTojMaG26RCBEqiBxIH3JGIi0icSJYIIlzaSRH/lWjxi5eqTJknJPaXJ1/le+9b+zawPfU7vAM0mTnj3f7QfpyLbs5O3HX4JX5dYGcu0gtrZeX+i9R/gBQi0bLCm2PnmlgX7JsXfQXu9A22rnjbmEG7l1kYg7bSa1z5wQkzRPzAd+Unr9ycoxTyI9e76VtW37lgTEHtk4k04iAMn99/++N/mXRNQh94Ctm4DIugg+viX5skX2ZZNG5ElDMdkrkx7xB0i+0qT0koORgcXuDcAl/kJ2OoLslwCBFnFGf0XEFVfMyhsjn7I37im9eFVOKM9T3OoRfLBpZawticRD8BWXL3Jvyb9iIcKPfLIlEV0gnZ6fHmlWGplWDMmXzkdnW2KuuEg2eKVXRvVcf7qYyo/8Y68eNkSedEQgP3ttIwG5l1+s/NnyI/NIvsi9z+LP/o3Ad0Rgm942OTYy/EAXk7+NTpvj5N1QfQ/sRurJD5+J+RZ4ljaAuyH17G322Eh+qN86pLehhbV9i4TyV5Z6g/p7L72Tp+cJ20+kjXAEHymdX9qmla2DYbKN9NXDKz8prZz0tRffJjn9bt7T10du+cVAB12gi02WT3rL3Lw3jn7j1/6jZfU64LyKAQcMz0yykyB/hw+6coDNoVUePjblkE+H2PIk1SF/ddWO2qQu40v5xpj3DXfeGsfNA9gbMcEhstt3Dv3ggHlJOwfQJfz8o/UOqH5G58AsvfISg0scRhCSkYFBfUgIB/PaECmpXXTtpTvEs3cjJlIwvCMFOyy3Jpj/+sr83z7c+a2PvYPeg/flPS1xRHYQRQayvbsR2OGUXPvTAXbTNtLZ8rNd362j/MVtntChVp4Ot2R51198OtDL+85+Zai+9I0hg0OEwxK98lcn77N6hu3nJ0TiLpnrPa/cOZxuXJib5iWZ3vjpm7Djq+9+38K+T41N4xQhGJbEipBbghBZt6QdXVyEnrkD5ksk2JMsv9idT5CuLds2eyJzqD86tBfafU3fTNA/+s0aR9eXoB/1M7v+bw6R7LBzT7x0/X7XQm1oH1Cf6kPP4Dn1T+SnNScisHXOGtbPhCPpuh2IwEPkIfQi9rop+Ar8bhQqi77/HqA6+klw/0uwNbZ10xrZehi8913Xug3Yfqq9p77ou7FjtH6n60f92XvwDkA82Z6AVJZx/TSme+/qN661p3FNj5SF1mIEshiy9mu7sqBnAHV6z9rcs9Re46T5u/P6rp2tD+SuK2Ddsb60frSuFM8XySF216l81qYlOCJ8kCkByQGXyEF0IG0QHJFe6ZFpkWXSkWmRaGxi04tJhyX1wpO9tLLoZHr+j/Kna1PkpZjiamvkX3IhJlIuuX32I6Ce6l37ElJr/wjec+88Ys+YiCyWbrwYU5GAwCeOXFtkGf2Oo7DtTXom/U+yPeUDZW7ZEdm1E4x3duOf1PbGv+cyZ9jFSfP3PNreczYXqm/r1cba3PgxZpB9pHQ3/yL/yP4zEPr+DLhbgZfg+ywi/yIDlwBkg4g/MtIvPcKvmNKwP/+VJovhCxF+rySyL+IPIv4iCKWXACTZIv5+yQ3AECl3wb6+iLjVb8zGItJKb1wSyUZuG4p7qgs2D1kdmweWyJOunNIbEyL6xCzY+IpBjLFFCJYuLl+2/O9kxBoJbBFmdD6yWOSaOki+8l7JD690ZUh/JjZdu0h10EmkXXLzrA3x182/ykHaZYsYXFvE4GewPxF+SwSSNja7AWpzbxMD9Ls5bvOUL9v3hE1bm7dsbcrbyD3FfCs8R8/mWTy/tL7xfEngk26j2CbxyvQ2i/r4Sea3ySz+Vbk2mb0beptO+Ow70G82wh3yIMKgtP6UbvNND3yhzfXqbXLXVj4+cn1keWyKyeJLp4sLDmN8sPr6yfKR4V3+zQely5PtLyW1w8FnD0ErHSo2tkMRWwclsfxbLmwZYtnoDq/lX7vDS2UXpw/ZlVXZpHKNM2lS+s5Z8695BeaINYuMTOgg7PC/ZNsl5yIAHUbdjnFI7pAK3VpJiuUXFzG4fj9xc7gln0jBbuYssjmoO7Rrr7ZqszTygu5ZkB70JTA870WHZtBX1g7z/67NO7ebP72P3l/vzDvtEBqBsYfRiw6nqz+RVcWQr0guyBeUteWWv7xXt5G/5XfYvXFBujxQ+vo3z0Ie0iHh5nuydehO1tb8xbJtn5V+h8g/sncYvN+k925e0r370sZF0rxkN49bn/tWLHny9J2U9k1qfPadM2YjBI3rO7alIwfTwTyIKDRHIsCu3DkDr+bPkk7Qd7U1x7PceXTJm+ZQ656+JFsbpaF3Ik7/69/80spj08fKVwa9Pm4t7Puvva2B+iQCtLWvNcm6Zw1bIjCSDvanwgg9ZB6Cr5uCSw5KQwSgG4Xyib3/HiBYZ1svlwS0/mmnNQ5J6731fowLz9ZzNqZ6B+1X9NHuC3oH9eOVYnpv5bvfm/q5Max+43fHbePF/sy3iI/Nu4hILpbPc0i3X1TujieoXe03wNhoPX5af1srdr240toCrU30Jz/dGoXwkOaXjgSJ4EGWJJEbQEd8LOkSIqAQYqE00gN5FnHGXjo9koQeebdxkP0jvfJAmmQL2V/lL15aG6RJaXZ6z4jsgWykvoi4+gzxhjiKUFoy6TP6Lat6r/2zqOyIOvDeEV/GRgSYsZE0fuikWFhfeUB57MqXfjee9DsZEVh/52OTfsofPE/19FzS2kTXPna2SxTyi8tOh4/eAWhr7ScblyQg+ZLIQMTf/ocgyYg/6SUGP0Lk3hJ9ZMTe2iP6Iu6KWUKQHsGXPxIQgUeuDemXL5KvuEv+JRF9EOkX4QfZkX6Rgwi/8EuIvwskGcJrCbbS36I/EW7SCLSNI5f4+2wbIvCg/E951JeE2kFmu3EkIOaQeXQkWXY6OwkIOVJ8ZB5/RKE86Zf0SwKya8tDnIEYvmIi06Q3hkSq3bjyRyaKo5cHspc3fyQe25Muj3roScQd+8rNo2zopt8Sfe9sK5/Iv4XbgH92I/DL5uT3Nipt1K+0sacnbWDaKEmTbZp2YyOd/r1hE3gPINK7qXuK+Sx6nj3UtCmEtdvU2eR1cNBnbV4XbG0IwQayW01PEtpcVqY0HZSZPQKwTaZ21FZt3PfyCtt/6W2U74Y7SNu0QrqNLN/qZAca9mT5+CFdbBCTzle50rdsus1zsfnWTlZGm22QZk8XG4p9yvdbgoNOhx3plQ4TDhX0YqQ9E8m25XSYIvPRO7wWw56tmA7B9FC6OoCtsSBtnEFzdufhnUsdthwaHR4d/DsEI9OWBFyCDmHnMBwBSE/696sckh1c+/es2NMjAMsj3T/GjyR0yKXvrcGtu/aECEuyG4MdjiMFSWnPd280RWSAA6j+gPrImtDa/TTXd76R3mHjogNoRJI0/R5EF8g5h80l6aSzrR8cPKXFFiePdGUks2895VPO6pVDXv9THH3jOxjfdHHlZXMoWB97+rXfspLaVBoqozybXyzog9v/F96XuUhe3fuMfGqOSqeDsWBMGBute2yNl9Z8Y2nnrPFGppvDvkl9o4zPZN803zljt3mdjOR6hYjCJ/kUD82V6lC3tmjHfjv7fu7cAc/a98bz64/WNP2lH/WvtP6l18+Rsmxkfvm8FxLEWgvrb3O2/tUu7dSH5rn210/WBmtFa6D1pDXQHzHA2tVaF1mHuEPmIfL6j0T6zz6WHOzWH3sEIBKRj6w8UP7+wUTdrYPa5ea2NU17rdu7pnk33kf7GfDsvQP9oe/1Edla1nsIjdXGcXnkJ73H+rb+9c7BmDBmd4zal2lbhB+5+o6xxpf87emgPZtnUk/P1Z5Vu7QVdj4aH3eOWwtak15Ja4p1Kp19Y9gQOXRxyI3WtQhAZEhA1kSWkJEoT8THkjSXFCMj1CLbIkki5iLXPrJFpqTzKW/t6w/SkTHi0zc2na+2ZoPaAvtsZORU+Bbyr/5FNKXre/39Sheb3ntZ+YqceoeILVB+sjLVZ5zQjQ8+MIakk8ZRMeLJ0unKqj7P9WpMLemXZF9b74a9cXj7Xz03rU51p2tTbUm/8bV7y1pUv3Yj97QLtLGx2A3ARYQfoi/ij1wiED5zI3DJPqRdN/1WR8ZF6CWfCEEylI7oW1u3/a4t4i+yj43/FRGI6FsSEKTTISLwEoKIwF9yG7AbdJdQk448e/JFpkmH4kEsWXxlbBzbbUNx63vKJ/2qPbcd0t8qI/qedCSZOHrE3ZJ9sL5s+ZFcKyPVbgxkJ0uLIeVbX2Qbf8RfsUi08vNpl9hs+UvLt3no4uUls0H1sV0iMAKvutb+R6LuT+lik0vubdzaL/Y2IDLwi/zHv/myufl9m50r24DZtNjQs7exJ7PbyKS3ofq10SaqA8ln0cav55Kme+423OylbQ7pSZu6DjT6wEYvgg7Yk20KO/SIbXN55R5U5MknTVYme3WBd1S7t/29p/v89Vsb0N0k21xnizjo4EcHehtx8iM9ZJPfZj2d7GBVnmKKa8OfXt42/dlAnHT5b7p4uviNW/+rcvJtnt+iBIcJ0sHTs5L8DknFlHaYLabDaQdcurKSEYHylqaLBX3ET/InvTOQ9p7v3DVmW1fMsca48d+BCxz6HXwjAZFnHYDh6WfAkXkr92Ac+je10sUsUagsh11lIAX5HHjpynxHDmrb/mQ5SC8p2IGZ/Awh2PoArVM7958OnN6Dd3LfuXcZnm6kLDqURlSREVn09T/pS3RdRIQtMSjd4bY49g64T7baI082EvI5uBQLHZ43Trn0Dsz54MbDR2VVb7atP7CJrQ8+IgMjmkLEHzQ32XrXdGMA+FoTjA/zGVoj4M7fviN3HvdNBd+kvlFgfksbq76bfTv7bhrLoe/hOynuyRbYwLzY+vqm32+nNu+zeDbPXB/0zdAv9WHzhx7pSup376R+ZoP6uz5v3qmHTtanuybqN23U/kgo64E/iLROLBnYzcDWwCUDEYHIvG4H0v07f0sOuunXrb/8ZLcAWydbG62L+5+CJLWnf75BW63f1m7Sc/SOPCd4F/Yw+w7aR4TG4f2GNzalizNGKye9PVJj0liwtzI+GkckG33X3HdYQrB9nXHonYW7P9Om2uoZoPFy5/hdZ1tHSGsNIGCe1qgFYoaUN/JvdURHJFNkECBFEEJP5AcgZCLEFsg09ggzhMglAiPn1g/sxcDGb75is4m7+V/ZyHSoTG2pbH7S82g3nYzw8ezhElAXSCT9CPq0ftb3EWveBfC905FqxSuLnlxCENKf2hTkkVfsyuzVrQ5jpvFC15aV297y1V5QBiibnbzt0Zf6N3Jtwe69eE/g3el/PnZ6eW+5QX+ou37xvPlWX1z7trGx0HhB+GmXW370bv6RT7cAIR2hR372BmDkXzf8kG3SgJSLAOwWINuSecVCRN4r2U0/sZGCEXyQPxJQXKQg0F8RgX/3d3/3VUf+IfkiAtnpSD9YArB0NwPFkUvyfQZLqD3pyDR6pBp98z35I+aAHnG3BF751kYqe+PTX5Uvvf7IPGk6gq5Y6dWLfZKRex/piLhsCLFsIJ3OLi3u+hFk9NJrR6DJG5GWH0ojyPjZktnE0BF1YtmkN18xyeoL7GQkoDQ9IrBy2Z4Q+XdjkHp7+291pB4ZMSh9ycFX+CMB+H/+1+Avm5Pf2/jYoNgE2aQkbVD4bDaB3kbUpkUc0MXuYfOvBZ7nbvw9B90ztdnm78ASKXEl6LcOGDZ+0mQbSLA5bIP4Cm3snzaS6ZXv0KQNYZ+nQ1fPdp/fprPN8Tu9DbeNNrRRhXx0vuxX37ykzXmHzGQx0qH8r/TSNsylK7PDAFs68F9feelP/rUl2bL/NcgO+treAZTdgZONhGJK70GVz0GVvXR5Nla5pP7j876kk8aBOkiHMsRUB14wD41f89B8su4Y83vQcvCNAHSodLtuf46LdHMYdfjtFqBDasTfknsdZL8F5acrtwOw8vkiB9XdAVx72D+6MQiex6HZgd5zOdwjOj1zB/4nMtCaoM8iVMz/uz53oPZ+vJPeeUSFdxmxEYH0jgx8IqjoEVnvdPkCm4OsA2vkF6zegba48gW2TWcDB97N02F4fezKrvyNYavMjUm/tqc8W9am6wt6funsyezb/0+IiOo9rgzeNeTbuOb4zu/WEmgNXr35vGMtGIN9Y8Hc3m9V0neMNH7Ne2njOdnYvrJvoHVi8yhLOcC2dalfm56gja1NfRN79tsvpDmyfVj/R+JE/PFFCm5fJ8W0/qq3tbE+0zbPQvfc9gHtGfoDgbUC2bZkIFh3uskcGWiNWjKvn/cuORik8yfLFwnYOvf0xw/tiQTs58C12V6nd9m7IT1vY0h/GGf6pPGmryAbnYT2MHzeH72xWF+qAxoz+vPVXqw+RlwmPUe4PpCnsmD3id7jPmPP13wyBqAx09zeddO6Yr2wjiBiWlOQL2SQzoeIyUYn5YWImtUjapa0IZ/ImoAIiXxBzNABIYIMQdBEtJXOR0bmXKIuPYIOiln/jSc3z9oqT7ryimOrLdLbzp6JDXpOz09u+gkIJ32JFNOfEWn63Puh9x72fbHdd0cHRFblVPbq5BJ6kYJ0UjpbcVtOZVSH+kjtY6str2Tx2q1siPhL1o7bX/pSvze2egcrvUu6d0T2njduiTpy61D3pr8FympcK9s4IqUbZ8i+JfjIyD83ASP73PK7NwBJ/nc3ACMAI/8i+9LXvvERfsmIPnFskXsbW0yIFIRs9PJG+olje0X+kYg+iAyEvf1HZ4sAXLJvbwH+nBuBEWyRaFB6bRCxxh4598q/+dlLp78i9pLatvHplV/sKz+JpAN2sjxIuGKTG7/gR4iRq0fkpSPdyCddXDbx9Mpa/ysJiDFpMttT3CX32CLtgK4d2fhJ5NrGVA6dRNgVz1dcsfJnT19ZPD2ib+WSgukRepcY/AjdAiyNCPyS9w8/DbYZWSKwg7eNcpt0G6TS0EbKJqYNs3xkG7bvgTbhrw4W34rd/K3cZ2tjyAZt1PQBLPmnn/Ygoh/bmEfY3Q3lz0Gb0Mok07cNoF3aq929t1fvRr/aeJL1NbRxDjalNtzk1cHGm2wTHsFw9Y3PRoLDlTQpLe6V7ergYFYsmV46f/U/+bLtYTf/2v9apQMFPThwkg6g+rCDaPDsYvaAurIY/qAeh5bq40+qy3gQZ1ypszHI3yENzMPmnnFN7yAWHLIixhBmHXY7eO4NmN/Nrb+Iv6dD7UeyQ++FstWBbIwgVLd0kl9bHMShGzOvSEEH+H46DA7R+7Nhh/1LBuoj6wJYF1qvrAO7Buh376L56R15Z40J6YiN5NOtlAsHVAdTUnqJq1f6xkWYOdiS7JsGcZFlW1ZxDiRkNjIbsFUu+5aXr/ykGKj8fJVf/C1rIa764Mlfm7YMtiUCV99+D8gC7ylpLkbkru59SnvPQA/5muelSenGB9m8bh02howpc7lvS2Puwhzv+0Qv3bfYnCf3ewzSr1A+ZdIrj1xbdb76LvYd9L3wXJ6p561fpPUJsOnvwEbW794HsPdu5OFXFrCR+rC6tIPcftTm+qU5vmQgIKU+QwbuP3fQutWaZs0jrXuRgvlAbHn6I4gb0U+3AP0hAxCASwJqq3a3p2n/At7P3bvoB++kfUnfEX3UO2Kn8+273PGo7OpRp35s77b9GFEZuWe91X7fnAhNsjUZekYxUP593shAdRuv2tPzaXvjzhhpvBkfzXNrQOtEErHS2rLrDBkRA5dAukQNGVkTIoOSyBLyFREYUZNEjiBEIkkQZBFnyBGkzdVJWKLu2iCSJV+2UDw93+aF/AttSNfWyq/d4JkgvWe+fVC/ILf0WdCH+lwf6/PegXfqvUnTvave9b7b7NnEV0blSouLcMuu7t5l7zX7tdHLX4z6yG33Z2Xtkr+20cMTCagf9T2sHrwD77R386QX5516N0nvTpnJW/di465UfmOLjtAjX90EROolI/wiB8lL8n0GS/QBom9tkYIRevki9ZL5pcUg7kB6icC1k5GAq1emdLZIQXgiA936g9Uj/uiIvxA5GOH3rcQfLOEWgUamL5m2PsQYWb71b5nqoFdWKA8UR65tyyFvneH607eeW3/li0OGkeUhxScj8opF2q0uBkFGh+zALr1+emlk2tqkv5dEmIE04i1bEsGmbr7istMRd5tv7dIrI/iedBKBl1TO6tBNv4g+Mn1Jv+JKf4S5BfjnNwK/bEa+3gi0KbGxJG282Do8knw2Y+xkG9Hs+drMfC+0ESef/N8K7etgYANIX1vPus/fRlE6GfnWgTss6QfpbSqfYHPYJnH1p9gtswO/dxYpCNrVs2lrz+Q5wbt66hvY/k63iQab0zaoa+/wlz3YmK9efrEdrMpLgk389a9NOdLp7EAP+YvJls6+edbHXn3/r0gHDAdVz+/Awdbhg41fLLmH1g6/4umkckpD+ZPGgv5XnrHD7j13WOuQBq0pO+d2LpkjDlkdvPagi0xzCHUodTjtsLuHXNifvfVzN//+1Sv50Y2YPUiTHbCTDsv02pMEh3MHcwfne5MmcrADNXJwD54OmqBPWhusCR1u9Z0+tCY0/5vfzbPmi/fX+478cQAFBMaSTk/ogBpZFQEWibXpYkjIB5UB9A5BZNiYtZHKyNahqXKLq64OUddefrbNF8pT229ccssn91D3lCdIbx+QT32+8J72nT3p3mMEFZt5nE6G0kscir3z33hp7ITGk/HV9yQ0z43F/SZtOn1h/EbgfYSnMtZGttYstK11Sts9Q7rnpdcPQZ/WZ6uX1lckFL/vAPSptPrEtD43R2HXR89gffStN8fp5v3uF5BWe1u69RGsL9ZIf4yw7li7pK1TS/C1toX1dfvPHzoiAHfNSqpbG6xV1uwlAUG7rVHQXuyJAPSNMH56H/qHlNZP0LeF3nhLryzltgdsjbRetreqXdqorZF6iNVdd63FSFa2pD9IAT+CUJ4IQXu7ylZPZGB7tJ7Xs2qvZ2stNoaMj9bgu27uekK3ziBakpeIeSUjei4xs4jEEkM+kSXIFYQLmY4QeSLTpBEnSYRJZAo9XDJv9Y1/IgXLy0Zn3zi+2pJeG8sHbEgfMr+0Z/yIQEJu6b/6mFwSzXcB+lb0LnvH0mTvHbLll/cJfJFv1VsbSO2K7NOWdISgGLbGhTJI5ZYWo+0kO52957n28ihf2+oX4yl5+08fexf6Ob33I9279j6Qa94Xmxhg4ytOHjHFk+ze6xPJl+TfesqnDmXv2OLnQ/KR3fpj338PcG/+rf5E9L0Dki+ijt5tP0TeknpLzuWjk6tH7hUTuVdetog8NrqY7CCuPEsOIvxItksCkvB3f/d3X+Ul/Ug+0m3AvREIkYJL9H0ERBkii1yCbUmzSLSNiShbf4hk23ixZHkrL3txlbexV/9srLLJ2hWyFZtt86yOyMuGOLt6cdJipZckjAhMZwcEWzr/K7v0z5FINCSbcpbs4wdkHMlXPLBLyysthozgA3lCsfIVd/XyisuG6EsuEZhNLCD08kcK3vQ7PN4I/LIZ+b0NyBMRGJFEt+nkD21CyTZsd+P2PdCGaDfAbQjX9grbLtB26Z6n56RH+JGee9FGu0O1foqEI582kU+wsbQZXLTRJFffmN00hw78oP7QxtJzhJ6R9OxPfQX1bRvudOhA0oY7u014G/OwtvTK2EPiHh47cO3BKz8pL7uNMZnOf22b7ylPMU++yvt/RYKDp7QDh34h8924pMMrX4SAfHTIrk/5SGnvVNmNocbHHtKgudr8My9h55d50aHMIawDroOnQ24/CUaydXh1kF0CD8HXP3qP6Psv/+W/fMVPP/30lSDMd+UlCV+Rgx2Yk/cQHdjc0KFre7cYPYMDNnJwD/ERgQ6c5KuDpvWgPw5Yv6wFzf/WVmg+e4e984gJ743cQ+g7XIJvDy9PttKrO/xAB5yNpW/M5itu67lllV5bB6W1lSa37GzSdHmD9EWHn8pJ35jqLF35oWf0XE99vohgAoTTky5G2ruNiNqYa09nN59JMEakgd5asRLMcWOrNdy8b+yFj77n1gRjl3zy/1z0zdOGvmnaqt2tU56F9MzsPW99tf3Jxp+sT/Vf7yadT4x8bHR1Z6OrpzZtH7VGmtPmN2mu7xpp32B99EeCbuTtH0wi6qw91hxpf5xABkYKWps2/UT+Waf2BqCy1WNdDtrQ/qZ1SlvbQ4H9Cew6Fbyf1qmk99J4YmuMSfPrr9Y5ZbT3U0fflOq3j9p+097+rUV9aJ2FJf+6rU0CuzU5vTzyW5/vPs7zq7vvnPb1vI1Lz9d4aDzdOW9t2DWMjGyx3sCSfU8S+QJLCtE3nUTSdLPt6eZWpE2kGSxxhiCJnAnIk+wIk7Bk3ROB98ovb6RMZaWvf+VTO9KTPU+650QOPfXBq9t/2/e9H+/vfl92zaezk/ves6X3zaBXFql8dZLeoXddG8B77v1LiyEj6DZOe9leSXXC1Ruj1cGGCNSOxln4zI3A3pf3FBEI3gtyjez9en9IOHkgAo9U3o3Pl626bp1ilM224w/c+iPFIPXUQd8bf6V/zi3AS/JJ0yPi8iHbyPQl8UA6X+l8bOWp7BC5F+EnPn3tdOQePalMRJ5y2C4JSPIvERgB6DYg4q90RCAg/9J/7o3AUBppVToCjV6aH5BeUP7yPemVU1nsN+/GsK0O2753saSyyc1Te2HbF/F2/TcdxKY/kX/IMelXOiDYri5/unhpedi+VQJSTRoJl23jIufUc8nCiD425Yjjy55NW8niIv3SyYi9tSWRefzyXBnR91H64v4kuH8j8H/8j/9B/8O/EbgbyWQkH2mDkp60CW1Tlb0NzI9GG8I2d++gXZFf6dodelYbaptCOkQ+INVs1PSLdIRfB+zSu/leXOLP5tJG2Aazw7uNZuDr5yZQjHxbzm4o1d9GFrRVu7XX87Wx9ozQe9sDVZvlZP2bbmPd5jqdPdisBj7Spnx1cR0KoYMWX3rxpTdv+SuD3UGg/Mn0td+4Vz6Q/t7SYa6Dcvpn8l255Xwm/knK73l/jgTlwB5as2VXj4OL9yRNSnu/Ynp/HXSMuztvzcPWpMj35pT5AB223t0GdHDdGy1Iur39F/EXCfif//N//t//8T/+x6+k33/6T//pa2z/a6a4jS3/koLi+gf0LzG4cKhGUpIRhBGCJJ/DtkM2cvDdzUCwblhX9EvrQ2uDvqs/W/ua/zvHvZPGSu8SIoGeDqGv4ADjALIHE4eVSLq1FQPy7AHmKd/GsIE0X+nixDiApF9ZvWKgNP/Nv+VuPgcgccWSbOnhxiknqSx2enUBG/nUx68QKUW+073X3i2Cii2iKvuTFLN6PuuD8dJa0XrTeGp8QWtA0vgzFsn0hTUicuSuF5/F5k9vDdr2mA+1n82z0T3bPqdnJ/VbxF5k30r24lbXb6C8yt3y1U3Xpvpln7110je+PYu5vvuR9g6tEdbMp/WydYa09lhvSOtopN8l/8RD65I8ZKRj+xtEmDbUHrK9kzVJ263x7cnsU+7+pOdvX9B700f01jBjhU6Wv75SNrSXe9rDWTsRltrd2qrPIvv0XeTf9iOsPV0/dEOwvdzdv3l23znv8q7LsOuxcbNz3brY2tGaQwKyRRroET9XQuRQOkTOIGuS78g/QNAgSBAoSJPIv+QiUgciU9jTkS2XtEu//iVjNm799GzSsLFbb37Ydi4851MfBH2lD0HfwvY99D1pne87R973fO1rW53sW5I0BuiNhcbIHQva2LvnJ6XpPcPGk5XF1/irHnWTa1dmdXXjEPRX8qk/QZ97P/W/9wXG2xJ99N4n9O6BPf+V/MpX3pKDO3YqRz3ZthxpiOhLRwbyZyd/yS3AiLkIO+klB7NlB7aNv3H5SAQeSKsnnZQuXwQfO702FVO+JyKQnrxEIMIPIgUj/pb8Y8vebcD0b/mJcATZEmWbDsi0fEBfwm3zSecL2YrNTyLQyrvyVX35y5f/lX7ritDLno8NobX+7De9JOCTrhyEWZI9SKsjX/7iEXDF3vzrY7+k3s+RgIyTRqxly8+H9JNOsomNEGSL1GO/OokEzI7EuxKhRyfFvZIRezd9MT8D/hMB+A//8A9f8cX+j3/zZfPxexsQm6OkTRm0uSQjkWxSxNhUdZjcQ+WvAZvCDgZP/m0TaH/EF73NZs/aRtpmrGeOfIA2jB2obRhhN48hksKml4QIvaSNZcSfjXl/bSaf0uI2f5vJCMFtC1lb21j2Pntm77E+qc9287wHJOk9KLURJ9uEr97GdfUOfdlhbasXY9NbmRsH+eDqT3626pWu/mJ/DWkDD1fP77AHH5VDivso5p2UXx98q9Rmh9R0dmWSN1ZcsevzTnrHHdrYyJ2/rTfGq3EcCQjGvbngsOaAZp50IHMgdTB1Y+Xp58AIOT/vRdgh+pB4bv4h/EgkHyKwNEIQCUiyZ0sXTyoLAViZ6li5xGBt2duB16bt4ODt0O05EIR76O7geQlB60WH7tYE0I8OwHf+t56Cd+LdNF68s95lpAViYw8oC4cQB5s9jHQ4Yc93008HFygmPMXI+5Q/6eABxV9UrkMKufGV0UEnW/HiSmcj2R2Q6NXzFLd27fActad+Sz719xMioJaE8t6yre69kmJK8+/7Xr80vXKTNx6sEcYQX+tF8mldgtZsMdaJ1vHWi75FfH2bPiuD/JWlzv3mqBdar7J5Rs/mWVavz3pm/VH/Xz1ZHylH2fJD9VV2bUhqL333PbtWtnd5IgOh23j2DxFUrZutndYasj86RPQh/fhaf/Kz7Q3ACEBrEPKrOv2B4pJf2qqdrfOk59n9ZHsR77D3pg/o9QfQGxOtZ/VTZYL9kP6xr1O3fZK27L5NW9uD6aeIve0nz++5nyR/sdsvvlX6xJ5Ov9Qf3pO2gHbVDz27Z/a8jRXjZuf7rn3WnUiXdGuNtQgiXCJhgH3JqoifbmYhZYDtM0QgcgZBgkABhA3JTkeW8NNJ6SVgLiJeyGKz8T/5SGXnv2WLyVc+6dqTXttBuucoTb/Pv7cA9Zf+1Me9i94NeGd9D5/WeeuF971o7VgpbvNV3hPU2zcHGh/al4yoC9LiGht0YyWpHOWmwzt98xtjdNB3jbs7xhDM+r2bgN6RNEKtd7hkXuPi50j4bHnd+hOrTci8Jf/oYpCKTwTgE8H3ESL7rkS4RfjRb0ykX8RceTbuEoLFAmIPYXfzI+oi/SCir7jS6aVfEYHSdBKQgci9SL+IvyRCMMJvyb9IQf4n8m8RWUYuiUdff3aIOFsdsUUuibf+rWNtZODLH9a25cBn2hXERvCRtXfLzb5+Ehm3ddEDQu6dHpGXjlgjKzdSL/vq8tCRaNKQLz2y7lulepQL0ulrB8ScPMg+dZLsbHz3hqCy2BF02cQ83QRUzvq74UfyI/oQetlLLzG4xN8T3AJE/NHJyMCvNwK/HA5/j+iy+bARabPUhpLuwEiKSV+5m9LdxP1ctAFqI/et0CYbSzK9g286adPlGTyntIOy5478k6Z3kM5Gb0MLNnQ2kGCDZ6NNRuDZVNoMR+7ZDEJpso0ina9NI3+IOFRmNwo78IcO/pGXPUPv03O2Kd53dTfPdBvrPXylk21Os7/THbZs1ku3ec/eIZDe4W/10g5JT/lK89OL23yVszHfW4LNunSHutChOBSXvfhXZa/8TMyPkKC9+rR289EdXvUvnXRg4fNc4sneR+MKnua6eWpemqfGLOycM9+aZ+aLubKHNIRZNwH3NmAkoJt7ft4b2YeoW8JvCcD/8B/+w59hbcUj/+gRgchBunKS/Zz4o39jENwQRAAiBEnP0O1Bz+ZQfg+cEYH6wjqxfyjQZ/rPWmCNby2/a7V30Bzt3UZS9I5Jh489dCw6aJAOIxF4HUw6/NAdCjaOHcpTLF0sKX5jKwOyXSjHgYMu/kmKqb6tl3yyyafM7KXJqxcTpDdfz7VgA31T35FPfR46NDoYLmFASkcwJTtILtj4yady+ErfQ+rGQ3VlD9YC4yi09mUnwVrRGtIaZGxC/sBvXSkmu3R2MXyl81cHqF97Nw09U8/fc9H5pTfuSb/xdHVoQ3XWFn7t1F/mJJu277p518tka6a5vmSgtaA9g/2EPYl1w5ohjbCyrrSmtJ4uObg+yPZEANqr9MdQdWuLfUnEV229e5HWIt8F+xDvqW8G2ftrreJPF18ZoX0ftL9TvzUR2r/pm/Zp+sTzLAEI+gEZqk+6GXklP1IQWqP1c/u+/rirX1qb+yNze1Jt1nbP0zM2boyVJX5aH6wniBxrT1hyB5A4kS7p2ZE8CJhu/wE7ucQWG31JmkWETbgEGmIFYRIpCGIiXyJ58iFUpPmTkTBPMUE5+Yqv3Fsmm/jypEPPESno+br1SPbcEYCRf1BfewfgHfUNaX3vPS52LW8dIq0Hxv6VjYvWGLjkIDRO1O0bRO540VayMXMlRAoWSyqrZwTpd/bN3xhTbuOM744x/e1dkd5F4ycicN9zEiLqQuQe+ZH9qbwbp/ytY8m/dzcAnwi+j7BkHeKNfLI96WIWbIg6Eim3cXSSf2UkXvkgEhAi+CL8sq2PjuQjIwCT9yYgOyIPpEk2BCByL7kEYLik4CX+LiLZSOkINrI00opcXzrfSvZL3EWgQcTepp/K3XKesGU+5U3fONDO2+ZsT/aIurUFduTYZ3R5EWbS2Uh2euScmMDHhjgTs/lhib1vlfIj17LRkXHsyLl86i5WHB/JzkZKy7v2CL7KityL9MsvPlKwmCUEEXj35t8lBp/Qz4KhW4HdBvyf//N/Sv/hfw12QIwIa7ME/YWZhDYoYmzaHCb766VNC7mbmJ+LNj9Pm7rPQDu0Vztqp3btc0CbrogyG7GIs3SyzfRuZNtY20Da0NlEgg0e2FDa8EGEns2lDaENJlub8HSbzvWT+SujDbw61Ncmu81+aLMdIdgzet5IgProqQ8jBdqAQyQgW7r31Ob8lW4TW7rDGHR460B2Y258Mel88pLS9E1vbPZ830PamEFpmzV4pxd/82y738nq/EzsKym/+n6J1K+VCT3DuzzeZ2PG+CHvHG++GpvNT+N355wxb945sHWA3UNaRCDirNt2SwICci4i0O2+V2TfR4g4VFa3BFfvpiA92S1BJCBb5GBE4N4UTCIDe6bgEB4h2K0T64c+aT3ST60Huxa0DloH6vvWXe+p9+a9er8OHA4b8HTACA42e8Bx8EB2RWRFfpHQITZbxBjQN5ZNbL7sbLeMJDhsdOipnCe5ZWaT79qK41N2erGr1wZge6oL9rn2ea5++3vh8Oc9dSAE72oPlXtgzF++DpDp+XrfN72x1/+kq0881A52unGWnTT+gJ00Bvlaw8rDV3wx5WVv/G5847p8t94tlx3qLzZSTM+3zwHZYP3lEUNn1zZ1sdMDf+tmc1LaHCWXCLRmmse+5e3dnshAa6e9A4mo88dEa6h1wv7CXgNaS5YEW1uyeHntc5Rlbb4E4O5HtKl9ZnsR7e9ZQs/puXv2pP7QR74lZDHS2y/Q90R91r32dvVJBCDYU1k7PZ9nspb2XbHOdjPS96V/I9E6TN80/5KCrc/t7drH6f/WZ2uzdukba3N90j7MczcuGkfN+9ZQ6wiyxZpEIm0QKiCNaIn8I1ePAIzMYosQpEfK5L+3tWDJMRKJFmEDpZEokI7c4aMjXCLg2AG5Uh56drFQuthNw5I52Sqzeujas3rtRf7VJvBs99lBv9THZO+g74813Bq/63zvsHVi15rWAusdGOPpN22dKLZ1rHKUXT37LdEOsvYZP7VX2xtLYJyk91zXr4z8pPS1l48E/STGOAvGVmNx+9e46r14T95D7/WVjHwj2SLtvOMl8IpTbvbIPP6QT1zlqofev/+H6EP+Ifugsn8JARiW4EPMdctvbUi69S9RiIijb1ykHlt+kv1KZB2ibnV5IT3CD+hQHWKkI/xeyb/7uz/cCIz8Swd6twKlEX2IOlJstwSzf4RINnLTEGnGRiKk8iG3ypctbL7ylubfcuiVtXjKI6682pqd3Ho2P720WFI5CLVipNOrJ9tKefKVFg9Isicdis2OKCsvW+WSfNlI6WxL4PFDZF6xG/MtMh0i9ZBs2eigHn6gI/Ii+SLz5M3OhugrP9IOgVcsG3/EHzspLTbC8Insu8TgExB/EYArEYOIwH/4h3/4AxHYxnGlzUgH8k3boNjAkelLJt2/7P4c9Nfgu6n7COptQ6y96aR29hxtCtnaHILNWOSfv9Iu6RdsbG3ewGbaxrpNZH/ptcmLpLBRtgGENtZtCsnVd9N9/TaQbborv/q0Q3vadMP+lTly03ODfvAu9cu792UzbhMKbbTbdHs/kTk2qXxXb7OSzreoLD6bmOz0yuIrbzHZioOr33zF/1IJNuLSbcptutqIkXylQ/anPNLaubZbbxIqKzt4bvb7/PXvpvnrl03L/1mpnsqsvivFbruklwAk7xw3X83LnaNLBBrnkeDmgDnRvHEDw2Gsg1m3AZcE7D/8QMT99MefAT8RfN+CbgauvjcF1ZtUn58lk9pCvz8dvrcEuyFIeqZuCXYo3Zs61gr9Aq0NrQvWhNa31nrrYfPfuzAezF/vr3fnvTlcGKekQyjsAeMVOqSS0EGow9CmIWIsXwcW6ezFbNzmvRBTPoeSkG/zS68vZOuAs/7Nly17yHbbuvHs21dP+lMfB++j90JGWpWme4cdNnuXm2/1pzoW3xILxW/da4farI30SDOS/0m/z2X9MW7LWzlBmr12lJ8O5a095ZEWe6X2k5XDXl4yf/WzFacu7a0Oc87c23UUWi9frZtgHvuuWzPbt5nj7WWsAcg50ppg79LeofXCumqvwWctsb72x8yV4sWKQ2gllXsJwP4AcfeW7Sf3Gdr7RQR6dmsStBaR2fRR+w15tqztD2jt2z1d/dAzQfst62l/bOmPL5F9/ijTelx6/1izpGBkoPLs55StHvXqQ/3f2tw+bfdlvfMd1zvnrA3WD+uJNQixAggXRAsgXSL+pCP4yG75kcgsoG/6ifi7iPwjAWmzhFpAwiBS0gNChR0i3ejs5UHGFE+P9FnbZ/Tqqg3SWyeJAPQc3QjsufYWIESO6q/6uv4H72W/Y63z3l1rhXdqrPeeG9eN7b7LpDlANy5IaTEg3bphrNzx4hui/r4lpPb5rvUd6hu33zrPlW/JvPU3/t7Zy0fqI/3WeNV/2bZ/QZ/3DnpvbL3/KyESb+XqEXQk29X3Jh8bog+RR9+84vrZ7739h7z7HgRgiNSLAIzoQ7pJA8KNLP7GRfRlX1Jw/U9S2elL8qUXk32JwUhAeEcCrvy7v/vDz4KlIwW7BZjezT82QAB+9hYgLJl206tHyF0yb+3pEWr0jVV+McWFjdk84ospX3Vd+5YD9PxkBB57vs1TmdJLzpHlJ9kqAxn2Tq8+6c1fmo4423zVSQ/IuE3LIw6RVj4xEXrfKhFwdOUp60p+yCYP0CP00sXxddsvyU8u4Vc+eumV6UsERgA+kYNPQPq9IgS/4A9E4CUB26zZPO1myiG9DVybrXdE0mfQxu9pY/ut0L42UdpPRn61GfSM0jamntPmi06+Iv9203jJP2gTGUG3m8kl+C5sDvv5yOpPscqzCVcm2KBDG0rYQ79n8Dxg82uD6Xn1Adl71Bf67ak/vZc2IBfZdwNydZuRNik2J/nZ5G9TA22C2FbP1+bmpovNl86/ZRf/S2UHRrpNFjsb0NnWF65985Daqdzi2D8r5dVX8tZn2b3Dz6Shd6PcbMr8rNz8ypc2FjxfY6JDjXpLN95aa/YQa24au81J47s5B80v8wYxFhEYCRgR2E1A5NtPP/3hP/xwOy8Cb/Hv//2//9//9t/+269y9Rv3DvemYEAIugWIJATtEddPh5/+s5G9GQgOm9IOmQ6bnrt1o4NmfzTQVw6arQnWN2vCrgfNf+/C+GneN6a8U4cJuvcaaeEA02F0scTV6h1YHUQW2TowrK8DVBAD8qRvOqmcUEz594ATyvfky1Z++tZXPCm2fPmf0mtXrucM+uqpX19hiTQo7T1l874io+hk/uKXXPiReFXf2tNDtku8rS6u57PmrL1nbtyuvXzloZOVvfHArr308iS3vFAcn/lzZRBjTXxa31unzVHyHREYrKPWUHPePL/7m0hBaF9jrbCP4SORe+1zoHSxySX/dq0BewxrDWhTf+xp3dk9oO+E57b2kEG/PH1rxIslb59Uj7XO/q49nvZpqzb3PJ71iQD0LbHO9gcY625rsW9LazNSMHJQeknBSwa2l1OnfWTvoX2ad3bXZc+qH4wR46k5Y61oXbKmWH8iWUhEDJ1EtCD+pJcEjOyjs5dOv6TMEyJqgI6wQaZF/kHpCLn0iDckjvSScenlQcKUR3wynX9tG0OmV07lh+qEiL/0+8yXAAQkV9+LvhPeT99CsH60RhjL3mnzvH1S4xm8//02N1d27vCTzYfmTWuLulq3LrTJ+NFeba3NngOkPRt/z9c4A3Zjisz2ZG8cyks2DpOvbgJCBCDpvZHGT+/Y+1y5RB3bJQERd7C2q1cGW3p5pJF7SL4l/pKRf9+DBIysi8yjR9qRgHBjR77Bq7hIvCdb+bPRkxGAlS82Qk/66rUnnZ2/cj5LBkb+SdMjASEd6UeKiwD8FiIwYo7cdOQZlL4oFhGVjV6+p7zVU2x2xFf+8m75lfUq/6t66XwRcvnWDte+eVZfm9i1X4IvnZQuXroy8sG1Ieayp1d2aSQZiXiTjx2kPyvhIyKQLJaevZt/lREpWBzij47Q64ZgZGEyonAJvuST7YkcfAKyLxLQT4Hp5B//t+Cv8isR+OWg/fJ/DbZps6G0IYkwaoMSAQi/hAz0AbuEwLeiNmhXBGBt1942oJ7BRovNc0YA2qzS2yRetGkE5IONYzLyL4LuIwIwwg9sDvv5yOr5F/IqW7ltJB321V9b2pTf9nsuz+nZQT/oD/2gj169O+/ExqLNxUqw8WhDzv6kk9BGJ1ubFbqy2KXLu3o+ZUhng7WtXtnZy/9LJUSIkOylbeiA7Ul/lefaQPojeftA/p63PpOmk5sun76vrKf3KYaunWRlr10cqazyKLP6pJUtX2NHXrY9vLW+dIg1Jx2OoLFsfDf/jP/mlTni0OUnWQ5gSwK6Dbj/Ocj+m4BPJB7S71/9q3/1v//dv/t3//vf/Jt/8yc9QvDKpzJgbwdGCtJ/+ukP/+swmQ6IwOQSgtANwXs78N1BU//oK+uWfuugHhHYH0VaO70D76Q1ubEBjd+IjoiSp4NFhF/EVroDB9lhI1tkGBu9uNIOEjcm8F0bsDlwlFda/sooz9pL56tsUBabOHZpdnp1rL7lbHrryi6t30hpz3779B0ioIL3A/QIrAipdLix5FP5vzVse1dfIm7HJ1k/PNnJ1bfM4l6VT2YnzZNX0vwhrYOlWytX8pt/refSu09Kvlo/k9ZQ2L2deX8JwWCdaK9DIqnISML+0Fh6YytjCUBtUN+2Z/eMu954Rt+E1pvtD/2gv/o+shdvjap/6gdQh++I597vSM/cd6Q/4For27P5llhTfUsi9C4BeBEhSC4pSCoLurndH2v6I263ArUtMlC7W5N7554dltTZdbI1xhqEsIlgiXRBskT2QbcCI/sitsjVLynzhAgz5AwdkIJsiJtIwghBtgg9aT5pJE7+q4tFypT36ksERextTHUVXwxb7YLaCj3L3gKsby4BiOzqu+B9tNZL+6a1bhjLzf/mOhjL3jXsvP4s5DMnkpXdPNpvQOMnNI5qr/YbRzue6J41m2cFY0s6ApBNmj0/2VhMh8aoPn1FAoL+9968k8YFue+chCXxyIi9fNf/6qafuCX+skfwIenokYqX+CPLt8TeZ7DkH2IOgRZxl55/Sb+P4iL9SL7P2Mgl+tgi/IAewZefnYTyiaGz0V+Rf24BgjSJ8EMCRgZGCCL+khGCkYBsZGTfZxHxtgTcE5nGVjwflEcMWX4+saXXX164ddG3/LVXXmU9xZGVJy4ffdsKtat8QEewbb5iKvf6EGORdauT0p+JUR4deYaYW5t0cbWvOFI6mxj2fL9ULvmHvIP0fGIRetkiCdmRd4g7abqYJ/lEACL1+JS5vkv8XSAAl/Qb8u/PbwR+2Xz83obJBsTmzCbEhq3D+G4s28CRpdPbtHwr+ovWqw8f+0cfRnV3oCVrP72/RKc7/NoQLwH4RATa3NqcQRtfiHRz0I6MeEX8LenXX5ihf1i6DSKw+eszWbo4kE85yowMhEsGtlnvOaCDf8/tfdUnvc+nfvVe2mxfZN9NTHqbj3QbkiBdrJg29bDplZXTxumVLUhfu/TPlXsASe5mjp+tODKsvTzlL5bcfFvPO1kfSHsfr3z6wbskQWx9511kp5dXTHnXDtpYGXQxpDQ9+6bNYTpoS7Ydb8Zha46xuQfX5qTxbZwb8zvnzA+HNoSYA1gHNCRa/y4fYo7uZt4TcRe5h/T71//6X3+V/9//9/99JQLZ/8W/+BdfZcQgiSj8FlKQHhkYOZgeUZmODNRutwU9xz1wAlKwNSQysIOmteEeNvXjHjhbB6A1vDV5x4mxYMw6yLw6TASHHgcKMv1Veg+yHZ7YgL4H3GKyrZ90+AjXF/iuTSxcH92hhUyv/OLyAXvxW8b61LOHrtpZ3/CRT/36BO/AAc97gauXjqjy3laXH969zydsW2+7P0r/Umin9tf2J/0p3zvIs/1R/wB9CUDSXCgNzY0lBOn6nzSHrIl85hUp3XpNQvPNmtsaSpfH2tk6mtx9kfWz77n9T/uy/d7b50Dr6hMh2Fob2SeN8Ft/6fInrSvqUT6pHduu2qrdnsszezbwvJ6pb2OoD4FfXHmkSWVtX3ju+8ye1/Nou5uA9kz2UO3frJ2+I25Y9weWiMD9piz8gWb/UAOXFOyfqtib2+r1DdPH7dl2Xd49de/aczeujD3j1pyyhrTGkJGASJfIvsCGcEFkXXyW9Avd/CPTETURa4BoQ+DQ84V87MVG7qQ/2dIRN09+duUu4ccuXb2htuXTlp5FmrzPra/0Y/1pXQ/W8t7Hro/N98a2ce+dGrfeL9y57P0H88eYIEO+5lXfbTJ9931g7GhH4ydoa9+kK/fZuhHYjT82fUCy5+dbIlC8sSgtni0iNWKVTm5fexfeiffgHXonvdfe9cqIt36iuz/VjQQUG8kXgbeE3xJ6W152RF16ZZObL0Lvpj+LJfIi5iLzIvauBHGbh16aZIvgy7c2MtIuUu8SfdkB4bex6WQkIXIv0hAQevzsT0Qgog+RhwRc0o++Nuh2IHQD8FtvBC4QXBFdkWVk+hJg2cQjsvJJk9LZxZbvxqQHts2TX1nrl+aja3ux7KF0ZYjd8pBm9NJQWlyxILbyNqZyil8booxOSl/71YtRRr5s9Ei5ayMhH8JMGdnK90ukMpF8ykfasZH8JF+2JQHT+SP8kHgrIwAj+8jVkXqfJf+gm4B0NwAvIgX9G4Ff5P9NBLZpdCBP8t8NHdlHK1vp7wkfSBs98smv3trno2jj5xmkexbkX2hDSC4BeDfEDs02aW0YIx8ACbgbyMiIEAG4pF+bwQg/sMG04ezfk0m2+bQRFSe/TSSp3K1L/R34QVsvGdgG07MiV+oT/eP96renvm0zof/3QEIGdhuMYtJ381Feso0/vQ3R2ras9bOXJqXXl/0p/UukTZPNkw1cNmhDR66PXJv8UD76jdl8xdI9h/QrWX+S22f8dH1Oh8/q5Q/S+z7p2kby1QbID9qXLq4NabY2rI211hRj0bjc+dq8NCfNQ2McmnvmWz8LNr8cwPaghljrJ8H9RDdSLiDx9vbfSmQgYhARuCRhvo3/DCkI6o8c7CfDSEFtBel+LhwReA+cDpmeuee2Vlhz9In1aW8NW8siAlsT9G19bR3YNdx627hqzDU+O5g73DhQPBEvS/50yCD3wEEn9/BE74CxtlDeRb7INnoH5PJU5sZsffTwziZvtmL48gN985XO9/TcbLcP3yHiqncRKUXPdt9TMRDh9er9fQTt7Xl6BrJne5cOHZLTn+r5taAf6scnW322djZzgtw03ZoH0umlm0vSrd+tn9bFXTvZzEXS+mzNJEPz9Qnty/rOg+//rq2kvYH14BUpuL7V5dtyyMg/dal39xbtJ3qGvhv1gfHqOfVffagv9CudXyxbfUYqk2yP6JnV3x86tLc29w1pv2Sd7BviDynW0PZhEYD3JmDkH/SHGv+Mw12fYf9YY41u/9a+bf94ax9am7fvWov1QeNs56z5g2iJhEGoBGQLAiZCkES8RL4k+S4J8xEiyxBp9Ag0aeCLXEuHSLd0QMqVvnpET7GRPpF56ys+P1+24pVd+0qHSKfgmXre+ioCK8JVn+93Z9c078m49e7A+PYuofnc/Gjseu/mrjHQeYbsj/jN3+aY2CAv9C1v7KjLPGm+GUfWMdBGbW19tlb3zWLr+dI9d7f/fAP0AZmNv5j6KCJa/vpPXyb1LTt5x1jvyPv1HtMRcHykNLKOjnxjJ5fIi7SL/KOT6Uv4wRKFxUbUbZ7IvrUtqfdZPJF6EXiIswg9Mdno+bIh39avnPLS39ki8fJfX+SemOKqk686VyeRfGzi6eW7JCAJEX/pEX+RgZGDCL+9AfhzSMAIPXL1V74IsOxrI9e+tvR85VsbcousbuliqjOdrJzs4uH6892Y4oCevRhAfBWbL1sx6wtIuAg7Uvran2K2jdLZ8gPCTX3Z6GSkXX7p4qH8S/JJI9w+kuIReuokSyPy6E83AVe/xN+VfMg+5UDE394AJC/p94Ru+yH7gI4A3JuA7P/rf/0v6T8nAkkfGx8Ym5Hd0PmwtKnsQ9XH5kfCh9LH7H4wg7a0+aRrXx9H0gcz4qu/gkcEptsg2ojZJIK/GNucdYCOYEP82Ti+I//AhtKmz+Yvsi9yL8JP2iYz2GyykdJi25QqB+7NwOrWJpvKbinaXN6/4HtO73iJwPqtDcS+z/rd5qFDSZuJbNK7qbm6jU82G6BX4O/Qk96GhW2lMm+6Oq6+8d8iHTRK34NdNkgvnlz9xr6LKU1Kq5OPzbOu9Hx8of4i5efvHcjTuyLZvD92oBe79mKVx5+dzkbXFnGgfrbq3LykGOUbU/zkncfmqzHZ+OyAavyan90GNMaN98a/+RBpbg7tgc0Bzc06JKDbdpFtT0Rgt/+W7GODf/kv/+VX394MzFe8MqAyPkMIao/bf2Rti6yszZGB938Y7saJNcPzW1u6dWKN6o8V1rE9cO6aUF9b5+/89868v8aZ90heoslhokPpHk4dJDoQ7SFpyaMOHOJCNjJsWl5ySbck8N/yg4NI9pCvdOVv7OYFdSehPPkri87nuWpT6dX1y+3Dd4h88g5AOvmkO+wtgUUnX72/C+3r/dRe7b991DsJ9dP10+szti178a398nNR/5Crv7JZo+s/0lpIB+sbP9vOGzCn+HfNtBa2xq5uvbSOmov0ZGvoqz3RRXs1c7293ermfwShfZF119pgv9Q+ydpMRvqJj5xozVZe6zi5e8TWE8/smeoX/UXqK/1qrF5d/4r//5m7s2TLkls713yRqa6LIz3oOfuQ3U21RHZ0ekFjU3TjC+ZPDoJzrb0jMkjdBxjg8GK6wytgLN8Ra1967SD2QNmjPry7Qy4Q6A5xf6B8sMC/Bf7cJ6h/vsH57GyOLiCYL+dszn/Ld3NG7480+qm/+s2efDP2a77ZINu0bu0P+8geCnwBvCCgXyAfkCXABcCSPt3mfZbuK8BAtEA1YBtd+cCa8lYG2iDl8fKSUUBeIN+Cf5v3Srft+U66qL7XV/IdbzYLBMzenYHmofOqc8Iatr6ROVw/yHo1v9Yr2njL/Ntb7UEcmJ0P3zqRpyxSpj1t77Xv2h++2x7UH2cUuuvJuWssjcn4kLMaD+B7x1cOkMYDBK1P9ny17noJiJsv89hcAdvovOCTBtaZTyBeL/vM9QUAL9BXHiAvMC/Ab2UgnfwL3FXnI91nCGAWeIevHBh4QcEF6BBdIF15eCQ/HS59dZdrqzZxYB1ZXmAfvXS6leXjS8A9XFsXBATyoWT6dMC+aF8EBgYGAgYKLtj3jgBlQCP8XV5gWcAZAtYpt+AekkbKALQ2r3xce0/5iL5v1xZ6VW45quz91pZ5Sl99YFt67crb/GRcujLqLVhXmeRtm4xWrt62RQ7Ui9MtuFf9d3Jl1X8C/t5x4B0KAMSltYcD7ZRNxhccLP9ygCBKDth70n1EvfwD/OGoF4F/BQR+uVD+6t8IdJl0KeWQuFRcWsrkaOXk/b8i36+f+uXyyymNd0G6MI2NM8vhihcU90tx/3i0P6X7FgCQgycYF4hzJn/+FfzjCF7QD+0vzOswLhCI1MUBgtrlTAIZe/mD9A0IGBCIjOMG/WyQI4/MITtlQ/OabXMaclo2jQQriI4zjiejHFdERpVLVh9XpnqV56ikeyfvN6TxdOV/C+doCzY4SHTS9OWtLH/L5lhtva3zqszqKittLMpcnp2lk9UtgERkumTldg7Voc9RTL/1K7P6leWjdI1RW0i6b8nP+ZUuaNu9nANsTVqnG8S1PwMB9zWuPRgQtvtKQAZY68+CAW69xAuIA9QB7AB3vfBbsC/d//yf//Mr35eB5dGRlQkULB/vG0+g4L4MTF5wUP/33w7s3w3cs8OYnRPGzw777wWykXNBsMl2+wMB2zobOyedA53prQnzv3Nr/QlurM8AJUFPgcQNKOKCisCd5IAgvLzVKyfAlUal8Ui5pcpcPRLElFfd20b5vkfeAOjW3T6Vxiuz5XZc5LXPtd07KsBke/MQONKc4AFUK+NL6V7NX3QDw8ZGh7JR443SyRcMbt7a6KnuUt/5iPTze216iU3YJ9tk73Tsmu3tB7zzm+x8w9svnX/tp6XORbKz0rmYTF9+e7K0fDrlq9dZ+ors78h+z48j5+sh528gBD8B51st0KAN9ctb0C95+2bs7IG6464dyezN1lfOxmT2JLOTdrNP1F2ib/yezjt3SD/sAuD6MYkv5czkZ/Gx+F+drQC9/r3WfoxBnce4tHNavrJ4Z3Q/1jifnc37Vx38toDAfDX91W9zwNZsmf3YyLh3v1rv9pi9ggNYAlwAgQCYAMEFWr4X/EMBgHiAzQJpAW2BbgE4aAG4K1fvAnrJ9yVgwN6rvNol1/aV6ztqPI1tx8xObMmuC3Lt2d95ZV6sW/OF7FlkvVqr5tMaDfzLD7fnilP4PtbCkvu62GUpcBC17ls79z6P23/61J66d8BdV8gYndeRtfbErT9yazEgkO2sOfpepq6Nl8yBOWouzFVrAUAnHQfoBf4B4qyF+5LvFdAXSCgNkFvAb2W07az+t1AAHcAMlwb4Ibrk1QPZ8OrJq375q0N0yZve8nig3oJ/lVcmAI9+5e0HfTrythcIWN0FAREQz6u/1UnHewlIjtMBAdH+mfBnXwYGlOHv8lYOWAN4bfmrLw3cIgeQ4bWzOnU2LT8KRCM/lcOVqVycfumWuelXenW3vXSANeCYvMoaW3XlKSONV6a8TZdfXvUC/KT3m3GkjHqBe9KRcle/YOBHHAiH1MfpAgID8RDdgn90ZABgYB4i0wMRcWnl7+u/+MpPoN8l4B+gL+BvQcCV//f//t/4X/6vwTmELhSXSA5fF0oOFp5uL5tvoSfndR3H1V/quy5SFyi5iy/HNrDLWFyMF1iIOGC9AOQgfgYAFGTnPAYAciBzJAP+cgLp17l8osriyUBBdXEUGCjgBzj2MlD/9FN/9R1ggvYFkHHvL4rZiP12jrNxc9F8cCA4MjnfG9yUTqYvnYwEAZWtbsGBNApwyFEpvzLpa6/yld3638M5RoIO6Ry5p7x05UfSlUWV2XK3DF08kjYmZY2VTh28sdKbD/zaNaIzh+Qnbl5LN8e3Dt22u3LrgU49pJ3S6uOVlVeZ3dMFpchatE43kLOOBUz2Z6/crHvr315oD9o77SlBXAEaYI389BIwwA6olwzsA+itDu9lYOUR3QKF8gF/ZO1XF38FCC7po/4CBfW5vhd87qvAPT+e/gStgNN5wGb7AwHbdj6yu7PAPLT/WxvmsrWHFhTZ4GFpQRkkWLqyfIFGAFlBFd3SBlqbXt0TbXt9Q6AiTd52CnqQMtJbtrxbL3pVbvVx5Z9s9kQBUVGgyHLUnKDAE2dH6fLx2rzB3xM1R40nMgb82pNMhwqUN2CWn63Tr6wMvuUjZTZ/y8tvHpoTa+xpTK9o7bI8u8Wdzezb2Y7Lc67Jc9Z1TuN7vu6Z2P5K355L7g7G907ec1N536nMO3K/X/8tH4+MS3cWL+gXVbc2X/kN+N4L3Wc4m7Ef20rjrVfy6lfO/tldu9mx7+847v3BH3KHrF/nnOzH1X50zVcLBAzw6xy+HP30009f7xllcS8DO6Odzflvvdh2Lvu+M3l9Nf3V7wVysqUxZ4vWbICNvWHPAV2ALECXlQExT4DLt1AgGdAMyEZGZOBaABu+4B45CoC7cvWlA3zI/WmvMjiqXXzLlU5Wp7aqj68cCEg2ljvmANNetAGx2LqzaO84ZG6sZWvVekf5Peax/WN+7THrtDvY3Af03TjlHVWHz8SnF+touz3cGqoPuD2kb09rChlLZ+ueq53t8thDfjyQNDtJo12P2TJg9YKB1pj5MBfmrfVlHlGA73IE0DOn/dt/ALv7ApBOXiBcoF7lA/gqWzqSXtDwtxIQDjgGaAOiScfpyrsyYA1XFq0OKUu/5QBxlS0dCLjlX3Fl1AnEW7ky6ZSVBuYlVxagR4fICwb26k86XUAfXn4UKIh6FUjulaD8b3kZ+C0UiBdJP+mjJxBNWZTu1qnNWxfdusnKaRtJ32/TB65FW+eVXt3aSb/8VVk8sG5leXh9wWun/CWAW2U3XZuAub6BB+KRS+N0qPzPcuAd0M63etVHD7zrRWAv/hYIXB2wT9mAwJUDAvHAvCfdOwr8S+7VH+Bv5YBA3L8R+IX+8kWgSwMl5/y5UDiHLjDpHBRUXo7YZ8hldB04JP2kv+R7Ba36qT/S9b/A1jhcjv3KllOIOF0AQAT0CwDklOF+LX4FACKgg6AbcR5zIAPzNkC/Og6iX4w/ImWri3Mk+xbH9b4MDAjkXPZLs1/BG7PxswUKKGWnBQCWOPQFMMl4YBFHgg5tmszRWDmnKKJHAqXqkiu7/Elf2+Vtud/CEedImoOEyHQ5TZWpXPLqtx1OYe08lTEeZdJtXfKOVdm1Q0CceaFTjoybt0iZm65uupzE2quMtnJmyfSob+nHflfZ6tVOdXE639q11lnCMbYerdH+XSdrt9cc9mn/9p01L5BrH94XgfbZvt4QsF0gEPm3ASNgXjKAL7Bvgb/SAYPv0veVYPz2YWlfBAIDBZnIOF6Bgc4H4+9c+syrwAIIdmb7PdubF/Nk/qw968s6bj3f4GEpAAl/JRdsCDACc+il6RFdwUgByaYrt6SMYAWvzNZHdNopj1yAk1zZp+/3HTp9ll7avEvG/WSzJwqAKriURtLp0qerjDlyjtw6AK4Fu56+G+lvYzLuqHQ2Yi/p7Eb2aqbyAsTl5Su/VJktrz3fS7ffa+7krd3LQ5+1N3uwZeuabbIbPXtKk+mcZ3Tx9gnu/Ot8fjr79gzc9M37iCq/8ru69vdH6c5i/Ka37FLfRmxg3GzSHcZu7IHTtwalP5LNB1Ivvvffjpcfo698G76fM25BQAQEzGdyRgICnZ398OoO6U+AO2+dx/2TDftPN6DyAgx7Pbg+XH6bb3Uu64fz2I8z7jV3nPM4/7W5sW6MtfO39Yms7/aL/YQCXXDAy/e+/LsUYBZoFxBYWl7g2tWVDqx7kpXDA/tQQN7W3/yt07ee5OpoQxpvPAFP9xUgYrtsibNzZ889V6xZc9Sab++3Pu0fd6y1GfhnjZpztOCfNWs9IGsXXRkpVx31tVfMo31kHbWP26udVdaVNdW9sOPpfu48t9aMvXMY2CcdOBpY2hrMZun3FWB2xdfeAYDmpDl7BwLigDwEBAwUvK/9LoiHB/Y95b0C/NS5uu+lBf7wQDw8XYAdubLyKyv/1gvAo8MD6ZY/tfFUDldmdQvwJQcIkumk8coEBJJLBwoC+KTxBQGl0YKAwL0AQPpAv14EBgjSo8+8CHwiwNqCca900oApAFS6J/3W3bwrA7rwrYPko4CwLV+aXLktUx4Chi2gtuW/RV97UeVwtHn7zcpUR151nuTaSKf+E0dAO2WBcpF6ysjDk5WvzAX9njgCyknHAwMDAumVowcEAgAD88jKLbinHJ1XfvjT679vfQUI3AP4BQSmQ8nAPy8B5fvT4C/yX/9psEAcmFZAjru8cgZztLpU9oL5LOU0rgP3Tn/J9/SjvgQAkvXZ5affXYhPF61LNMewX2WBCwiYdp3FAEBBNmeOUweY8ytyDiSHr8AcLeAncI84mJzF+ycncXq0wX5gYE6lfgj67y/MwEBjKPC/jsJ9FZjNnoDA5gMVxEScnCWBDkrOUedw4HQrb7l1nujQR7K2th5K/lYeACdNfgLkOEsCQHLOUwHJk3zr7jeka6sy+01plOx7iJzdpNkgm5qTZFw5OnOIbtp8otWbczr1yyt/55/sO/pRObK8+kaunc3rO0v2cz84dBbZw9cxtkcFTiiQ3tpvL9wXgfYd8M++ErCRA9cWENxXgfgF9jZv04GCld/0/llxMlAwkPHdq8D+RBh/+jNh5Jwo0Ox8cBZlhwsGvnoVWPDA3ubAObpngfkyj63F1iku8BGU3gCiIGKBmCcZyBRwI+BIhwf+LOBTWl5UoLJcefJ+Y/Xkytf+tvskawtVvja0v9+oLN0NFD9LgR/xADzE5nhglHnoPOnsuXlbHtcmSn7qQ2Qc2S177PgRXUBEZaUj+fK2zK2z7eB9q3S2LQ9tPcTu6eSXbi7ezQlbs21rGpGzm7WfbbOrc46M2xPOuM5C5x7a8/bp7PuR5Bv68iO+Ewj1Ku0bxhtHbOGsYC/9yF5skz1x+o/W3ZK50WakPZSd68feI84zPp8zLl/PvbE/8Dob+U8///zHf7c5/6ofkFBAYMDfcudyP9T0ejsw0J2zvtv+RUfnsn50HvtxxpnMP3P/OYfzq43NWDt313bWePsoECbw5XtBwF7+4U/yAmiBc+TS5Qe4Bb6VX94CeMm1h1ZWJmAIVa+6eN96osqWbkzxawM2Y7sFtwBezpPOHudJ69OcWOvmCTkH2ofFK/ZQIKB53pjE3AfuAfqsieIT8Yi1uzLgWFo55bvPtVnMk59vP6C91+0bZ5r9aj+Sn/akMTpbjbf7r/WWTejYCPC3LwFXvq//yOnY39pojZlP82KOAXvSgDnpuJd+QEBp4Bzea8AIkIcH+C2Id8G+C/D9SMBvKVAPXx1ADBgnD+AW4Jc+oC5ZfiBdYF95q8NrE9XO6utTZZ5IndoN0FtZPpJekA8lyw/ke6VbDugD+AUGBgDi5QUEBgYC0Mib9z1gIAANiISnCxhb3YJ1KJBwgb+bRoFpWzeQrXQAWHnk8ksvUFb+UmUAYJVJh/pWoFp6dXH6LX/bjd/65VX2KS/qG8nl1+d00gA3XLs44K365SWvPpIPgKvdBfs+w9UF6mkHp8ORMgioJx3QB8wLACQHBJIvOAjQK/0tAGAvAfdPf59eBAIBpf/xH//xKwcIfuG//92XwPsPLosCcA5IAWGgYGAffdQF9z1A4PdSFypef/Tb5Up22ZH1myPosu1SdEkuuThzDhHgrD8ZQTmLaAHAnDmOHaeRkxdIFwgRABjgxynkJHIcUc4iLk2OpKsjXxvayqn0HX3gvKKngL8XU8a1TgJiC/McWBoYaB6z7dqck51jQ+Y4kJdHyiULBKqH53RcWTlpTi4ujaTLi5701Vv5WzjHmgOXM4Qny0PKoYJA309fGVQdem0oT1f7lateeenQfpecDl/bXplj13xk9/TmEd80J5XcnJI3qCu/vJVr27fJ5e1aoUumL43v+kLWXc6qdVgwdIF7QBayvtub714E2jcCNoC6QM3eClALCATIAeoC5wB3C/wB73Bl/Llw6QUGA/jwfRF42woU3FeB0h+BggWa+k8u0OyM2YAzMJA99k+EnWf9OMCGvQrsPBA0sL9zdM/05g1Zh61FJCi3fl8F9YIIQRP+JAssgDa4dABOcunAnYKwAJ4td+m2g9QRtCRXZmX5Kyu734vocXnGUzlEBjh9BD5dWuAvuwJPnAWdIYjtceXSJVe2NkoHctFrt2/htx/1GxlPY84OqPEjaUGhADHgThpPVz5eG1tHO3h1tK9M+c1Futun8lfXGBqPPPyOF7FFNs+WCwRa/3Sdz9LOv3hnXuddIMA7ssfaax/xp/qXOr9Xxl/Jt/7SlrvcGDv/1w7sQ8bZzTptDbfO8E1/hrTRfOBI276lT77N9t0jfMAFAvP1gG77A6+zsR9z0fpvCwK6Lxbwc4cs0QcM7o81zubOZf7iPZf1Zf9yQ397ybVAoLEZa3t5bWdtW+uAGC+ucABMICAdviDXKwoYC8i7oN+CZwuwAWrIWxbRo9KV2bqVD+RLF6XDF/y7+ei2seV9447tyQYIOJUtgVjOqc6zzpfOldZn671zoP1lDotN+NruWfN8f+R0HwfuuaeRtcGPt076K6VkJF85fn6AYOtI+7i9gLrbW1PtY3vHurK+7tpqfTlXG7u1tuAfch6zF31rr/WY/G4NmgtzZU0km0dAn7kiXyAQ6NcLwGR5+xoQmLevAoFuAYIXGPx7ESAOUIYD0oBwAYEX/FuArjwEPCs/3daRr146VJ3kwL3aVzbdE5dPRvr/TlYWkKceHbk8oF75dOUvCKgMIgP0gH7JvQgMFEyHB/r1GhDJow+4+yxdIO+VLqIHLgGo0m35m18awEUOMFsZl0bKbZq8gFp5W7cyW640AmbhypEXhItHlS1NXrpl+v6rfqCAuivXDiID29IrJy0vuX6XriwZB8jhC+pVtvRnOQLSSQPxtI2AeisrEwH2gHrAwVcAIF3A3/e8BOz1374ABAYGCErj+xIQkb/+afATENil0cUhzcnqQusy2TzpvzX5jv7hSJ/1yUVHdtGSjaPg9gKBXbooENCFCgR0qeYoAtYAgEA2AGBO3AKAAQ4BfxEHMGcwgI+ziDiOnEYOYw4kvmkOZXU5pF4Hajen0vf7hTkQZH9lbizGJuhfMHBfAEVsx674nUsOA6cfFQDgUYEAPVmgVHnp8gMRyJF0+ZyoW56uOpt+4u/y3vENWiKOUXmo8uVtGXWVkU5326lO7T3lxZPLR2wijZdmX3YhmwcBUXOD36AUrYNKrlz61Umri6RX9k28+afXl76P1C+/ssr1/ShHubMFXSDQ2rWGe9G2IL01b/3bn+juS3tpXwT22i6grdeAgXEAvcC7++e8//AP//AXr/oAe9KBg8kBfgv+LShYe/ut+nPJeRGAqd/OhwJU43I+dDZ0PvRDgXPLGbY/ErChc0HA0HnQDybOAvPQGdv+N2/m1lzuehWYC4KegnoBhIAJvZIDZ8iCjbhgI1AHkaPqli7/cm1Uv/YEL8l44FG0+dXdfhYMbR2kzC175WufJ1rgCZW25zs7sj/qLME7w5KVwyNtBXCZs6fvR/U7O+xYrw0D6Rboi8tHT3kfcW2SV0/Xt5K1H0+u382BNYeSd6zWbmsYR2yH2ItN2c/aZzv7wHy0J5xtqPOz8+6ecfYTvgAfnfMun+sVtye37rZ9qf2qD85kaUR2BqfvjO5MjtNXjg3o48ZvfNnkHWdHa+7pbLhknu68LGlj9wauT9k6e3d2Bbh0fzjr3BvAk/XvnI8AwP1rDneGH47yv5y9KD/NObznc6+2Uf5b57N2Opudycgdtb6aPgGA3HH66xw25+uLmZfW3+5dNrPW2yMAl15hAbMQAAZ/AmBQwF4c8BJQJ40WuEv3BK5Vd8sAcegqUztb1rfT41smCuCTp639ZvkAokAkOvLWqV9Lvr32CATMjuy650pnyJ4XnRPtqfaivWpNWo/u1l2T+TUBgMUhvVhF1uorGeXnt7bxQOXu9nx9/pR+rH9v31hXzgP76eluMFb703naObtAIPsE/gWeeun3mTXI9ual+TdfzT8QsPkjo/4U2GtAeYC8BQN7BRjQFwC4wN8FBv8eFKCHJwPkAuroroyru+XKX3CwttJVXhrwtnm37JZXNt0rWrDvygv2kbW5dcoD6OHyF/xb3ms/6UDBqDwA38q9/rugIB59758Jf4aeQEJpoBQgrPxL8ioT3TIBaFs+HY62XmXKB4KRa3/1gWhbPtry5V356qL7rcog36Xb71+5MnTJERCOTlvyERlIVxpJKwecq+yCeh9xpK56eDr5AX44AuzRA/YAftLxQL+AwI8AwAv0vaJeAi4QuC8CV14QEO/Pg+X/4z/+4+v/Ndil4RJzceSUPDml3/KL9W8l39GPLljf1lfkstM/jpTLLxLkdvkuoODCdHm6SHMQu2w5aZw1TltBNXl/NY5yHHvFh6OcR+ADXiCPrvPYr8x46eoi7frGvv7pZWD929c/xtG4rnOQg8BO/XJe0NHcXrtzGAoQAnuWcyZyKJLTry4QC3GcpCNpZW+ZW/4Vf5f3xDk+eDL96rYMnqwch0kwsnXo0P1O9Z/KlmfcBTfVqb6xs2UyvfIo+68sYFPOnJHpCpTQBn3067iuDq/uytX3vWR5yHf3+/Krl65vRZ0r7eP27+5ba9eetZ6tZeu7YK7/KATZn3dv2osCM1Sg1mvACFB30wGEQLoL+NHhC/wt73Xgq7S6AYWBir7Xd7cvnRXxAtPGdIFA54LzoDPhvgp0HtwfB/xQ4txne2eAebgBQ2vOGi3Yx18F/IFJ+Cu5QFagIcBIxtEFdp74O9JWwYv0tnf12kP0+w159al0clx+ZRqjsaHktc3SDSgX6OiMiL7ljIm0te3ir+Ysqt93Low1G6CAOjZDAXbx8q5ekChgXB0uoERX/4rrQ9/WV/rknSdjeRonYgs2W7uwE1vizi02d47ROd/sh6czbc/P9Y3sqc44ftXl7mA+1juurXyybbtvbx/s085mfO+J9nJjMfblrbnGHVcnW8kn0y9vTX20tsxP3NyYq9bb5m+9vl3/9L/xGHf3SPbqx19nnNdS7g7AiTPQWbivAf2oyq+7IGD3xfps9+6I8uWUdz7z2fhrfsTVrm8AHJ3H+8PM9c/ce9aFeTam5q+9zQ7ZhM2s9/aDvdMrrI8AwAgYBmwJGAuISRfgtkAaOQCn9Nar7OrSvyqbvrJbZsHEQL4tvyDhylHp6t1xS7MVAAuxo/PJOcW+zpG7Jq3x1qN12F5rH9qb5tFaRHwa/oz1aK6RdWn+e4BQ/GFtfIaUL4axtltL2gUw+pZv9kMff399/M6I9rgz8O5da6w7ji2ezuGAQMRmOPvhu9YusX3gXzIyRzjADuhnTpcHBAL1gH+9BgTuLfC3fyKMFhi8YN3fkgB2gDCg2+oAcviCewFzOD1dAB4ADa8MfQDb1rtl5Gtny8Z9g1xb6uCBeDhwDpdHh2qLHmAnrVxc3tYrb8uiBQED/nBgHqBPHh7wJ79Xfnh6HBiYvOAfrj35C979VnoC/1YfvQIHt2wc0CWPHJBWevMRWT4iB45VL33yrQfgIu+3At22LenqJC8pW1uVqX5ltu1Inf0e8r3Vr1x/pOmTAXDSQLrq0CmfPh0KzPuIA/iAd76BS5e/QGBpecrh8oB98QBAYB9gMAAwDtgLICz9EQUAAgPjgD08EDDgT9oLQNyfBQcC4v/n//yf3//uywXxCAQijlUOFi7fJYLonhzRb6V7gb4i38r5XaePc0x22ca7eF1++xrQ5eui7FWMi3MvYA5a/xYg4C9wIYfxvjbi6HEcOY2cx4C7gnXO4TqPOYu49HUuSyPOZ6TtyPd8W18E/QGCft3egN+Y/LrIUfCLY45BtuAccAx6TclBeBVcmCOBRAEFfokzxKEgK0PmvOJPco48nmO/JI++MqhyT/xd3hPn+CBywc3qrlxwrhxKxrcNPHnrktOVv99IV5k4yhZsV0BHZut0OL25KhhFyc2ltPIFUK9o6952yL6HJ7dG4tXpW6j6S9ZbgXLnj/0bCIis2ycg0Hq3R619QdbTHm3f2Jf2lb36BAZGC8jF9+We13ybFyC4YN8FCqtb/ralneX0T/3S34JSZwgK5OxP0JDxs4PzC90fCJx5zr4NPvthAHX2O2ObI3PXGkStaTyAaQNUVEC/wf2VN8gI1Am8WfCJfKk2tmxUurKV0T69eqXloZUrv+naI9d3RIfXF3ztcGmBPxTwxJbOADw77zmwuubi5j/x2vQNc1Ww9zRnqPnBjcu4s8G1V4EgGT0FiXEUyIeXTqYv+K6MNp+4PilT3+jr185Tc2Qsd5wLWLFJdsJRNnR+kbvXOsPumbj+CY4C+9yxzjdnW3cukkbuYmX5LHH12o/S6pOdjdqWfrqrUT5Vd4H+63tjMK7uCmOnZwu61t/lbGK94Oqw2+qe1lJ011Tz1Rw2X/TK0Sm3bTRP9QXp99qffbJpfl8+X76ec7AfkPrBpNeAflDJl8tPW3/tHTmfO5fV1w5fTZvuoX6guT/M5J/lm1kL7kFjcQZ39ppDc5Gdsylb7f4JzAqQeQJg9iUWACYgBi2IFtiGy8NRANqWD2S75XD5QJyrr6x0pOzqpetDOm31zfI3vfVx6ciYs8GmA6/6kaLzqTNm16O16Pw0J8g+au+1/9ur1iEKBPQDnPWIAvACAq2J1qc18kT7wj8/H0f5+4i/1P3u+/aE88S5s2Dg3u2df7uXjdv4rTX70zpjG7R26uUfHY5eAdG7/swXUM9cedkXEAi0IwPy5OFeAwLxlJNPxgGCwEEg3774W/AP+Pb3AgAX5Ev3Lk0OuMOlAWirk64OnhzQJg18q36c7l1ZFKiHkpWtPGCOXFvKoNopPz2dekA8Ml4eubR65DgQD5EBfkh6eYAeSg4MJC/4FyBY+ke/CASgBU690i/QJ690JH116qkP1ELSq48HkFWPnC7adjaN15a6ZGDZzSdrs7LotqXefvf25dYvjfabK1cGyLZt0wHa0gXwKVf96iB5kXx5ld96gLzL5QfsSSNAnTrkfQUorewCgeR4r/8C+wIGkwF7Fxh8RU8vAXEg3wUBpRcADBj0IpAe//oi8Mtl9QeXAwc0jgL+lq/z6bLbiy/9O8o5zXnDAxRu2Uu+n3PkIiMHHtTnHOx+fesCDkzoEhYIo57hdwG7aHtFExD46k+BOXm9/uP0IUE6pzFA74INr/SXckADAsk5qE8vgACB+usVozFwFDgIHAxkrJzNHIN1DrIdOzbP1/bmyRyZuwIK8xb4RIfI6XKSyDkaq5eujeTKlV/9TT/x/cZHZeOI0yPNAdqAhw6vHMpJil7V26AevWrzpitPXz6+NkPZmr2aD1x6A6O71+5cXv0ruu3gvkOnnZXrE755t42os6Ozpf3LYbWHW6vWLccWCejas9Z5f7rfHmiftke9yAgMbB8hexDZX7sfA/fwBfwW+MMrG3gXuFe51QcUlgYGLvB3eW3UJ+RM8OOC/vaDg7MA79VJZ8KCgTfwdOY5D/bVgLNA0IKcAZ2zzVNzi1qX1rjAHN1XBDeIwK9cgAUEQIKMBdXSK7NgQVyZW04blcWTI+nABlQdPNryUXp1tCEdqEGmL41fOyD2EWAFwrHb8s6C7PvEnQXNA92eDa/q7BmF9030BN7smK6NjF0gmBwAsZRuuUCxAHvzpNMpE936lzeP0tsXMmqeWktPc2LsbN76vWcvcrbu+SaN7xmGnGP2TPco7jyzn8gF4EAe5xo93h2My+Or4BcYVB/xe+LaL6B/8r+ctY0BWSvGYZzWD25sAYDWBTL+XSOo9WkNK58N2/dxugAqPNk8NFdkc9d8ImXMu/zdd3fefEN/9KX+753CDmzGRmyaz8f34Qc5/7oz+HbOx/3xaIHAfK97P7yifDY/1nTH7LnsG/1gG5DTDzP9KNMPMtZQc2p85s947d/2LDu2D9gS2WMIEPgOiAGAAVcCxwLMluiANL2wS4erUzll0gWubTm69Cu/Ivn1Uduovtzvb/793qbv+Jf2JeACW7s22bq1uGvQvtk1aL7sSXv9AtKtxXyY+yfAxR8on8bd3Q+deLEJEBsgqOz9pz+0HRDYq/9iIeTscXZ0v+u7MXTmtc/bc+3Xzla2kWar1hvZevMalR1frbvIvAD5zF0ykM9aA9zRe+VnXgGA8vvTX9QLwADAAMHAv0BBINvf+/UfAroBuoBsqwuQQwF8K5dPTofTl0bANbx2A+gqGxi37dyy8eTKldbGgnvbLgLWqbO6J1kZQB8ufeUFAgF95NLAvUC+QECUHgUKJgP8FvxD9NIoeYG776UL8j3pA9kAYFtm9bdM9aTpA8ACw1BAmHKR8pWVL10bm66N9GTgVzL9lpW+uqVtJ77l6LRf/cpXRh5d8tYDqlVfGZyu9iojDaBTJnCPHpWWB7AjL9cGQO6JA/GU0Qa5P/nVblzZ9Mr2p8D0gL3l9IF9nwX+Lr16CRj4l4zuS0DA36/gn5eAf34R+OVi+ANnE3FAXF6c2hzbgnRcvstunU+0F8s7KqDMmXYJkdeZe0W+4xv1x4WrD7i+dsFxpHKqu4AFvIEJHMK9iAMUXKgu2EDA6yQiTp3XN6hgXHCOf/TKSID/ERX8a4djyQnlXOLaL/jvVWAOZv9eoL5zGjgIORj9SijwZ4vAlZwCTot5Zjt2fBVUFAzhHIeCC/OJb8Cxepw+R2MD1cqWR04vrS7aOk8cVfddOU4OOZJePb4yvvnkgunVF2xf3Ufl3rVrPPjatDFm6+Yhbp6aK0T3FLh+C6m/7eDmBF959/LNW3nb7kyx5nb/OoOkdw8vgJ/jnPPMSUY///zn/yzE/rBXcPslMBAJ0uwne8yeuvsWENe+XeCvPGncnpW/oN4rvXQ8WV5lLpffN1FnQn02BmePP0FD++PAngkFDQULzgXnn+B4A1ABdECs88BZ0DlgTq0Ba8oabB0HEjwBSiggIGBgZYG+QHZ5QdfqBB3Jl+jRBiqVLU+bT+We5PpH1kYcFQymL71B4jtiI7YKXMl27NhZgOz/zgS0e94+t4/I8pKV2XqbRtrF9/uv5q0xrR3WdoJjcoHyAjrJBdMF1AWN9JuXrIz89Om2veXl6wed/uHSqDlqDMazYwy8YgO2MQfZjk3Zj62dV519e77ZF92TeL5SAICzK25fFYjjr+TuZbR69bWz4KDvab99it87GxmDsez5a7xkY5YXIGr8ZPp08ey1Nrxk3bA3W5ub7G9e8OaKvnlszuSbf/MmrQz+bt6MoTEZq/GzBVsh9nO2OeNQQKD7Ih9v/bu9J5yv+V7O2z2HX5HzOeDQudw902vtVy8C3WcBNvqs7+tPd/aalwDXbN26Z0t77CMgZgEyPLl0gNrmBbQFulU+3RMIl/yqD/L3ex/lS0e1+y4fr6/b9hP1ig2xZfbsHNmzne2dnfaEs8L+Mj+tP7GIvdh+NZ/2s/iD/31BwKfYA1knyPrsB073uTR9Or5+/n7rSdtPYKB+6I9zY9cXsoecBd0Vey8Yf3eAfclO5M5rPOBZHv5kZ/NirvDW0r7+M5cIiNefAMvvBSAK8AsU7PUfHuB3XwTSXzlw7m9JgDPAW2kgG3AMD/zDUbrqAODI9MrhgDOcPqquMtLK4L3kS1e92tmyAXbkygTU9QrwAnzlA+vKW4AvkLD2pSurHB4F+sV/+eXP/1EIAvrFAwUvIEi+fEHBTZPxBeX+lhSoFwUarj6AbMttHlCsMsCs5NUpEwdgbTlyeVseEKYs3dbfcvLTbZl439r86twym4e2f+nxleMAN7I+A+XKS149CvwLDESVIS+nfwII48oE8KmzACA5oE8ZFNiHyMqsLuDvW4DAfQWII+BeHC0Y2J8DJ8f7twH/6Z/+6U9A4NcXgV+cp6//WQgnKgezX7X7xVk6AE4aJbtInsCjJ1pn+in/I/KNHG/fj+ufyzdH2Ri6hHMGXcSCXxflXsQoMCEA8DqJ6ygCFxAgIUcRvQMB+9NCAf473qshpF7Bf5yDmZN5XwVyEHIOcgwAJhzggMD98+CcghxnNmTP5nrtvqAS4oBLc4QKTjlGdO/kDVBx6Sgdrmx1b95v4ZxptLK8HLun/Fu28ltv08mbv/XTBQKQb3kyjthOOhuSs3n2L21uzBUZ/y17Lbp7dtNIv5J9c+VNP/Vl93PnDi6gLoBuD3Nqc6R373Kk27v47ltBWPu2IE9whiP71z4OxBfELbd/AXNPe9p+fQIE44F50jjd/vnwlinvkvbvt50D/fAQENiPE8a658H9caAzgQ1RPw6ws8AFCBu4sMGCuWu9WaMBSQXlGzhcEswLHAQT5ICZgll6RF+5LU8uKCNHpeWtLipvZd8IZHjS4duniL4+SyuzAeIrEjiyDWKr7MaG7f3Otz0L2Tpuf5HZ3n5qv3cebFp7dKjzo7PE9zpz9CXSx6e+G++OH5HZLQAHBegUQMcFhYLEZEGjvIJHuq1bGkfpfEOd5fT6UV+aP/WbQ3l482ZMOx/ZYc9cdmbjPdP23HJe2RPOLGeUfdL9KW3/OLf6IdId2xn2vdTejCN70zlpr/puvtj1w/TbWjAGY2yNGCtqPSazD3vgrQ38ro1L7Qv2Z/Pmgi6A787h8so1b9VFu8/MW3unvdHcmJdsYR7Yy9nmjOu8c/a5L4Au/ikJ4Iq7YkFA94Pz9SO/7ony0dTvjnEu3x9m9CHQhm+aT6bP3YN79lqXxm387GBNW+et/903wMDPvgTstR8ZIBOwRx+IhgfcbF3pQDhcXkAPHb7y7UN1Nw9tW0/50W27eune1UX3JSAbZkvr8q49e+GzIGC+i3kFxAF7+eDWoDkv5kD9W+TWozub/+L+jqyZfBqUvvudz7M/9llXPQDgL/k2v9/6ch7p38Z2u8ZQ56LxNnZ2aG/uGWzPSvf6NP5kb/NhXZmnywF71hMAD/gHBAT89dqvPwUO5JMmB+4BBQP7yIGC0gsKJgfO/WhaMO/KgXulAWVAN/UWgCOXV7l0l1cG+LZ5T7rKR0A4ZRB5y1b3lkkG2OHKA+niypBLB0i+AgG1AfQjxwF1/+t//fHPg5Wnl8YX6JMmA/XwS4C/uDK9CCQj+h/1MvAzBNQDeAG+AgHj6cnArQXBAsoqH3iWPrl60YJrkTT9lrltbL3K9q3qbZ6yALPVvSLlbtvbJ7z8iG7brw0cAenkkQP75APkKp/+MyAg3eYjeukLANLjwLx9ESjd6z/0JAP3bvodvXoFSL5cXq8AAX30vQTsz4Hxv3gR+MXp+NP/GlwQiOdconU0u0DILpG/J3GOcpL0ST+jHHEX8DrgOYMuxP5ExKXcqyKXp8tYwBygsGACJ7FAOycRgNAvv5y/dQYF74L7AvwCf/Q//sf/eMsRcCCAYNvlkAY+AiI38NdXff75i3Nwf3H2b5AYL4dz/zyYjdgLmX/2ROb/KaDgLKAbhOIciAKNZLzAI52ySOCRTB8pV0CWTvq3cs4bnkyfjuODVhfRVwffduUJolZXoJ1Overi9JuOto3layO2TBfIhkrLNz/NVU7qj6KndqV9H38lK69/29bS7mV7GC0ImDNtD+fYtndzqO3b9i5q77Z/7RfAOdCsPxUOELSfyHH7Gb/g4O5FZG/f9AUGOwPoAXvp2t945wVZ2eX0+w2kL50/BZzG1Bg7D/qH6Z0JBZ+dCc5AtAGCMwDIIFBwBtxAwfqy33d9CxikC1CXBA8LngXMkANoCmjpBBfKkCuTvjIBPpW7dZA0ql51rlx7qG+tfjnSV+XoyHe8T8QunQn2Oc5uqH2/ZyO5fdPZau9It8c7f5/0tSFdu76F+x65+apvT3OHdm6yRfYWLGdnwTM9IgsMEVmwGC9oDKyoDB4wWNkFNjZAX9439UH/Suv3rr0dk7Eav3EvCLb2z45s2xllHzin3IvOKfvDvdlZVfBv/9hH9pN9teQc64e45U+6W3fJuehbvt29jesb+d7bxmQseGuv9cAeOFtko88Cf/ZCnK3NozWCmifzYm7pzLn5Mafm7BVXTzntSu9eC4zZcTRP5odNzI95YCv2dG/wf/rxNyDQuQhIAao4N52f3QvO1aczv/Mdv3ndFd0j2gMuun8CdNxNABvncD/I8MvWJ9P/fNzuTuvRWg2c6UxdW7MzG7PjfZUFEAtYw5MD9y4PiKteeUi96uK1T45Xf+XtS2XTLX2U/4o+W+8CgIgNs6O1x7Z7drD7nhXOiPwg++0dCNiPl/zw/JaNN3YdovVdyFeXHrCM3PPqa6e1hXwvAFI/7tnhrLDGOic695wHnQ2Nny06/9vDndvs+Ar8Q+Zj1wIeAAiYs476M+A4IC/ALyAw8A/vT4SBevsCcOXAuUDBK/8tCAAHzAqge5IBbNLpEbBMOpKuTHlAM1z9BRXJ2pYur3rS6sXp0dajJ0fy06N3sm/88ssvf0oD77QhHViIK0cONETJ6qu7XB5SFwgI0Av8W1AQmIcWIIwHAAb4oWR6ZfAn0O57aQG+d3kL/i24Rx8BtxYUK/+CclcXD2BDZGWe8um3fkAaGZV/y912tuyrMmjbvuPE0bZRf+hWxoF0N62MugC5LZP8DggM4JNHJx/vJWD5dPgF/nA6wB4Z9eovWd6+CNz0K9pXgAGCOIAv8A+g16vA0jjAD9H/Cvr96U+EcbqvLwK/XF5f/zR4LwdcumCQY4Kj62z+Pcj3Aqf0iSOuH/rl8iVzzLuEc5rXGczpWqfQhRmQ0IV6QcB9BQj46wXR/cW4gF7AH6D33//7f/9KF/RD6Suz+YEB2svp9C1OJuKwrqOZc6D/HAyORoF/DmdAaE4nO3GYC2gQe2bfnISlgk4cFZQKMjgRORMcppvmQKECEjxd5bfsj+ICvwLxzSudnH7T1SXTvSqHly6v+hzILbNtJqdnE+Xi2YONk7Mp3hykCxjISf2RpO2+kc53pHMk+3bro3z1bp92T9u/BUDt4/bvvui9QZ31HZC/IP7uYRRoHmjWnhawFfzFA9uBhq9AwVfg4NIGjPYxENDZkCzffu/lX8AfvR8PXgWc+tQPEPvy5P47gYIELwGdCRsgdB4g9nQ+FiB0FpiP3f/m0Jps77YWgQbW9xOYJIAvkBdI4EhAURArvSCc8mQcCTroC0KurIzgLXnzpbWdrN2VK09Wrn48kXI7jg0SX5HgkX0AF+13NussQGTUfm6ft6fi5qB0JI3aa6h2kjtj+y7uu+asvr0DAhs/W7Fd4E5pVAAd3+B6Ab4nufLSt275AYZovxPXB32qP62pO0fNh7GzQecuu7B75+ja3dlkHzwBgO7OfnCMrxyoF7fXgALL3cn2oUAddz/Lk0YXJOxM1L7vI3sVEBh4n8/W3rUWjK9xtofRrtFAplfEntmVvdnevsCtB/OF7/ykNy8Ag+ayOY423ZyaR/V3HncOrW9knoyze4Q/GBDb3cG2gTD8PT7S/uCbn9cdsGf+nr3O51c/0HQuuxtw98f6Zr7lPN6XW+4yc97cms/m0bqzDjt3F6xlG7Znn2xqD716lbUgTDIgBgXwLcnvVSBafXVwIM8F4DZ98/5fUXZBgaXx1mrrztq+Z4c1156xh3bNmasLAppLe7b9feONfqATc1gXvUzt7o6sHyD13utR4LL6AYF3ffmuNdY939nhDONr5X8Zy641Z6MxdyZYb52v1l0/5KALOkfm3Box/175WTv7p8DW0AUAgXv+rcBeBNInywP09UowwA9JBwySlz8Bdn9LCqBLBoxJkwPZ8MrLr05lAGQBdmT6dJuPtAdkI2tLuu8G0FV/2yE/5a8efyVrXx2AXd9F5MC/8nE6+QsApkcBf/RxOhwB7hA5cBAP/LsUEEjGF/zbl4Gl0+EXxPssAbaAUICpdE/gYLoo4Gvr0QeYBYpV5tZBlV2SD+AiV6e8wLFbPz35fvfdd57auvmrK32/rb+rk67t8uMIQNc4yUj+BfvKW30cAfSkAXnqB/IF9L2SlVtOv/9GIL7yE9D3EQX6BQYG9qVbILBXgIGAvf5LPv82YPyv/7MQjkhObwEh3oXh8sB/C3FOu0xXfkX64OLC60+gFSc4AOH+Gu/y61e5fh1bpzAQwcUcEOiC7bJ1CQcSCLpRjh7HjwMYAChw5yQK8gP1Avn+4R/+4S/4f/tv/+0rKfdf/+t//aoPBMRRbQUUcEp9EwUGIiBHjsHPX5wBDq7x7KtADoFxF4DkFLAVmzX/zXuO6M6BOTJXzZegqcCzoBMXcKDSy9PjBWHST/KP4oI+MuemgDy5vMoXIFau/PK2rVdtb7nq7TcrX168ctLLEedTGmf/a3t6sjxpTt3O3Y8gc16AfPPo++7KrZWneu1p54n93J5uPeZQt4d70WoP28sXCOyVh32wQV57GQUA2jN4rwNxe7p0gRze/rfnyPafuvhnAEFk/zof2suBfShQsADzXbAZCBlYWdCqP70GjF4BgezWWXBfowhm2H7Pe2TurLHWZWtVQG4tP4FJgikBRBxdsE2aXkAbKIfIgg56aVxasFaZ6tAlF6gkV/bqk1FlUOnLkX7eMV4SOLEFCgBsr+++ds5F7d329tNeeUXKq1ed5fZg1DlSf5D+PYG4zZe5afzsK1huPgqaC6AF1AXVC/YUMErjlak8KqCszm1vQcO+h7cm6lPzqt90d76M07iNGbGHdZzdO7OybUF+55K94X5cADA/o3NqgbuAAHsM9wLXvssHibub7UUveKTXT0GBhO3TyPcXvF/f7e5d66w11lo0/4hd2OECgdZBwF/7lO3ZOG5e2Hq5ecDNkbnDESAwGXhQGWtEOaSutdC6k9553Dk0lp2z/MIFAs1FQODeFwEx3Q+AFnfCnv98vXy8KF8PXz1S1rmMtLFnckCg7/bPNPSDTGdwAE3rzXiMrTMDMLNzwz7sxG6BWu9AmcC7gLzAvuTl9L3aQvQ4UKc0Wdt4+fe7lxaofJJf0avyK78i+dmnNYe3NjtDcDZl2+zceW69dV47K9pbfBf7bkHA9r957RWgtWfduYf5KX60DAAUd2zMEfiH+Cv8EDzdgsvqtbas5/z/7vvWmDNFnzo77A/nhLWWn++c6IzojuhuYBNrjb1ac/Yp/upFoHXRGsIBfNYJAubRXQ74A+gB/uh64UcXECiNL/h3XwLim/57UEBeIGA64FfAW2WAZWQEDJO/Mi6djAPfakf92568BenoA+fI9Mu3bCRd+a37JCsbqFfdBfs2PznAj64yyYF/wDoy3us/pMzqAHwry3viCCiIkgP7AH90AYLJgXHfSk+gn3RA2pa9eZG66BW4Rg7Ui5SVd7n6235t0D+1vfU37105vO8g8lNebaweQJccbTs4kC458C8d2vzAvkjeZzjwDpCnbYAdHS7/CfxbuZeAAX1AwPK06bXfZ1/+LfUKsHSv/QL7gHrAvoDBKABQmV7+LRj46wvAy3//uy8X2B8KwHMkOcBL/XIUX7lL8bPkwsmBW/mpbOQ7Lqy+G0i5DnpOcU4g6hdhxBHndPfr3IKAqF/X1jnkGPbqRgDO2QuQCwAQxAPuCuoD9QIBAX7Avv/yX/7L//3P//k//0lWjkxHDiSMBwpq84IC+hIIoI/6mkMQEHhfBQoubvDPcWEvdmPDQAD2zUGIzBFHAUfmjdOACmjpOK3l0ZPV27wrF6jS/WguyMFXjufwKJtcPt2WS/dRHU5j+elr51UZfOXl7MOW5GzMniggIAc1vfmRtr92Dn8kabtvIN9Mh1oj+FP93cvOmNYf2l/WEecagF3gZC8HbPULO97LXnsAtZeXeh2Ic6w52rh9/gQQSttn0jgAbkHCBQTfAYP2cHsZBfY5P56AwuRtw7d813f0t34hwUJBAhIk9KdH+6fBBQfovhToLO0O2PPdPFpn1mHrODBhXw9cEsgX2D/xgBu0eRucpQ+AUCf9lrtybb4q81nyzQssLRUw9lqpM6HzYfc02n1898/ukY/oVT1pbXf+ouZOf5q3p7kzTmNmY2Ts7LUkIFxgLiAPLbAnUBR0FzQWiJMF5wXo8pPl47Ub7ffwndvWDNJ/tAF9c9Q5vHOS/eL5Gs6m7kP7YoP9zqU9n/qxAnVOuXP7Ec6+CxR44kg55cnqAhJqp70a2Oje1qfub/3Mh7u+WeexcVsL1igyfnZZkCliP7Zu37Hpzj29eWJ/YADbm0NlpOUBYsydOvsikF6+8mS62oprpzltLttn1q31bR+19o23ucoHzP/L/vl8nYsBMN0D+XsBeq/O8ifqbFbfnaG9zmPf4V+uX2be9cu62fk0hs5eYzNf5i1QBtmX7cXAmFeATKAMAAbIFwFecEDN6tEti7TRKy/UKz+8vPvdKLBOH+tv+33leLR65Z5k7VlX0p0xpZ/I2m0dos6RpzPevsh/s9buGWGvFXMEAppPwJu9a47dua07Pol1wEfhm0TWiTUYGG3toO52JJ1vku+C1ve3prXffe/7zpM9P+yL7nprrXPC2LoruiP2XrDm2I+9snvzYG7vnFsP1pG14SUgso4AdOQ4wA/wF/XaL1l+ugBAINuCfyh9dNN/awLKAcEAcgF08UA6fGV5lUNAMWm8dlZ3ee2lA6zhAXWIvPVe5QHzbt47WZ1APcBdeXSVAdLJrwy6eekXDIzTAftQOgTkQ+TAO/wS0G8BwdWrs68A6RYk3LwL4H0L3dd/AX1XhwOzcIBZ4NYF0JZXX/od1damUW1Hm4/33f0O3ZNcvf0Okg7we/qG+mRllN3y9EA5usrjADqycvIrj78C+95xFAAYkJeODNBDVw7su6Af+Ue+AgwUvGAgEC8gENgXB/BdIPDXl39/xZX5+iLwy0X2F0AgJwQXDHIouyxytK6cs/mOXJ5PoMHKylXm1vcdfXH5+q7+oS6zLmNjyAnMac5B70LkEC6A0OX88ziGLtf9U5GfvgT/G+QXrAvkAYBAO0E+AA+410u/QD9gIMAPrfyf/tN/+koBgsqSlQkMfHodpB+cTv27vzz7ldFYAkc2+Oeg7J8H5xQsEGgt3EACmZcFefBAKDy5oPPqCoJRQSkuXR26ArTv4QV6pTk0G/Rd3ZZH0k9lN2/LoPKrIz/aNqpTmac6WyaOsh97CoCk4+nMh3RzRDZPO4c/knIcWwvt5XS7t+U/tWE/t95wZC16ddP6jKxZa9j6BQSuk+0X8IDAyL5eYP+J7HP7B7/AYE65PRYvwLP3cOcC6owQBAoId69GnRk4sq8D+jpLPnoVGNi4LwI3SLjnQMHnngXs5hxky/s62HnqHDAPztV+DDCH1ljrEVmvgV/W9waqSPAeIBNwh9MV4KcTXBSQRYLcdLhADaVPJ7BLlrflVt4yfVea/I7X5wssLRk7GwBXBFDt9/Z5ZyC++5Vd7554ImexucBXfiobNWd9u+/rT2dSYODO3c4bnu3YA2dvJIiOC6yRdAF34E5c4Liy8hvECyqTBZrKFthrVx4dqg/6hJpT/dPnnZvAI3TPXfa5c8C29kBBvjvx6RXg+hf2UX910A+NTwCg/feK5FduZe30SjCQwVmoL52T+mbP8n/au62Pzl8UgBbAIb22Qu1XnE2ztb2Q7Zsn9jZHiLzAgDLxyjSn5jcCEqkjDzeX6rQHpXdOzad91np2xzRvxr1AoDkKCGTLfD4UGNM94IxHgXnO188Cgco5k9V1DjuT0Z7HfLIFAc2rvl1wZn+AMbb26+5Rdmku2IxNX4ExgJhXYF/6QMEAwAsEBuggafx+ayngL2pdNPf4XRfS8pTbcdG3buiuLL81mb76yfIqbz0tdbZZb0/rrPtufRj+Sv5ye9A82p/Ogfa9fR0IGPjMJ9lXgP346A637pB7vXWIS3fXV6bXgrvGegjgW601/dCfzo3Oi+76BZ3dTZ2N98cBtsl+7Ima3wWgrTnrKgDQ2kGAPfz+OXAgn3w6RO4FYC8D8QC/Bf+WPwF0f0tawE86GQG8Avu2XHIAHl5bpXHpLQM8w9XtBV9t0leWzrcRWb3qKLOAX+0s0Zf/Tg7AUydAUH4cpVc+gHDz1H/iCMgn3au/dAsC4gF4AYYI2IcvCKgMYA+RV3fTgYB0+BPA960E8AJoBZ6tHDgonQ6RlQNyoXTkyi1IVtk4ffmvyqC+R1f7lX+Xv/rKov3GbQ8vXx5KhypHDuArjwygU6Z2lUF0+Eeg3+UIqKcu4C6QDwcKbvrmPb0IXAAQfcsrwEvAvF79AfMC/ejk9fIPqEcXB+71MhCpI49++V8AgV8c3j/9ZyF4l1yBoHTAkDI5KXRdjB/RAgRP+chF9KqMfvg27uLSN456/fZLvQt5f7F36QENXM4uQo5XTnoXNIfQ5exSRi7TVyCgC7kgX+Den+/2cg9wh4B4vf7zuu+Cfsn/8T/+x68kfYHCwEPtIq+DgAIBB/vrM2eAM6Hf6wz0JygFGcATTgq6fybAjpwa855zwNbNdcQZ4iyYo+ZUGm2QS8+ZkCbnXCiD33SU/nt5Aa40EuwU/OHKbDCYfNu6ZW691XMWfVM6Xf2o3uYla0P6trd6HBXQIzIyF+nJBf6o+UHl7Tz+CNJm7bdv0+FInrT8pz50phTEdQatgx1xtAu28buX+7Mbax/tn+DYF6/+HR57J3mBweRe2uHSytt3uD1o/+HyOisC7F4FkgGB7ekFAKXR7ndUm/a+7/sWErzqW/00DmeZcw05BwoK2EpgkA0FogUHBaLmwf6/Aenu3UiwEJi0rwcKHAJmkgVc5IJ8upWj0oKOV7J6ZIEeeYO6ZIAGubrp9UEe3RPJK/8dAIiMmx2cA/bwnj/sxW6di/YDksbvflhie/sCuevsDXfuyuWje1Yje8537b94/dLP5u4VEIiyN1vg7C0gjN8AvCDxSVdwLk/dZHkBQ3Txyvhu5bSH9Kv5bs6e5svYjDXwa8/UeyaxIft2F74DAFEAXX/2u2cSHpgnHXVWveJbFqnvG70O9A0+je8viBRoiezh1oMxdkeYa+NmCza5exaxX/OdbB52zvHmBchTPlDAHC0gGG+OtwxeGXnm2JxK77rbOQ3QNYd7rxivcS8Q6GzrrDMXbMwnch66F/L5+gHIWepMDWx59aPOpc5kFKhzz2O+ZvMcOLPnrz7rf762MZmzflzYPWqtNxdsll0XjEPAGGDLgntx4F8k/Q4s1A6AJ2ARv99C9+Vf+5jc/pXW7/StHXNtTMrgiO6uP+nKVOfWv/qlPTMQW3ZHtc7sCzZ3VuZz7Tor9nA+bLwR6Nw5YK4vCLhxhnVnzQX0WXt8CaCyNbU/+llb+fzIGrvrbP3/fvzTD/1xhvTDnz6LlTor3B+tN3vLvrpAYGdBdjV35nlBQLQAoDVEtsb2BaD08gX+lOtPfpH8wMLy8cC/dP+vgECgFoDt5gHf6MsPtEPJ+OoD8nB1nnTo6sg4wI3smwF25Fv26uNAPfrybjs4PVBOGlBXPnnrSWuTjNSRVrb6lZNeHohHxqVXr1wyDrDDAwelN4+8IB852rzSCwb2IvCmv5V69RfoRwZmAbjw0sAtsjq4dGBYZQLLrlzZKHCMrG7tBaypE5X3VE5an+lQ32wc6ZVNpt/202+fyNXBS6PKkIF2iA5wp5x0bQToXZDvcgTIk8ZLA/XoAHhPoN+THNAnjQcMpvteALDXf3EUyLdAIDkg8HLgXi8BgX0rBwAu/1L+j/9rMOeJA+JycCkIAhcQ6rJYB/NbyCUaQCDtwrnyLbPkm/pX8OMi1rcuMpeyMSx44MJz8XGaXYKIA5Yzvhe0yzkwwOXMmevXNxeyIDynEAiIAgABduRe8wEDA/su6PdEWw7tK0Lta9trw30hFCgQAMEh0G/j8AoIcQYWABBIcIrR/TMBdmPDgECBJhvnIETmxnxFHCTEWeI8BAiiguACL06VMgWjK0eV+16OChIEOmjlV/m3rc1Tnn51r/L7BTndU3srl/+Os2l2xbMbyv45qoFuuPm66R9BrQEc+Xbp5fttRH/bsr4CNezjAtn28wbgHG0BXWAgKsjupUdBXkGXfQAIAwLS2R8BgugJHFxgMICdjEsXNMbpOOsccty5YW92djwBggv0PYF+T6Qt+x3Xtu9I60MAZf02Juea8y27BCo4BwAX7Ods7BzolcANDpD5s/5al8gaD1DYIHUDhwA1sqBLEBZgI/BaXYE/UC9g77OydvCCvNp6JVf/FdVvsn7esSHBonFng34Q2P3LZu2PwD/74O4H9xt7Lzl/zYP94UxeufM53dNZHflWZ4T9WP/Mnz6jDfqMt3Ej9mK3naOCQbyAviA/DgQgK4crQxdVB08ur3bUJfsm3nfrT3Map7tzZGyCenNj/J2jT/Z3Dln/9sH9M2D7BPjm7hTwB8rlV1zQz73rDFqQD9mL3c1PXL5ytRNohPuevesHTufg7t8N7tEC+Z3H5tz42YR8gcD2LHuytXXQPGd7ZL7YuznF6RcANH/L5QUcxCsrrR1lm29yezGApjnV9/aXcRmj+bMf7I/m7gKBzYsfifKT3AnOdue3s9SZCpTp/EavftBB8j56DQiccQ7346x1Yt2YR/PX3LWfjcX6tE6NtTOWHezJ9iJbZX92XECml1kBeUCZwD4cCBNgUzlyFBgY8PcOAIz0QZ9aF+3l1gzZOjK/nSOR8UTy8PZ1OuuBrHxyZRFdbZGrk6w9lA51vnee4/lxnd+dFfaTfWWenBHuzD0XrLN3IGC+Rr5DMQb66aefvq6j9ResPfrWIVKm9WnN7VpD1rPv7b3fGbJnhjVnDMbSOWEvuRuMmw06H7q/myt7c/d689+aCwBsHfn3ARHAL44CAb0CDNijC9TrJeACf/iCf+kuEPejaQG8lZ90W48OAAf0wq8cQKdeMi69+QA0XHt9R7oydNpVDqBHH9gmj/6WeSJ5W+amtRGoh8iVQcqU33ely0e3/gUDEVBPGi8dSQP54sA7ehwFACLgXnL5iD5asO/qIiCgevjqfwu9AgSj9AAvRBcgBwBLX7l01QlYk9+3tj266kb14Za7OmlU/eptWrlXfUpXPo7UA/itjJRNrzwQTxqAFy3o98QD89QL0JNHRmQ6gB6O1OvPhcsL6AP69frv6XXgE9D3EQEAA/oC/XAAX9TrQCBeIOHlyvwK8v2FvBwQSP7C//hvBAokkAAcdzHkVOUk44FxXRyfIZdoAVDpAIKVb71L+sBJ8v2cJX3M8fWL+Dru/UKHOF1d0C5GF6SLskt6wQBOIYduncGcPgE7UM6fAwPmvPgLAMQ/C/69ol4Eam//3UDke/1pYU6C/ulnwIRxBHYY130VyAb3l2jEoTH37Mim1sCruTZXHNQCSzJKLtAq6LqBMcrZoCs/2vKf4Rzlp/TKHOl4wfqWu20i+ZWr7Ooq91Rn9bf8u3JPPDuxp32ES2fj5sG8yF/HFW+f7Rz+FtJe33uS62M636Z7aquzBTlrEOfUXrYedz9zXq3bAjvr2JoGbLWnC/TsbcG0PRC3FwLIOeWIfsHBV7yzYc8H+y0Azj6M24s59fg9Q76XBAfaC2S07ws6vSoIsNTfXgUEBLLJBgTOQ7ZcEKEfAwKWdt+bR+vQvFp79pA1LFgAslxAIRJkCcrwgomC2OT4Bn/fKuOCOjJeMFiesslov3t5pM/1+2lsgkZ2CExjj/Z1+9NetPajp33IzoJLNmd75y/efnAm2xNR+u4+ZdV3VndPb/vmrr6Yv84TfTd3QCG0QV9jZwf2zG7ZFQUQCQrJgRI38JdPRgE9W5aOXF4BZnqy7/Q9fOd+5+/OlTlqnRq3OWALNrn2z+72wBMIKIB29tzXf/ZUfkXnT6Cf88U+tAc7e5xD9qe9ubwy8unU15ZzrW/g+tD+1Y+9xwvuWyOthc5ga4A9Wrt337If25p7fG0emRNzKd9cmafAPLw06oVYvDygAV3t0Znn1om5lcbrz51TZC7bV8banmCDQBoAjTnr32zL9zMX5qfzvfMcOV+dq87bfnx5OpNRflhnv7O483jPYt8EDJlT8+gO659pyf/Sf2vRnJkr+9Q4O2PZIQCL7diTvdiePQNkEOBuX/sF8AXQyEtXucomy9MOSt5vLPl+e1ff2sPIHO7e3bN605G0ue8spktu36/cWXXrpq+c9b3nG+rMCBy3L5wVnd2d2XtOWGPOCHvOuZA/0hozx08goDVhnfEVrDPrK/APSe9ac+dLLxAd8Gy9BQS++muA+28FOjvy/feHP/dG58SuO3uNbdhp5xBZd/burrvWXOsFyGc90S0YGPjn5R8iA/YAehfgWwAQB67hwMDkzfuRtOAeAmJdecvSBdZVLhl/kpWvbOAZnn51m1d9/IJ4dGjTuPTqntquLNLmrYcrB4RbfvOk01dGfnnpfvnll6/pOP0CgFEA374MTC6N1EtePXAPiIcvMJi+F3/S9KvDX8lPAN8rClDDN31pwbRXaWBYYFpAGr55kTK1/UpX24gc9d2rqw1pdRpT7aH6VJvp1QvoW32AH7m6ODAuWZnKLtC38iuOgHTSAXu9AlzwL7APAKhOQGCv/hb8Q0DB8gIIv/VF4L4EBObhAEAgXgBgwCAQLx15QcD+FFg9BOxbeQFA9E//9E9/BAK/BN1f/41AjmOOcIF5AUYOZc5W6c9QQWTOt8uGjK9860W+VZATQBV3iekP4ODJeQ84cElzvtZZz/F2Ybo8C/JdqoJs5MLtEgbA+RNdgFz/dl9gXcAdIO+Ce//hP/yH//vv//2//8pXvuVQQCIKYKztp1eBOQTrDHA4ABjGliPQuNmgX6JvAMF+OQatBZSTEDVnqOAS55QXcOKcCXkIoJVcILpgV3T1H/EcN0S3cuVWpzz9U1uvuP6iz5T9W/C+T2bb0gV2BbfNhfQ6sD+azLvvtX/rQ+uhtLz0+vWqP+1ve7oAFlmH909vCp7sZ3ub403eQBwJ9lBAeE551J8N2/v95yKveE78goKc+Zx6nGPf2WEvcvLtzZz9fuXfX/u/hXavF3j6DhJ0PgUCxmf8zjk2YBd2Yi92LCBg24ICdPd9cxxZhwt+FSxcEmAVnBWUCdIKzAQW8grSNij8Xrl2BSyI/n5r61wqOEx+GpeA3JiRAJ0N2GLPHevdHsHZjGwvtN7ZNiq4DAi07pF7OO5+a37ocHuktPrq4trb+9n82YO+rz+Rftd3dOcxO6zdsitZgF9giBf0BwSUDtwpL77g38qBS1u+b8SRPqH6Z11t/82T4N7YmpfmhD2yjznIhtnYfsiH2Nc++RGoM8f9GmiHO1vaf84OMt6+THa+OE/IOL3zJsCwc8r+7Q73TWcesn/d5fu6X79bM/lI1oI14M4w7vYvezwBgeacLdmeXXE6cx4IaB7IKBAqHvB3wanNK9280wdoaXvnuf4E2Oiz/tt7O5/m0Ry2L5pDZ5x5YyvzxpYL0qzv5zx3lva676cvZzdy5i4gs2e5czlAhs/oPO6H2eZ8QUBz2KtOa0sf+xHGnJkv4zFf9uf+0MIGnZXs1f4IXF3yOguYtyAfcAYYQxc4SMavXB2gzqsXgc0pMpf1p73amWEdtYb033w2r86Z0o0tfXcIXen4ymxz20x/y0Wd450Tnd/ImrK2OifMiXM1v6RYw9qyD/dssE+dA/Zw+339BmvD2rJmrK2AZmvpgn6vqHW3YKC2faOzpPNk150+du/n87tbnBN7X7T27rprXl+tuwBA3NoB6l0QEKfvVV/gX8BgoF75+MoL1KHy/lZAIHAKlwbAlbfy6pA6n5UBb9rvW3QAM+ktR4dHQLRAO3m4NHn1wDxtLagXcPhEtbXl0gXsIeBceoAcecvRoYA9VL0nADBe+YA8coCePOUiafqAPTplVw74A9yhgL7qIOlI/hKdegvoST/pPyKAWODZqzSQK6Kni6QDyuK3PH0g2papjVe6vlUb5IDKJ116RHfLlle+vL6tf1umtLyAvspJA+7IQDnlEN0CfSsvR0A86YC+0gC9XgMC8cpLDgyM6IF8UYDgyk8g32foo5eAyQA9cmUWAJQP3KuMvNIr4wsKfgUCv1xsf8gRdiHkkLj4uvxchEj+XhrvyIUSIOBCxVe3ZZ90EQdPkOO78QIfDh9Zn9f5WwfQxbe/COcIFuTfAL8g20W7l3KvAVF/Fgys6wVgPFAv0A/9m3/zb/5K/ggU1F6vA70I7CXivgrUPw6pPnMucj4DOAEBBSkclIBAjssGEJwCziinwHyzqTWRY9pcPM1lgW7BVkBVThU5fU4WoqtOVPozPIBPmtNCh0unW/ldW+/4juUz5X8k9232zV4FPmR6+ZG5MDdImeapvbVzt/vrM7R1t31to03X5y2HXn23AK59XTBu/aEblCP7WiBlX1vPBci4dV6ALtjD2/PSAWMF2oGCl6MC8neg4JJgMmCOg87pxwWInH6cs/+tgGBOP66dQEDfKbjA65v+Gocx3/3Pdvb//bNCNrf30YJJzaO1Zx+1rwTj9zXZkuAroKYArSCwwFAalUaCxeTq4wWRH8nVKwC9ZeSTtz+4/qIbSF4SPDb2gED26IxB7VP74O677jNrPSrAbO27zwRp3WvO5n6ooQsYxKWr39ntG7vHkO/vmaHPzaNxXCCwAHrnK7uyZwE/HniDFqAgIzKQR+BY3gIHAULSyuEFnfTJcf0wZ3ced86Mp/Xamdq5xBbWNztZ62zIfuzsvLEf7I1XrwD3jOlccde6d1F70F0c0IeSA4j2DNn8gnhtafvuY33QF/tY//bP/brHrTHroX3sbDb+5t2c371rvtmbLc0BO8fNo3lifxwIRDanKwcQbfqJFjhEvotru++2V603fWte3fvWrfHYa81n/qq9sfcGH9D8NXfNmznqLO8HnV52O19xZ7YznNzZjUt3tleerH6gjLbNobP4nsEBMvrZ+su3bq8a584RG7BN+w81F082DpBBT4AfjsoP+KtOoM5T28h8tS7MV3t/92nnxp6rnS3t102v/uale6LPlmNLa6izOwCwc7EzYs8JfnDrKhCwGMM82ovm1foyz+bbvLef2+Pd1dZLAPIrX2D/yZCnfzpEndajtde6s459N98lf6d1h1p33Sf3vnc+sMXeCezaujPf9m97uPVgrVhHvQJEQDqvUOP+1JcM8AP+AfLiC/YB9ujxgMHAPjzAMHkBuR9JQLUnfQRkC8xLV7q80gC81UkDv9ID0uifdMCzWz+gTnm89q6+Oulqbzk9uTqBetVZGQAX8AeoW/mWo0sv7RvKJgPs5MWrI02OpOkBcAA+aXJpgF76lStTOTyAT5ocSIgWACwP35eA0Y96EYgjoNiCacAwvDKbH1i25QLPcOW2jDq3/Vc66ai+Pcm4OpXd+pu/30H1KwAQ9RowuX4D7BoTOWAQBfgB7QBxq4sD88rDAXqlyYGFT0AgqjwdDuwje/GHo8DAb30FiN69BKQPBExGALwFBQP5FgiMAH2vZPQrKPj73325DP5QIOFCyJnKkZTmoHCapV0YiK7L44lcKC4T/J3OZXt1S77h26hfuQU7BT442gu6S9qlx1l2UfeLsEvR5Vig79LsonaZupyBai7YvZS9Bux/CAYCeqXXnwM/AXmBfv/u3/27//tv/+2//ZpOxhcUfAIEAxcBgQBBQGB92FeB+qnPHAz9Nw6BxM9fAo2cgX0RJKhhE9Qv0pwCwUPBZ/a9QKA54njjyRyngALziAqEc7ByLNbhKjiLR1cfL+DedLqCvdKBhK/q/kjeeJ7yX431s5wNA9focDrjyd705gDZS4FzZHOkfPOVvPvrM7R1a9c36p++0KPWQ/rKPrWLdn/bz4Ej1p81KbDdfb0BOiccIAgElLa/FxAUPOMb/NkP5AJrHNkjHHj8BvfLBXfOjz03Ik44p5xD3uvAAkRcAGC/blD5FASkxws6kX1em9q333vJUgCg3wGB+rt7n20KQgMB2/+Cguz/tOdRe8r6Q4JUuicQSeBX8BdQU2BIJ70AHbpypFy6j2TtC0TTS8vDfbPAFF/SJ5S841kqiET2qD3YniWzkz3QHrzr3P3lbr33V+dv4F5ncXvAHKXDI/O2bWm7+3rnUV/ak50b5s44gCpPc5hN2HFtjAT67LzBf0EiThdAgASN5amDriw/WR1ybfc9XD+QPjXPePMm2Lc2jau5aV6aE/bprGFHdu6c6YxxR9ovzpUC/c6Szg33LOpHRedE/OmMiOzXBQmW6LWhze5y+9q55Nvt58BA1H42htbU7mXjZgdnc+Av2ywQaM7Zuz1BZlfzErhHDgBYIOCCAje9RG+OAwpbGzgyt33bnJvfAJ7m1to1FmvZGdUeM2Z7wn5hj8Ca5nHvAnPEtuYpkMaZes/uwD7gDbkfZsqPq2dezaE288Gsk52zC97mc1mTzZW16oztfO1MZRO2a49kw6Ve8AXIBADuvwkY0BcAGAiIKkO+rwCR+fNdc9X+NX/6097UT9Qd0PxdCphD5hWVfqV7RbdsbbdmUAAgsh86w60lZ8Se29bTEwho3nopbF3tuWBd8Q9aV9aCNWFdBQIGALrbu/8v8OcH/378z/d/AgO1U8zSY4DOD+u7HwRbe/x/a884jKezIjDQXsom7NU8mUPz2hls7nf99QK1tYVbRwGAQD1rbQHAAMEAQHKg3gKDC/yV53UhHvj2oyjQDP+sDKACwt360vTl0wfW4crEUXpA2SsdeUG88nA6IFz5K2tHOv3lKMCu8ldeAI98y0unQ8qVVv6XX375k642Av4+y7VBDvyTficD8aRxafoLCgbwkRcATE8X+JcMyCv/M4DgKzCt/ECzBcvwQDQkPw4cS79lk5Fy0lHt9/3aWl19qj5eH69+62ybpcnp1Kl/9T05HgCIV4acnu4CfXEgnXLAOzywL0APSQMGSwPx9tUf3ZUBfPFoAcHkJ5DvM/TqJeCCgOUD/OLyEPl7XgT+CgCmf/5fgzklLr8uBzIurwsynfQTuUxdKl2qT7ou3VvuiThJBTn6F1DpEisoypHPmc8BdAHui0AXNQdNwJwz7rLmyOXguaS7cF3MLmMUEPjuz4ERYA/oh/7Vv/pXX0G/f/2v//VXGQ8URAGCt437KpBTwCHoVaA+/vTrn6/o874M6lWBsW4AUfCQM1rwwHEWcFoDbMq2bNwaMAc7V8kcVlSAmUOVjDgWK+eAxaOrj3PaBC8BEfg7eR29zX/3jXfcWDYd0RvrjgtJx8tTtnaS01dvv1c+2257vmds2RhPtp+UaV/hyTt3d2890ZZfufb0q/Z9W7p8JL19Up/89C1kjRXERYJza7Gg7u5t69gatqYB/Zxc6zrH/JI9UFBWOmDwyoGDP39x6MkBgbj0Buob0AfO4V4Hti9z1jnu9isueCTn0OMFm5tPpw31teecKnDFfbc9XxCir/ppLMYqCGazSIDc3u8VEftvQIrMm3lErU/7SZCwgdYGd4IGQSCeDFhYwIYsqKAvHwk2kumrQ79y+dsGfcHKLbcyri1BaryAVRrf8UTGKZA0/gJKdmlvWvPIfty1bm07R7Mv6u7q/moOAv32TKZ/0uHqtl+0VfvO7juP9Qs3lyhQyDzuWNmAnaK1PQqYC5SQxgMEXsnolSy4rC1pAEPfwOmbX7z501cU2GAsrdHmaM+h5oSd2I0d3Xts62wJBHSWOFv2PLGf3KfOCnvNnsuPQIL/5Z0FywOayOk7P6KAJOdMP+jhe5frV8A+YELf7ekC/OujNfdsY+7Ne/Md0MSe7R9zgAf6mCtkHgL5cHmvQL8nCkjCkfnVhnYDlvq+tadfCySZ3+73ndMFd83l3hXslA/oXHc+IjZma2QunKfmwxwFrgT2dYbj0vSV6d8FbP7MvbatkT2Dran9p1n00xrUZ/3vbjU2YzRHzp32I7uwD9uw2xMQ2MssQMyCffj9NwIDbKTJAYDRExDom4F/5qw9ak9aP9Gdt2jvjc5R1JkUNcfZ4onelbXO4/TOgcqp073G3vkn9gfZvnn3EtD5wOfogUHnQrGFfdv+t5b2Ln8CAAP+/PM/4gs8n7/Y44KB2rEWA6atw/wBpA+dU9afPaC//TWQ8XRW3PXHPq09c2Yezan5Ntfmfvd9a876scbI+6fA/uyXDg8A7MVfAGDgXy/9AgHTB/xVBw/A+1EEbAM4BcR9JKsDCEsuDzBHloekAWIBdlsnGTBGrtzqAGerqx0AnvKVwdMrs23ecpdvmeTaRwF3ZGPEpStD1lZ59NLk8uVtG6U/4r/88sc/B5ZODtCTn0y/LwKXI+UCBquDowBAPJBvqfyAP3L1Fix7ogC0wLHk8hdUow9sSwaERQCx6j+VTX91td+3otXhtz83/U5fX6781PcnPQr4S5aHo1dA4BMwGBj49CoQ0EcOEMSTK9NrP2l8XwGS0eq/5UUgADB69xJQXsBffOX7PwbjAYPawlcOBJTuVeDXF4FfAoavQCCAzaWAu/x6CehCxJNzKqWTlxYseEpvOZdwThx6Koe2D/ULd1ELiAqGcv66rF18nC7OV78GcwJdjDnWHECXpgvURcrBc6nuRX1fAwLn3v05cDzg71/+y3/5VQ4UDAjEezWIXr0K9PKwPw/OWeA86CNngCPAIQAMFGxwQjgCP39xRo21l0G9nkL758E5pWwZMBxtQBmZJw5DATCOOFK4uc35yunKUZO+PHrK58j1ugPl6MnDr/5V/lPbn+GNLdkYjYds7Mk4yh5kZbVz6109eb9HR66OvNquDLl8MrKH4srg7as4su+e9lokX/0c5OrUZt+kwxsXLr/+1Rfl5NXe/Z415tzhkNrXeE54DvjubY649Ys4t9L9ubDgvQC+4G9l++CJFiRc3Qb/OAIISgsmnSE5/p0lzpGCStT+xAsKUDIe+Lf5ziRcoEnWhv1d0JrDn9Nvv+uTM25fA7IH+wiKe43Snmdne96Zah465825+WstWoPtrQscLRU04EhAKIANaCh9A0dp+pUFvwETZHqULlCo8lt286T7dgE1/kSvgMAApnsesU92aq23t9iSXZ2j1nQADW5ts3vgH7prPfBv9elQYGB3YG373t7Z7V/909fOG3NpPHc+zRs7XJuxZcH/ggAIOCFAfCUHXjzJSGCJaxdfINB3cf1oTvVNn+58GUsApzOnM8n4O2vYhr3yGxDbvgIBnQHOAi9s+A0ICGjfOQvyI+zL7mAAwP4YgEvb3/by5pOrqx1niTa7x4GNAVftaz6NvvJz8Pa09WE9OEd3DRi/uXY2b5DffLM1W+4cszngRzqwzpwFCgEC6J4Aqc/QgoKtF9w8m39c+zvHAUjm1f5rXo3TmO0347c3AgLdE/mB5pIN8wXNH7uytzM1Pwo1X3T8QlzanOHyUWdxc2e+rJHO4e6f7ip3mHnSR2tQn/XfWMyPffkExLBH+4WdAmIiwN2Ce732CwgMrMEvKJgcCCiN37laILC9iTpT66dzozlr3uxN4+rc6QztPCIbf76EMzX5kvLvyiYrt+nIOcje1w9qHeV/WEudv9aTM8JaMp/FFQsC7o+D1lBrpTv9PjLgz/Priy+W5/MHDiqPxCX5//yGHjB0jvi29Wxd65c17zxzVuh7QLRxGaO7ybjZojvCXHQvdI935t4933ppbfVvUQLwehFIh/cfhAAKL9AXKBgwhxYUXP2PpEC7ePrPyFu3PASIA1wF4C0HhJUmK58O4EZf3urIwDU8AA5H2sArI41Xru8EDl6+ZZL3O8ohYyoNhCOn22+RNz+SDuSLSr/iAXbkALyo/F9+Bfz2RaCy2iAD7Kq7bdCrE+AnLwr8q25AYGVLB+i9ogXM3smlF8wrvQBa6YC0ypWWJ73t1xfp8t/pll7lr36/tXJlnvoeAFifpZMDAaXJgLxvBQPxQL6APyAfUk4amBc4CNADHOLKlw70S7fA34KFF/B7RfsSMP7uJSAdIqcLJHziAYDkgD+UrNxfAIFfLrmv/2swR0RQwkmWLjAvOCTnUL4jF6uLN+cMd+mWRi6aApMuYfyWi3y/wAbXJ8GOfgIC9W0vaxQQyAm8Dn2B/H0RyDl3YbtUu6xdul3GFwhc0A4B/3rdB9gj/4t/8S++gn/7KhAwCBQMKMRRIOICgr4DCPRN30c5BP0qmIPBEeCockqNi0MCHOhPHgMFnv48GAmG2NM6KGB9BQSap5wwTkOBcDqUg7eOnjm+ejxaPWeRHE9Gt97qC9bTb5vfwvWVHEeNF6dv7FcXz06lydrJVsn7Dd+Wp++bR7Z35CnTd2p721Vuy8f1pz6113YvJqOtL01GvtVY6Ev7vr4oo668+lZ76dr3kbPFvm7NWX9RgMc64/b3AoKcW0BXv3jT90LQ/uewy8cDBOnLL1Bbbr9EBY94eyog0FnSjwqCdueJPehMKbgv4A8QQPZsDjyA0F6Wdg4pD+DH6XBOfvvbN9bZ1wcOP9n5Vl8bZ/t9QUD2dG4GUO0+Nz/mzVyZN2uRDGDpz6wWSFgStAfQoAIIvGARbQBZnnTBRvkACem4uuRtg1y98lauLF1t1Ce8viJBzx2TsRqz8e9Zs/sSta6tZ/bszoo6VwMA2b8Xf53Dn6XO69ro3Ebm9J7d7cH2bmfdExCI2CLbZbNsigSDeC+UpJMDdFbGAzCurB4ia0ceMmd439v5NnfozpexNEfNTfPCHtmGzTpXCvDbJ+szIPvJfucz2GMF+yjAzl63R9vnfAn72n7uB4C4vd1LHuXpOiPs7wDB3eeBVvb33dvOtn0VaEzGuH4bG7AJezzt4fZC8xo3R1GvgPY1UEBeoMC3Um0ha0C6ebfe9MNavHNs/dqPxtPcGrN7JJCXHdhlwZvm1Zyy6dPLwM5t89jZa45Kd0ZXpjPZOggEtF6aK/eO7+/rTfvXXt19ao7szbsnjZ8t2CUb7RxEC8gkA2JevQikv8AhMBGpvy8CzXP70pwg+1W/rJvOU/uxczTwDw8A3LPTnXJ9BOMvzR74E3WO4dZAdTZfe9v+UmdC5KzubDAvFwRE5s488i0CAa0ja+iCgNaQNWLdtOfd8QC8XgIi/vyCf/Go2MNjhF4I5v8j7WnbN6zL1mK+AfIjhnVv/es7H6k12F6xBtmFvdjVPHU+tP6cu53du/asFevHWrLGWnP+TUB64B8Z+AfoA/zRAfdQrwMDBdPvy7+b/pEEZAMo4U/576i6QDMgGr5ppAxKllc63QJy5acL/Ls6YFvgWzq8MtvmLROn33aufOvjxqdtBGhLVzl67ctLvnXoKiPvHUe//PLnF4HSAXp0uDR9MtrXgasH7K0e0QX8IXVReYF+OB2+oNj30AXJgF4LlpGVA6jRocA1ZQPNtk5tRReYS36Vf/vY95/yr37TydFN1/fAPhzpf8CftDJAu/JfAX9xoJz6/Rkw3Wf+BHgBQOmodGDg6oB66b/1RSCQ7vIAwaiXgiggMB1A74kHBgL98F4ESgP+5Jcmf+F//l+DCx5cBpzHHOYcyRyVj6iLu0t20y7rLhpcfk76rbfU91GgpYtL/+Ic+i5rF5wLu9dC6/xxygICXZAuS5emyzMg0KV6XwR2KftzYK/z7p8EA+962RfIFxAYABggCAhMpt8XgwGJtXv/PJiTwBHozwT2VaCgIqfUuIyxcQIujJ0N2IMzg3II2I1TwPHpV2pzjzhId06ar5wtnPOQY2aOc/ZQwJr8AtDl0eo5wzmNq0M3f/V0yq/utv3Et8/S+pojWd6OL7nxrw7lnNIrU1vKoG2z7yXLM46tQ77l0ylD13d8l75+NFf4yuVpqzwyfVx7pdXzHbzvSMvXB5Su79R//ekbr/Z5YGAOuWAdOZ8uWGLdAgPxAj2BVgBhJEgWMDsTnAc58vLIeKDhgoc5zp0dUSCbc2TBQEFAgKAzpXNFcB8YKB1YUDAZWGAP4/axMj/99NNXjtrXSIChbQHHvhYS1O4+R4IV4/OjyBMIyK6d/QEGyBw1n+a5fRQQKH3Bow0A8YIHAWJBBArIQYCGytBXjl46/k5XHbry6TYPL186XbIAtr7vmJBgKAAQ3zMl+7RXst/eVbi1zMYFmAGB5sG63mDzaX2vXP7WDVRcMNB3d047s/VX/xvD01wi9ii4x9mJTdGCRShwQJB4gT0ciIQrR8blLcBUgFl7yvtG7fQtc6hP5k8ft8/myvrsXjA/Oy/sYR6cMeahM4VtnR3tlYJ8e0kQjewx+83+3mDf3sbb18ieto8L0HH72X3tBQ8K+F+Q0HmAtNE+b693vjhznEH61xn19Cow36g1YP47y9nI3BfoI2t/5xexPW5+8AC75ICA7yVtmNvAxL7Zd5H5Ns+BTM0xsh/dMcZmnHyV9lwgjrl1B/QDUWd7c+scN7fOUed45zf7d94i8xLQsvrkVyBgc/T0GtB+tRbzr+1P82L9tieNufXOHu0hNtpXWb0GBMqgwD8g3zvwbzn9gn9LAYG7Psjmp/NBP3cvXvCvOwWZt+sPdEaVfkdb1pq2tqXl4a31d+1ZM2yPWzOdndbOnsv2Ff/BGWEeAwLzA/oRbteO8+BdTMGP7zXggn9ijDjfv7zK4doICET7I6L12JmRf5BfoM89kNh16Kywd9jJvHQ/9Cq1NWiO7df2bGujtWdtIUCgNdWLQKDfvghEvfy74F+v/9LjW670jyZAGx5Ah39Gri4CSiXLuzogGa7uppVNBpT1jasjA8/SaUc68E46EG/zpG+Z+M1fWd+1cXXSQLcF9cjlpccRXW3QK1e9TX8LB+IF5tGRcenyFgi84B8Z0V/Qr3oBgDgQEKXrJWDgYOnP0BNIli4gD0f06pAv6BcYWBtx5cmVX7k+POl+K22bt/3S+h7wR6ZfUJAOB+Dh9EC+wMEF/S4H7AH0kulxAN8TAIiAegGAeC8AkTRasG/lJ5DvFQHwUHLA3wKAvfwD1KVPlp8usC/wL/4rsPe1DZwe0QMBFxSMvuT9+X8NDvQpgMGlOVV7abosciw/oi7oLmyXP97FjNI91b+kT/16qo85upypnL516ru017HvV2DO2s9fLu516F3cnHFOepc26lUgIK7XeRcI7DUgIDAQEC3oRy4dQHj/XFj6vgjsz4M5BjkJ91VgvwYGOhgXp4QjwLk15g0eOMPrELAbx4ctc04LmKyBnKU7J+aO44AEwzl45ALllXMwpOPRTa8Diae7+U/6le/3XnH9rK905JxJYyKnQ8bzlJ+cHW758qXT+eam68eWQ6vTR/LW1/bq05knbTZf9PpNhysrj9x44pVVRppN1aOnK+278tOR+2590k7nwl1LnS/2tnVnr7cW7fWc1vb5Eke9Fz0r49a3td65AOgrKMQDA9OX/ggU5FhzsAWTzhKycyUHHC9QRDnpgYL2KoAv4A/ftD1dkBl3VkX2d6+UBCO+3x7ffW7MjT972ets2tlvr9vjzYU5Mn/WlfkLCEMC1F55FPShgL8ANYEDKkhcEO5JVldguTy5cht8ypPectuuPOl0gVp9S1pfAxnoyTsmZKzAMmOPW8/tOfZhKzbLfmwZIMHGbN06toY3yLxk/ZorgScAwxruh62dwyVt9irQd3yze3zP7fajfiNjCdx9NZ9L2V8giJdesC4gRzoZgABMEjy+ygsUlEeHzF3gA/3TfFprO1fmZefHmHdeutfyGQry2do+uf6CPYbcoQX6kX1pn9rP9i0Z50MA/tzNEX0/3JE3T1l1nBEBgs6AQEbfcp70yt+Z4/zRR33tLDMW68H66vxsX1uf7OLsDURrzjfQZ29zbW6ak6hXaAsC/BaqLRz5xq4h/TDv5ppsTbYfjaG92P4zVuO299pr7GHfdP7f+QUCOj+d4c5Sc4zyDaNX5zBS9gkEbH7cI/tq0/zYo/qaT92Z29iam/Zhe6G9kt2yZS8AAwIXBOyF1oI0SDrQEFV/5wj5jvkwF+an/tiX5sb60U9cv80REMkebB8am7VnP6I9L5+ITTq/Vn7SoeogbaPNe2rXGek8MA+dzxtLRObNHAYAIvdr50M/uls31scrELB4IgCQLw/cE1ugfvTH+fr9s0DKVRb3bwpqJ0CwMwU5O1qj+mNd5//nEzgr7lq0Z7KdubKvuu/vOrQWOgtaI4BAayoO+Hv3bwQG6pF76Rc4iBYUfEr/VgKsAcMC3VYGNH1GBshtm9Ll1146aSQNFMPTyQeYkctbHcDslY4MYFMvvbS8ym7b8rfs1sdXVs84SwPa1KEn4/KUqV7ly8elo9qIJ1evMtLvOALWAe/oyEA+REYBepVNB7gjK6s+CgysTqAgIquDkgO/nnQf0QXJnvQL/AH3As3KeyqzPJLevL71pPuttG1eefscwEduDOWTgX7KBAwuCIikX4GBAX1k4N5HAGAvAZ9eBD7JF+D7LAH/AHQ4MO+SvAUDkwF38qXTAfYqFygYB/bR96fB9Nq4IGDylzZf/6/BLkqXpIshRwXJw/diXXKJFOy77HPE05en7E1/RPqxxMl1gRcAudBc2i43wZOLG3H8CuA5Zxy/gMAc+y5vTnhOugt2XwQGBLqgFwjc14ARkC8AsD8PDvxbgBCnvy8Cn/5EOCfB9/2JQE4AJ0Mg0WsEwUMOqvFxUIx5QQKODJCUc5qTzHacIM4Qe+I51QWVd07MbQCRuS4oJnMkEHmDs8sj6Q20yejqn+psucqW/1mOAq1w48ILnI0LSVu3yatjD+nWPE5fuZXx2s1evomka7M8/SSvbus8ybXdtzd9dbVbvzadrGzt33Tjqp94bctjC3Jt3X1vfQVIdQ51NuGvXgZG9r11jHNyc3RRIMqCg+kWNIyk7Y32CBAQL4DsLCkoD4TjcBcQ4gWTBZEoQNB5Y78W9AcOPoEASwWpQAHfc475/u7xHH7jaGzswE4BquzJ3qggoLkwN82luW1P9UIg4GVpwb+CBnLADXono4LM1Qk2S5Px6imfLE9dgWllq4tqF0f6WPC6geyOyVgF5QEnAaJssmve2r5r2dnJts7RyLkaOPFq7Zoray2ejJSp3NZvTrXfninA3XO788ke1Hfzak6Nq4AvYotsmc3Ym00BAnE6HAXgPMkCRwTMeFUuqoxv9M27NhYc2rnqFVJz1Nzky+QzFOyzJ4AI2TPtcXsJ2Vf2+f2zP/sz4N6eBuQJ+qXJfIn8iABAfOUN4vEARGcAEMF54CzwPd/2A0MvA++LM75O+9zYjNN62L1t3s2/ebe328vmmo3t14BAnM3N2fIN/n8kBSwAuawB3Fzrh7km62dAU4CgOXafmGdw/VcMAAD/9ElEQVTjtN5RIPwCvuwTEPg0z4i/lG/YWXvPYES/Z/ETCNjc7GvA9qs1aK+2P/XfWMyLdbz7sL3HFuyCP73IihbcA8AA/+gAfcAZfEHAABzppxeBvtW+RPqDAgHrK9J3+w+Zl+5/foL111nUnjT+9qa1GgXS4cmdqVcXlVdb0njpeL4F2vP5goDWDD/CGWzdmEfrxvy2bsz5vhR2tzsX7F972Z5ur/PZgXho/ySYby+2KL7g56OAQDplepDA/9/HANrv/PHdzgx9spbXN9B/a9F5Zz22Fo2/tej+N2/2154R7UNn812DrS/cerPO/Ckw8hLQGgP07Z8BowDB5B8F9H1EQDUAEr6yPCBa5d7J1QWmrSxPe5XHAVzVWU4fSCcNPKutq6s80E2dvgVMo0uPp6/t8le+bciTfpKVB6iRjW11ygQKotWRcenqSSfjaOus7okH6kkD8+hw6cC+wL3KVQ9gt2AfmQ7gl650+ZV5ev33W14EPgFm5ACz9HiA35V7EZi+13XST9/+HvqeMS7pC1APbzzGR6e/KH0goPzyAv/ixgfUI18OsFMOsPcEACb32i9AMP70IjAw8FtfAUYL/n30GvDKlQnoowPiVW6Bvyce6Ie04WXgyl/a+fOLQJeoS2DlnBQ8R7KL4hXlzOABITgHgJzD1kVDrq4y9Nte5Pv6lSPvMufkkl3eLrIFCFzgLu+AwHX6XIoC6HXsXd453vsLnou2X+ECAl3ICwQC7nrR1+u+QEDA3gKB8vZVYGWrDwx89SfC+oACAu8vggIPAUlOgHFxBDi2nBVgQQ4qe3Bq2IedAkU4BezIptaCuedYsffOfXMbCS44egXGeCDCZ3iUA5l885QPlKjurYOUKUig/wxHjaFxNK7yGuuOOzmbqItfW8Vr1/rHrXuy9hFZG+X3fZQOl1Zu+20sm08uXdnV9W15yVumcvhtP7vVZ2ll2F8ab0zytE9mA5w96LLTBgWIE995lNNuz1ujQI912JfsfY4uftOBKKtbfcFav5g7O5YL6qINIu2vuLPFnsPtv14H2o/2pbMGT0aBgzdd0NlezrEHMvrW7mvfDxh4BQIi+7vAx75Gne+tV3NsbpG5QwCWAvCCg0iQgBYAFDTg0oCbz8hxwQYCTmyZBYPklS9NL70yHmCE9lt9IyDpiQIbEBu0P1rr7GQt33XcPdUZ2v3kXL33FLK2rDlzteCfYK3zObm8nVMUENjcdnbrS/Pb+YQaRy8C0c6r+WQvNmIvlL2BAuQAPPKCFK9kPCovwE87CzYoI23OkTJIf1pbKCCiuQqIMLbOGWN3tgQcbMDPjmxbkL9+gr1lL9897I7lK/AZUD4DCuRbsO8d3TpAQXe59p0D2ncW2PvAJn2x78n6ucG9+7x1YYzWgDXY/LOFeTf/zXtzzpYF+uxvn5ibnTNg3QJEP4oAgOa6V26+61v6QN+e3b26e7O9uHPd2O2F9hzb2Dvm+skv7Eedzlg8P5H9l9PLtz5egYCdw/asPe771l1z097szLVmkXlpnOaltd++CDTNfsAXQEugHh7YFxAoTcZXrvwTAOgb5gT5dvuwPXjPTmvJuuruMCZnTtT8dEYG5iHz5JyMOstKd6690kXqmffmPl6b0nj1O5PR+hTmyrkbAIibT/PaeumHv84GZK8CAu1h50I/CPSoAJi3LwL584F//PwAQLrSYg8kFsn/758H6hzxjWIY1Jlhje5Z0bp05hmjcbMHMifdE9119pm57W439/Ynumuwl6fWFVBPGvCHyL0IBPahfQ0YOLh5eMDb34IAYE/ytxCADsik/sqlgWnxZPVWHyinDnAMrzwZQJZOWWlyPL26ZLw28a0DaKsMXXXIla3+yvUDqFY9emmycQf4pUN0C+7R9b0AOlSb20Z5qDT+y68v/64eT48AeQGB9OTSgXz0eMCf/F4CBgjSKQMIW1DsewCyAC9cmgzYAnxVZnVkRC6djAL9tt147X0vNb5s01hf8ac2UH2KpNMZQyAhMh5AHg7YQ5sODHz1IhCgJx+gR/cODATuvXsRuOlAve/50+BeAy4QuOCgvAsAXhlwF2gIyAsgBPjhAYW48gsIpsd//XPgr238mveXLwI5TwUvZJd0F/YGEx+RSwR36QuQAhjoyTlslaPr4kn3RPokaM2BcIlzIFxg5H1pIZgvEC5oR5y0Xs/sBe7X/S5RF2qXq4u2X+6QS7kLOpDOyz3gXYAgoG/5AoFPXLleCi4geF8Ecg58v18G9csvi/rp10ABhF8gjaNXgca3oAFHd50Bf+pQAFoAgdiSTa2FgqecBGTOCoCTkbktyDSfGzi/4tHqc/DJBXVbhg69qlP5rfPE66O0/uu7dDJqzZLTN+7k7NK6zuG9+uqQS5dHr0++QY/XFySvPuhv38ZL49m8cdX3xrht3e8ueJdOfvr7HTKb37lYXvna12d14/qwtkIFcoHQuH1uLXLccWv0FSBo/79Lv9PZB84NXPBmbyD7xH7pXCkosJ842YFx/alwgKB9d4OFSxf0ewIBOfMFpwUhG3juvgYIIP1vbOzEXuwnCArct7fxbG9eml/zRTbHgjwBKrngIBKsChIECyjwSLCIy3slK1twWTulycpVhrz8VRmUvm/E0wV8LIgZqIQab68AjbvXZq19trJ/2+/uSHa1PrtXEXuzuzV87ylrq3UWIGh94UjAJr0/2gQs1E7zK6hrfs2rfbNnt346D/S//Wk8xhgwdOeUzbJtcoAAcGDBugJEOoBF+QsmBWaUp3x1ARxRwEPfiiPzpm8LRFiTxhBAZH52XtiALdxrKHCIHQX5CwzlJwTm7150t7prC7gF++7ffIYl/kM/2LmrL3+q08se5DtAhf1hzznSGbCgk/5bF93j1oP1Zsz5buzBLoitzH9AoLXPxuaX7dm3uTEf+Ab+76gXavjKT2WjXhfh1kW8udef3Z/NuTVrPSP70ThRPmx7bu8Je635XjCQPZFz1dw7c/ccD/TrfI+jexZrt3Vl73bf6IuzwRnRuesO7Lzt1XVn0u439jA35mNtx7YAGHZejgAwwL53OiAOunPkO9bA7sXOgM5Q86C/5kLfnSvWV35++89YI2ekczEf05nFLs6tqDn7VlLPnGtzdbW553D5rQtk/3QumzcgoBjCHkO7PqyH7vV+2PMjgX2L7OVAfvud397DgkC9Bfs2vkB8fr4/faBh/r/6e4b4xk9f/H/A4/55sB8O+A39YNh5sf5B9rFfOivsJfN47wRzbx1aC+3Z1qD1ZG0BAvuPQhYE7N8GxHsBGBi44Nq+FFz935IWtPtWGUhWO1cGSOEI0HVlYFplyNrc/NIIQIYDy5YvYBeVxpWrHW2QA9sqT6dc9VYuXz/pKlt72qlsIBxSpnaUo8PpqpOuPlVWvnLJyn2G/zIgIU4XkIcAWvTpKr9lKhcgeAHCm4c/AWBPFHiHSweKocqU3rLvZFSdgLba+gwF5l0yLuPe8aZjo+X06rwDBPWz137b1wUBUcBfcnXIEbCvV4BxoB2SD9hD8vAAwJVx5eMBgGjTAMGAv827gN8TLeAXAfPwgL6V8eRAQ6Bd+kDAgMHNCwRc4O+JqzPpj18EuhRQck7WZyjnBi/YX52L5qnMK9InfeNE6E+BFt6lv5c5p5gTtgG7IJ1Dx5lDOfn9yu8SdXn3S36XN3IJu5hRAB0KAATeAfYC9QB8nyX1qvv0IhD5br8M+kVQ35CgotcEHAHByb4K9Mt1Y+bAsAPHBqixrwI3sGRLzhLbclg5CAsGc/CWOH0BThxBFIgk2CjofMUjjjAqLV/AEtiE6KTTVe6pja2z5aw5pI+odDr9JufMtlbJ8ZXvWr2UU1U7q5NGvlcZfPuWrO/yjIM+Tl+/jTe58uUjdSLpyqNss2VqXzvJ9JU1D6VfcXWNy1zivmXMePa9NitosP6sPUGDvZ/DijsPOLE59d/KV27to4K2QEF7I3DGfmnP9Dqw86UggdNtvwnWBQs4h7yXRfvC6B1Vrtcn2tG+c6zA1Xdz7p11gUYCmR0T4KPzki3ZNjvjrWdr3powtwK79plAr4CvwCAStAoSBK54wFyBQ+mVBZKCCWlBLh5JV1Y5ckGodPmIXFBam6XLBxyhp/7QpccbUyBg3DrOLp131u3u/8AmFBhYULrB6c6LtRbgF+iHyIF+5rN8OnOrXqBPZC3bF3t22zN7d+tve93+NLZeey4odG2V3aUDaBYkoEML+gVcBPwBFgSPCzBJy6ssffnId5Y3t4G4zZf+mx/U2DpX8h2QOQgEZD/2dBfuD4aB+RfAd6cKst2zgDqcv9Crn4LyAED3swDe6x2Bu3tbGpeuTPWQdoAI2vejHrqv/J0tzpV+2AM67b43LmM0Xmth93jrmH3Me/ZDbHptvvNpvl6BgQv4AZX8aWAAEyAgoKkyT21E5t+39MGaaM2Z9yfA3hnVvtz9aNwLNrX3mnf+Ibvt3CNna+Ae4j850zvXy6PH71mMnMf8K9/Jt/L97q3mpHlxRxpHe9BYjRs1F+xiv9w5YNNe9i3v9R/7B/7JS1d+pJ1t13fMu++2JvTHHmz/6a911L5zttx5cC52HuHmw7rcM/GJOte+hZ7qr26pfOvBedpZ3F4qdrj3e/vPGeGOti/7pwK84nUuBADumbB/Dozz5YspAH/9m+D8fbyYgwwAVJ5OPEJ2rvRDg+85h5DzAijpzHBe6Ce650VnhXsjv8BcmTtzaD7NbWvS3mv+26O7Xuxr68gaWyDQWdD/GtyrQCBf9AT6/a1AwFdgHgIefasMDHvXLg4gI1c2YE06AC0Z33zf2Prk6gDJcGUWTKtu395vANfo05GBZQvYlV/7ZPkBeLhv0vfteHlbtzYrt2W2rf1O+eXhkfSCf8uBVugpDwVs/fIr+LdyAGBgYGkgF4ArCiRbXXr8CQSLAuwC6xYQuzLwa9NPpMyCgsn3u69If40xW+BrD5z96PDscYleGfIrW+hv49HHXgKW58+A0wP2pJMDBgF4dOi+BpRHjgL4FvQjA/YuAfb2tV9A3xPwt/JHFJgXQBfotyBeYCE5AHDLVO/KyiCg3uoC+aS1d7l8LwOV/cK/7UVgl/orcnncwEg6p6DLhS7gA98y294lfdEnfesXRX3nTLjUOb5d7i50F13Ur74ucs6cgFpwfR38fsnLqXfBctpd4IFwXdTRvgjEUeBer/7++T//538F/i0p0yvC2tgXgWh/GQycfHoVeIMHjsrPX5yAgAk24NiwCUenV4EcghwjjkEONJuzd2DgnRfzx/lDCz5JCzYCg15xlBPJEQ5YSveUV71Awm1Tmp6MJ5eP11/p+m09rtyabHz4HftnSTvW+q7xdNol+157Irl+kvWLLerjjkc+nl5anrS21Nu82kFbvvaeePav/vI7B0/ct+oHnXGrGzfutRlqz8etP+syQBAP9JD+Fh4g4MzDAwQvMBjgErdXONB4LwQDBO0twWEvA5019p7gAagggLQf7cVAhsC+5YgDr3y/5mujANQ+9o2CTnvZ9wOSLghoPMbLVva0MS84hMyDeTEXzZu9Y872VcAlwaAAQWC4IM2mA5RWliewvCAT3dZbPS4tX/ulKxNJ73fqS/ny6AIVlhqX4Ae4ZOwb6LKLNdz+2XOBTa1J67S71HptTe26ak0BCYB95k7waf7ikbT1hgID0f54s/PcXLdnmuvOnM4XY+q8fHr5ce0WIBFgB5zBA/kCDegCj5QpaIwC/YAayiivTO3S7Td8O75zbf7qMzKOxmVuOm+bF8Q22Ss/gX0Dg/IRujPvj4V+aHO/AuoCANdfEJij7mc+Ax8CCeLpAAHylSML6AMMUCCCb/S9fSXsfABE6Kf+6ndnkbFYW9aCNWgd7F63Xq1f816Aj6x9823ezUXcXLC5eTMf74DAwD9poBJAIGCQbkHBrbtkTZjrAGPf9X261uLOewCwubc/u7cbrzm3D5G5bw/uWc52+USBPoF7qLPXmU52xpMvAKiudZRfZa/6zu5N/QCIBQR29ztX9qxtPti88SP2WHsFrl4CyCzYt0BgICE5gDbatn3LPvTd9p0+7Vmpv+zeHW99xa27YonOQjbIV486CzsPVzY/KN1nSHu1mf2b81sWad/e6QwG4Jo/c3lBQOug+9vZ4M52NgACN4bgj7efnQv9GBAIiIB7AXwBflGgIHJu8P2jwMRik2IA54YzAxjp3Ogvg5wX+RHGYUzGZ6xsbD7Mj7PCfeGOcI6aR+uyH/9ak6jz2j5tvVhLrS2gnzUHCAT+SQMDAXx0C87R9efAq/9bEEANIISvLA9QVrnPyuoCucjaSpecXpnKAbLwgDjlk29+YJo00haAjAwwq5wy6tPVXjpETqdMegTgkRfwRkeufnr1lJVOvmVeycrH6fH6Up6y9TG5OlsmGenD8gCrSDp9oBYecJWMXwAwGai1wFbAFx7I9aT7DC1490oOPFN+wbTST7TfWAqki/SXHeo7O7CXNMqGaG26tHbVRu28s4U+Ng688QL/FvgjI8Ae8K/XgHggIALw0eP0wDuv/8j3dWDgnzL7GjDdAoPAvMp/y58DLwH2lhYQLP+ChPsi8J28ACCZHtAnjZ7AQDRg4Z9fBOYkJ7vABcsuBXwdyVfEoXFpuETIHAFUkN/lgiu/PL3y68QtBVTi+qWfHAtOVYGPgKsLv5cUOXkuc84bJ64Au1/79899XKRd4C7YLm7cpe3CdkkH0O2LQDxAbwkQiF6Bgr0iBByq//Qi0Dd9Wx9yJDgBnAx93cCBI9C/M2aMvSjKmWULTk7/9glbrcOU08q+5r+AcoPKyHyZO06DeVwqcH7HESdeYFJaXrothzYgT45vmc1HtYOj+igowvWfQy5dMGFceLTj/hFkvfte31mePXOqldPvnLNIWp6xJRt39t80Ls2uV/8ZXj1z49v0uGCgudqyT7bH5bOxcS2/9rHX7e/OoYIKaWuzfOeW/G/lQEFnyhNIaA9cUNAeETBwnp0tZPvHGUN2zgTQ4b0YsefsPwCeAB7JcwYtT89hz3EXdGhrA8++4XuCTn3Rj8Ch9rK+B3Kyk7Gy3waiyJozB9bPzp95jRY0WAIaBbZFAka6Bf7wKwtypVcn4FQXlyYXDBeMbt6Wx2v3tkdWl6yP0voXGLhjWhDQWgcEtr7Zhp2s1/ZrdrQu2Zh9W2fdS7uOkHkKiEhuTT3xQN6tI4jdc9t3WtvdjfqjX/rXHOt7+9gY99UHKtBnnztf7LmgXUDBEj0ACZCgLF3gnvTqcHpln2RlfVPavDXX+nbnyzg6Y4yzubHW2QHlI6D8BPdgPkL7Fu2Phe5Sd6pXPz/9+hIwABC5h/kLAD7c3Zzf0F0t4MeVoRPIk5V5eh3oTueX+O6+ChTYO0ucKd3n+m8ce5c7x6yBvbet2c7xAvzmPLuaF7Y2D80lAHCD/icKVAJEkRcYpAc8yZPGL/AU+c4Cgr5vHUq3b3fPtlftTeeXdd6eRE9goL3DVu09trPPegW2oGBnLr6yvKV+jNGetsm+43u+297UH/2yPu3F1uzuQ+NrzzUHbPHZ14B4AOCVo0CbOw/NNbIHrQt90J+1u77mCyB2N6b2nXFaf8g5GAC4+y8gjq0C4jrvulsDrcp/OhuXsn/npW+Y53TKXK4d32v+zaXv4ua22AHZd8g+7AeCfG5nQ0B++7hzYWOJwL0FAdPhFwxEygYeOkeAi86QYgDk286M+08K6K++G4e1bbzswfbmwrnI/+EfmDvnhPnMDzDX7sru0M7mux7t94BoL/2sOQBfLwLJvQwEpgUAvnoZ+CMosA6XBp6Vt/L30AX9+lbfA2aR5QG4KnfTya/K+xZ9QBkOFOtbCEAmj1wZsvry8IC5rS+vOumS+176Wz9ZGe0E0iU/6Wur/Nol1+5nZOCTNhF96V9++SP4B4xaMGtBrPKSgVbS5AsIRsoskLYv35aegK9XtODdEy0gqPxN18aCg++ocTbW5OwSZSt2LD8br61rI7ujC6CuvW5/jAPAt6BgLwMDBAMAeyEI+AsEXNBPecAewC9wMCBQOpAvHgX6JW+ZTZMvyPcZAtwB6ZIX7MOvbtNAu8qQF+BLf0HBwEDpX8G+P9W5oOCX/D++COQcc5Q5KWQOI8cx51He8pyrJ3J5xDllXSacHc7ByvJyGMhbZ9tc0oecehcW54LMyXKJ5WS4+F3wUZc7501g/vOvl6KLPCDQr+5ANBd5l7gLtl/dXM79eudSDqDbF4EAPMAeMG//LUC60v/sn/2zvwID6aNXLwI5C+socCYKOnICAgO9VPDrZEEMMDBggSPADuzBLpwfNuIwLYCQYxAYeIPKJfMqsCjIxM1lDu4rjjjuET1+9ZWVzzFBT7pbt+/oS/1Jpt/+6v86smR6/I432n3xSn6qF7UPVietL7i+6Suu7/UR1/9s3hjjxv7E2SibfIbn5JdW3zcXGCErp0xydVHfV6/60mTjIjdOY772yI44shbxAEFpsvMrTvc96eWBgoKXDWCcLfYJB7oghEMtaOicKTDc4NHec+YA48lAP8E8oI8eDyiU74wK/EMfvQIs8BTw6Cfql/5AIZQds6812PoyB80lbo6a6wUNClQD0XDBuQAhLnhcUPBJVgYPaJKWXwC8ZV7l1R6+ZfGl6lY+oltQCS0AGFmn7LJnxp4NrVFrip2tHfdTd9MFoApOFzTY4PYVV06daOc7wMF3O6/7Ya+57nxpX7cXjfnOLVq7sjsZIEMOtMNLxwEX8UAMXN1XOuWvjHzzzvkCEtZmYzAeY0PNj/GbF/bIT2gPZ9cCfnu1fdgPhfvip2C/14DdvQX7fAUyP0HaXS34DwCgp1Muf0K5XhHital9fonAfl/591rYGaG/nQeNZe9xa8EZ0Bow/9azNXyBwPYC+9sbAbmvXgE+EVApABAgAHCikwYK4Cs/tRH1bf0x79Lm3lq4e9ZYWtP2prXe3kQXDGSfzvI9z9EFBdECg5te7g6wP5G2ke/Y+90t1uHOhTO3u3NBQPY3ZmQvPM0Bu7LxEwX84VcGACoTGEjedpt332Xr9h7bZ3d97Vxkd+spmxtfIGD3D+oM7PwLAGzd8kX7cZrtA+PQgnRsTc72ZPmRNtSpLe2n3zKX135zjLp/u5ORHwh6DehccCb0cvfpNaDzQBwREGjPI/t/Ywly4F9pZ0VAYecFnbOCrL2NAToz9Of+eODM6LwwVmNmd3dIvoJ1mo9vfXbvdVaYf+uhM9kZftdja23/PBjI14vA++fBK1+g7UdQYF1AIA4Ue0p/q6x+Mo5868rKAbyAWNUDhK0cAKc8GdU+An7hysYD0bSrbjpUnYCzpzJkOnL5ZOWvfusjY7vf2/wnubKv8r9FRvqgr3SBU7/8CmDhdAtWJctLvroAwAtoAdEC0q58Aa6P6LPgnfzoKY2ewMElANwdQ2M0ZhyxD84G5GysTDaWJq+tyRcYpPeN7Ik/2ck42KE0GdgH9HsFCPbyDw8QDPQLBFyQMCBPHqAQMAjUCzSUv+AfugAg2j8dvmDfOwqsW+COvLSgIAoQLJ+84GDyU3rBv14H0uMLAuJf6Pe/++KU/IGj6ODnJLsICq4LGF3qiC4H5lIBxjpfOeE5O3iyvHSVUXcDq1ekD5wp/QwI5NyTN9jKsXPJ45wGF6DguuB7/+zHL2hd5Dn4LtgAty5dQFwXN9oXgYC8Xvct0LcEEAwcvKSe/yxEe/j9D0M4A/1pAOJc6GO/CPbnwUjQkhOAOC8cgX4VzNnhMHGUUEFlIGBB5ZMTi3becQ544BTOgcg5f+KCt4CHdAEQ5QvucA5JVJnqIbraSu5b9Ylc36w/vLwdB7606w+xgb3RvsFzfFfG20eXXu0lpA94/bEv9NF49BvX79LG1Vjf8eymTg58edL0T7YvzfFPVk86mydrR37zpJ94bWd/OsGDcnQ7xsb/ROzLfp1RrcnsjqzV5M+mtRO39jtX7AH6gMClgAScY00WvBSg2GMRB7w/K+vHCPvQnnQe7ctBvD0aBQJq17c623wbIFTguSBA+9haXAc/sr4CAXfOzWVcALCAQSQgKDAUuOIImCBICFTABZF4oJIgt4CevjoBPQs6Vaa6N+/W2bL1r/bx0uXp+4JKSJCLWv/WKmIj69g63cC3dWnNWD+tJcEv+9+XMAGACAiYbE6toXdcefXN+843ar67F/UJ7VnT3Wss9q39Z54DIZpbNspO2TibxwPqyECDQMHAvKi8CMigzCudOrWP7zfrB5By58waNQ7j6kxpfjovzAliJ7YLtAkA2D1qT+YfeA0osHav/vTri58FATfY5yfggX39gMePEMi7t3Fl8H5krH5ton0RiPgn/YmwH/acHc4J/dZ/gb31sWeAvd8ZyRZsYk1bB7uv7QF2Nffmy7ybE7peh70DBAP7FpxawI8eOLD56pV32/O91kPrSX/a586Qu2+bf2T+u8tb+85664BNrIHdl4GB9hkb2mvI2nCmJwf4Sec7sXv1cO1kf99wh/gm6gzu7HUXmo/df9a2caL2gPFf+7Nhr/963QeExdm9vCeZ3ZsHtHPgO6j5931nwZ6Vzkb7zBliDPcsNFZ7zdjZAT0BgGyK3GXtw+7Ppb1TAwgD7zf/VV1lF+yjaz63bPftngXIXrPnAgDzq/nYfG17E/kh/r4GtMe93muvdyY4KwL98u/xfH5EV3mc/+/cKCbR5sYAqL8MQv15sD7zLYzJ2IzbGnbvdF60TveseFqf9l570v5s3bTfrTNr0Ms/63FfBAL7pFGvARHA60fSBeuAT5sHtChv098i1z6O0u23yJUhA1K2PHCNnF6Zmwd4wdGCcvSVx1FgTeknqswCe/TaSa4Nfa9epEz9kybT1T+62qfrG2i/e/OTjasyK28bOD3u+3S48kAocuBUQBU9AkolB/YF6q0uAGvz8X39t/Tq1dsTPYF3gWIBfQsUfpQX1dZSfQ/kywaNLzuxobzsyLZ485Aum5eHakN9cu1nM3Jg5CsbNS7ELr0URGwF2PvMC8HlKHAQqAf8k9efCksD/IB7yYF/AX8BeuTyFuj7DAXwBdalW4Aw3S0TSBg4GLD3lMYDAS8gKI+uPwv+lf/+d1+Cha9AYIFLgXHBA6epSyEH5olcGJyvHK8nzvFM5gDh6uICky1z248CUQq49FkfBT8cu3XqCrZyNvaCv7/492c/aP802OXqAue892v+vaiBdUC7CCAI1AMK9grwo38jMFogMTBwv4U4AwGBnIEcAf3tRWDBQ0ED8ovgz18cgYKH7MFBCiwtiMhxCwRBHISCS3NgXQTe4GiD5A02X3HEmYzokzcfD6QQkNPhdLed2kgvjfRHun4VKOSMN4bG87T+jNnY2aA1SMatw3QFG09kfymHt7cu7d7Rl/qH1/f62hg/w1E2WnCDHQui0iuXfXHp8uiUfyWbp+aqNunlI+PQnv4jsnlQVt6O/8k+qHXYGbWyPPwzafXMmTQu7UxUJhActx8uoIM6ZwQZAhxnjb3E0W6PLRW448C9gMF0uzeXCli0L4iyZ31XYBU4VJ/005lo3wKjstW1oTXE9vZE3Fy1HvAnEFAwCDBYAhwIEASvgWx4gFKBrcCyNDl9wSaij7acMqWR9OW1V7kFsnDt1y997OXbBRWQ4Icd2AZZn9YvO7Uns6X1Y0+3z60Zc7AvYaJAB3MWqLcvY554+ch8m/udc+vSd1Dntn50Zutj50l7DpnvDfIQW7CJ+WSjBW7ZcQE6JF1giAOSyDgwAagjYEyvDD3aetILBFamb+6cPs2buWotO0/u3LBFwIQ5YEO2BCrYW+1HlH8g0BdMe13Tj4UXBOzf/3IX8xEC/aRxOoF8r3rc4e5uugJ6IKB6XgT2KrDXPV4fPr3y10eAZYF968V66h5vDbJBa6Bzl72ae3a0J3B2zu7mzPyZj1ev0gAAqJeAyQCmwL/VBQ4CDKpz20XWQoAUufXWOrA27741Jvu09b17FDkHrQU2sUdaD+3LwHU2bN85a8m49YLISLnK2o/V16a2+45v+rZ5MAfWp7Oku9V92TzYb52Fxt7+WNAFsSsbsike0BcQ807Gl7RRu2xuzlsDbK5P2bhzsbMQsbOxZV/35tqWbdgtO6JAOdT9Zi33Cu8VKeNOxJM/or6DpC+YGPX9QECxAs53tt/6KyLnAv/auRDo9tP8NVFnA988kL8YIuosEFME9gUGLihYujJ7bjhjyNr3Pd/3IKDzwtmlrwDMHkDkY+Sr7HlhvZo/c8kH687rrLA+u9s7462V1s7ua+sMAAjoI+//FtwLwGSgIB6A9lspsA4PzMLLl97ym/4Wue8Asej2W3RxYAl+y6UHrtDVduDX5pEDYFZf2SfAjE755fRk31EO37x00VP9yvR9/bp5+ii/vj+1Ta8e3tiVw2uPrI3ytIG2X76fnqxc4FQ8MIyMgFXSAVelETkAi4wvmHVBrcA2/AJcT/QE3i04eIHCd3mvKHAS6Xt9XFsYO8qe2Zdds21pc7RzQG7+smm2DlBMRtnylY2MJ/AvULDx3leBZES/LwSXLygIwKMDAAYE9vovgBCXlgcEfHoB+D0gYAS0C/hbHUpHDuBb3ZYt/6YBfvEnQJBO2QUDv6R//7svQcMfBL8cFU6ySzynxUUggChoXmfqiXK4ujykOQjSyGXC+SGnr15ltvwFAfStPhawSz85dAXHBegu+xwAl6BL3YXYpY7605+ny9xlG/jm8l4w8P4bgU+vAfffCAwcfOLqBwYCAbV9XwXmDHAq9IcDsL8I6jsnQNCyfxogcLh/Hswe7NIv25zeDS4FleyL2Ny6QGTrwhwtCY7NoSCDbM5zJC5HHGBcMIqkAyLI+JYtTd6y23Z5pS/XP30rkF/asezay8E1ZmvO+BFnV7CNR9LWo3wy29G3x9gPl6c97d79pS/61z6Qtnf0HUfGku7VWOPXRtlX8HFlZZoPMgcwUK9yZFy+OuTyAEfk2tr2cd9Xv/4YpzIFp8oYr3z86SxYYsMn+bNptjc/ZHzPPXNl3ugF1HhnTMSBtnc405039+VBZ88TFdjgQHp889XV1gai9igHvr16g0/9bH1aa0/nN5uytznYtWG+zSGn/wkERAUCAUQ4Si9QL5hNphdQ4pWTFmiignt1tqx05fDyq0NX3cpsvWRl8PpZOziiu+Nkg9a7dbm2Yrtdl50R7Xvrph+o0K4b82atRNaOeb2gn3Sy/AJpvDmvTd8APnbeIP3oLtdH+0m/nRnGtHuzMQv0AGxro7U1GUAgAJQOqABSIOkL9JW3tHkCSW0EeMjTvm/hvk3fOqJP3nkzjqf5yVdA7NSeycaIj2AfCvwFzL0I7EdC96kf2PbP/pC7tx/k3MnI/eyeJvMXvOIRtNPlQ+zL/u5ybdw/EfbDXmDgvvLXNz6M+7y7vHPCeDoPrAFrsjXAJua8s3iBQHZlT/ZvLugAQ+apYH8JGBWYF5hEB1yiAwDgqwt4Cpy6bS5ZG4EN+qA/u+etgwsGWgfWgDFaB/cOYQv7oj1iTfjx5L4QbI8F9OH2rj2ZLH/Lqts57Azo3t8zWH+6t+3Dzlt9t/caI97eMv6A2IBVNtyXftkVL43MT+VwOnLzEmVz32Pz5p+t7z7Td3d3Pj37ujM799Yfzz7dj9bpvRcvAOcu/AxXXr1+RCNf0nbtt1f6dvpIe9pGAWf+mob/HBUvOBN6qYuezgZ7es8G54C97oxwBnRWAPoQPz8fv3RAIFJnzw5tBzL6XiDgT1/iGH3bV4H3z4PNQXeOtWz95++YS2vVnWGukXVqfXZvWpvOiv2BoD1vnVl3CBiI9/ov4C8ZALSgoPSPIEAFDkQCSOCbH0CV/qbf0Zb1HURGviWNK6P8ckAKHpCClA1sKT8CxuDKKyM/kGbTygTQLFhz6baRDpeuL5tXX2oDKecb2YJO+tbPRrVRv5eXv21dGSmP6r+8xopW1g/pBacW9CMHWAVQAcfoAvUC0RBdPKoM0C16Ark+QwsOLn2U94oaT7RjbtzZB28+2JT9svumUXPSvJWvDaRd9GRf9gucvLa6YwoYDAz0AjAQcAHBZDwgELAXGLgAXxxAqAxgr5eA8V79rbygYHJg3rcQoO5JtwChNArg23LKbLnSlScvMCgdIFhZMt2vZX7/uy+X9VcgsIAXz0HiuKDknJh3tMAFvukCELqc9BwivPpXt8ShRwU4gh5yYFVOPirY6tdHl57Lj7PQBQ8Y24vdpcnZ31/8Xa5d4i5nl6+LOnAOAez2VeATGPgOAIzva0DAYoBg38lBEEjohz7laOin/u6fB98/DejPiQQ77MAeTy8Cs2EOLceugIKD0NpoXsxloBTnsLlGHIgFGuKCUE6wdEE2HSLLA0qU3vLJ1Ytrlx49fRPXN+sxQE06ot/1Fhlz40cFEDlN1h452pdkAUj0rVV6wYE1TIdfeyKyPi1oaV/oq/HQG9NHdua4Z8eAPZQN6ZIrJ105emmOYGm8smRtBJyQn75Fp4528NvfBQWNFadv3NnnR1NrOueXbM4CEMydebcX9oyJnDUBC86cQJsC814dfAQKllc5XN1epeDItzbwRJx4fWuNGUvr1jgaa+dua6g1ws7NeUHppUCiBYuQwECwKCgXOAbQ0K0sDwkiNpgvsFhdtOny0dYJsCp43npxZSq3XJ8b0x0vW7ANu7R+O9eQdblrqPOhNYPa77tuCowDE6yZ5tZ6af04k1tP8pQNNCTXHnJWO2v6Jr7ninnvDLHP7OHd1825ucouiJxd44EEuGAQR/KlA5GSK7NcviAS6IBKIzLSHm4O8eYYb+01b5095qvzsPlhA7ZYINAcZMtAe0AAvwDtj4R+UOuV/Qb7++KnP/3rXr4AoLRA3v0tn04euTr4vghEftjrLgc29Mq/+5wvs+CGc8K4dk2gzgDrwN5Hzudd7829OWifma8N9C8BngIAESAACfwDpQKu0gUObt4CUZcCAQMkW4vt7XdgoPVtnbvru1NbE2ySH9mdbn0sINha6bxdufxIHXXbh0ibqLtFH/KVrNXuUn02hvacNd7+MAd49mDDgD1UegGYAD86RBcAiMg7bxEbs3f7kJ3152mfIfeHfZY97bH8HrZsn3W2AQL3JV5A3AKAP//8x3+Lzwu8j7g69oC9gOjbwwF62q79gMP7zeWo9gMBOwt6CYj2T4J/+umP/4HQfUTQf+ix54IzwN53HuyP+wv87WOD8vc86RxB+f/7IjBAcH88MA7jMm52d16YD2dg65mP4w6zXs2p9Zpfdu+I1of10vqxjwOZrcH+PLh/HzCwr/9JeIG/3woCBhw95QErbr40kAJ/Sm/ZKyNl8epVpm8Fkmx75OoDTXBlArekgSrVkbflF5B5ImXwBckWOHvVxrt8Oly+cZL1b9OVoyM3rnigkTGpe0m5BQQXZHqSlUHVp6vvaGV9lAZMkX/55Y+AIL4ysAwHWi3gJ41fwA8FtuELav0oAoz1Qu4p/5I+BbTpU+Bb/Wz86Noqe2Zf8s4XnXLy0905Mf/bpry19ZI+PQGCUcBggGB/Jiwd8Bc4mNwLQCAgOQoglAcIRHQBhvEAwQC/ZMCf/ADC5EC630pAuasLuCsd2IeXt2Dh8i0bCLhAIeDx1zJ//jcCN+AlF0S6COI5kq/IhcEp2IC9wIPTQx+VLh/lpJG3jSfivOmX/nLgcjpQDhxnjeOR81GQ7QK8v/q7KHsR6PLcC70XgS5gF7FLGO1F/fQqEH0G/FuOAv+ifRXYL4M5AvqVo7EvAr0iELQYEzI+gU0OFIdngweBkACCrThtOQXsaX1wlHMOWg87H+aMs8DBJZvfgg3OeEDP5UsFpsk5mhx5nP5J1tbKtYH2e/q0pL+tu6XG1JpvP9gfBQutuwLugi1pPPBUOvvhylZHO9pEBQq+dW1bv7JrQUT2Nj52LriXh6+NA+bYiCxvdRx7dQLuCp7Imw4wqNyWqX7lUN9Iv+3WN33Rh5xNnK61s+uoc4E9Pjojfis1H+bZeWP9m1Np81vQtwHjAoJke4qTLfAJFAx0WLCvPSi/17lxbQCDgEK13/eQPiD9ssb2HDeOOGK31ox5yPbNVfMoXUC9JAAQfOMC1oJwXGBQgKAMjiqzIA59AaZ0oAOd8qh0ZW7eltl0ZVB9qAzSF8AfXr/wCyRY5+zQ2cI+eHvQfuz8YFv7Flk39rP5MA+dD3s3tVbMa0AfHjBl3pE5DyDsXG4NXCBC277TN/VhzxJ97Zxo/o3NuHBzb9zsgMxlc7O2JgMJgBMCwcAKXH6AzQUAkbzl5asb8JCsrfJ8U54+4PXLPDZfrV1j6ewzZmNvH9sfzQMbsit7B0ogQTJAwX0pcHZ3FvAD4+6PhL0G5B8ssIfc03wGd3YBfH5EP+Z1j+Pu8n7Qi/rzYOQFUkH904tA50hrpTVhLRhz54D12rlq7rNfc9++YXf2lxbob7C/QX/gnsA/sA+nQ4J9wICywCd5gVAAKlydytxvIN8277i1pV+tj9aE9XoBfWvCemi9Ww/ujfYsskec79aHM569yGzW2cqO96xfKl8d+679r93OBdT5qy9sj5wxzhr9dg4ZV/usvdK4swc7ZccAQbYszZ54wCC9eahM84Vfm/ve7kn2td/YN5uyZ/5HZ+D6SN2PyHllTTrLuvsi69Z+C4DLP7X/9j/keEfKqadOPFlbkfZ7ACAvubzKVW9fAQYCIv50LwGdB0jMwOcudtjzwd5GgXb2f/veuRA5EwIApa+MF3s4OzpvnD/ac3b0XX1wXvgB4b4ibtweAvA9+BfIPFnL1nHr15lhv3Se5hfYZ9antWGt7Nq0rlp3rTkceQHoPw4JEJQGNPyoPwsGRAA6AjDSJdPffABG8qa37JOs3a1Llkcfrz/JwBG8soEq6SN1ACpbxzeAKtLynri2yLVZWv302qh9ZeTpyy1X/aW+pTxKn6w+qi45kKg6fS+7LVVm5VekzdquvL41Lnkrs3VAYBwwFjjWizXpXwakChAsf8HAlTf9BGp9LwG9vHrDn/IvNYb6jALicMQe7GLc7BJgx5aodblzE2X/m0Y7J6X7DiJne/26tn5luwBBFCgK9APsAQDZB8CXLjDwcuCfF34BfwiYtzyQD7+AXzrAYHIg3d+CFsxb3eo3D13gcMsGHgYG/goQ/uV/FsIBcpHnGEmTc5ZcDKUv5VzlFEgjQVNyecpzQqUX2Lh17jcil5OLCtffgJWAFheZC02gxMnngCCXHmfZBegizCFw0bvcXewueJe5CzSHf519vEvYhRwQiALuAHkAPYCgl4D4Z4DAXgBKJ797FYj0J8diA4heETQm4zNOjgAHhzPQr4IFEE9/HsyR49SxMZuzN7Jedk5ycJtD82seEQciRyKOOMPSeAFcTruAOydennR10LZx9fdbcX3Sx4JhXF9bk5dybHPsUUECjtgm+xQ44AWc0vLJ2bK62lEO+Y4gJNta23evta/sm+zb3jHGtTW7BVqQ15Z4ZdLJF5Tg79IFAlcXOBh4Ig9XrnYu0etHc21M+tO5YCzmSVo58tqArvWWPlut7hVf276j5sN8baAYKNh5Ezl3gDq4gDwwx1nUr+8LCsaVKV+dgCBtBP7sd5Bv1xdrR9+c3fq7Y2jM7JZds31z1Jzm7D+RYFUQICgsEFhQTTrwTX4A3gJK1aPHn/TKXwBP/lNedaXp95vS1Ud0+o7k4YGBBboRW1iPbIPIbNdZZL0iNs3O9izbWyfOi/a4fR8Y2NxZH0vmOFCw9WIN4M1/ZTqfUSDEni2dV3tOWwOdf8bS3BunfYt2jtG1JZmtBX/Al3gEOAAkLJiw6YC/JwAQ2EFfO+lR87vzfOdL/40FGZtxGnPz0vlqTpoHdmTffZ3U/w7aj4Re/mzA//Tix/3rLi4oF/AH9uUrkAvoAwEro577vD/x2xeBCMjgHnenu8sF9e7zAI9e93ePC+ytKWujdbdngnVgDTgHdr/v3mB/9jYn5obdN+CPApUCBAFNwKVAJiBVecuVU6+yAAPpdPc7+hC3JvRLH+1raWtUf3dd3Duou9L4WxutD/ZBzk/kTrdW7KPOenusO35Jvn2njnWmbCCg9vf89X3nR3tQv/TVfuucao+1T+yfa49sFrDHztkaCEMnL1Bm9VF1t91A/PaetaBvAaz2mb4bR2ffnntsYd11xtlj3XHWZ/vMizx7DQhory3wBoS3tvdV7iuqDgoUDMR/ysP7UZyM7HffIy/4uN8Bpt2XgM6EADfgm5hhHxDYx/xyZ4T4obMhEM/+t+/jgX2v5Opop3qBjPh9DNC5tf9EkDH2zwOZC2cfv6M7xdxZx9Zv+8M820fdEci92dl812fr0NoD+OFeAAIBAYJAPxQAGDD4vWAg0CGAaQEMaaADni6QQvl06KbRtnXl2pHu231PHk6/ZaURQIQOlwa81BZ9AJa8gLd0eG1e2rYrV53lwJpt+5arrfTk+k+3dfCV1x5PckCR9G+h+lPb2qxt4yDjbGsupHEUGLXgGJJGACrgVKAaMDC6eTgQa9NPYNb30oJgT/mXgGm9AKy/jbPxswUyZ9mMHS9l6/YpvnL5kTo7J3hrKsDx2h4gqJ/xd0AqMBTQt2BgAGAkrQwAb3mvAIGC/alwgGBcnjJPgN/f41XgE12g75V+Ab5Av8oB/JI3/1f5j/9GoANfwIALWsgcGbwLPt7FsMTJKSiXxjlc+Oo4Pxywm5+TpJwLJ7k88qUcNv0sAM5RK0ASOHFA0H0RCATjfOTsd8m7MF2gaC/0nvYHBLqAOfULBO6rQOAdEBBHAX5PwKA0Oa5+f2rca8BX/3twTsU6AYhTwjm5rwg4QMYMBOWAXWeg10ccuOzIMbAu2JedOXs5uJF5KzCOAhsCdXKAcQ4wInMq0TrHZI4HnrOM01Vm5W1Tnb6zXD/0yxqMpHNmo9Y62rWVox9ZawXhgoGc33Q4Pdvh6dTbdlAgI9sWsD7tN33dvSNtfDtGdske0tmErQqUycqRC5I+kxZYcQavjuwb9AVfeCQtb3n19ZWuvpqTnbfWk7LmLN7cSePK0rPL6mrvqWxnz55Br8h8dE62JszdzveeO7h9BMiTxu0vXLBun0kDfdK3/7aOdpTB25O7llo7+oV2bzYuY2Zfe9LYybseonX0LwUQ4YEFgTKCV/zKggRp5QvUpQUQBbxIOws2lbdlNo337cCqLbNtyN/+0gVcBnjJRwW7iC0Qu3TOsJ01xI5s2hrK3taH/Rs3Lygw0LztWokKmJE5jwOpkDURAKjsns+dMdaiNWk9tA52LeivfndGIPvuznlzxX6Xsh8ARvAXGEP/CuCjC+SrDl6+PESHq08vTfa9vhvXF/1cgAIZT2dfZ4H5sXfZhp0WqGBP9577j38AnHAvIsBAIADwzV2K1jfIP3D/CswD9dzN5EBA9zUZRwXyyQEEuLZqOwIw+FFvgUB+Sz9m6rd73I+drRdrxDitP2tk7xN26X5wPrMdO7Itu2Zn9gcMNTcb7C8B7gL2AvsE/ACB8rZMwNQCf4FSAYJP34laQ9bJrhHrwr7urDIu42uN28vWB+r+aI20fwPQ8y/bx3h3tTx3dFyest3baPeeb7A1coYga7W+dabad8aDjMceYfcLwLJXQB57Bfaxd7ZdvbK4tDrZWjuodn2n/ejbu9fYT1/bY+y3duvsyQfv7nOntb+sUcTv/PnXF3j8UXvtCXhbORAOSadbWdknEG/1r+gj8NG+AwCiXgO+OhPQfQ24PxIUQzgblnc+SO8rwHcvAvcbT48BAgPvuYHMgzODr9Hd4n4yl+a0NWye3R17X3ROWLP24l2f9rD12KvA/p1AHIjQvw8YAPi9ICACPgAXFrzYvACKdNJb/qaXtl7pvlfbyeXTbTowTRroUpleXpW/ZTcdmBKwdXW+j2sTr82+hUdbD5dffysjHb/5tbt5txyevS59lP+9tN9GxocCBOWRA6KMAy0whRaYCtgjIzKgCgH/LgBY3hOI9Y6AWt/y579PVJ/qTwBg4zBGY117IPKr+Qj0s1ftW2D+yu3b6B042NpZ0h+0gCU5215bZqebDiD0OpCMA/W8FOw1IPCPHAX4AQCT97WgMvgF/OL3VWBAIfnvTQvwRZtOVjbAUBpA+KXff/43Ajk6Dn6OjnROo4vApbBOzRNxdG6ak5WjQOY4cITk5URsmZwlfOVtN8qxz/HCOfk3wHK59SLw/iJ5/+dgzoRL3uWJ7p8A7SWeg79AINoXgYGAgXyBgIC+BQArF3AYCCh/XwJGFwjUL0ClXx/3F8GffvrpqwPAadlXBH4RNO77J0XsA6DgvK0NBRHWhTWSs2et7HyYQ4GX+cSR+eM8BMQE7AhAc4ZLb5C96S2D05cnOEe3XN/J4c/51o/6Rr5BQGRs1pNxGi8ydiSI5OiyibVWEI6vzSJlOFZbbnXa6jUB6pv24NOe09f6vPuk8QX0rA3WTmzHRgIiTh3+lA7A2zQ5uroChFt3gwc6/Vhen8jq6q+0ccTpjU2d5fLNIS69uuqYa+Wb88pKVzbb4dn02h11FnbemC/zZB7N266BBe0419LOIhwJjqQ7nxb8CfRDAT456K05/bAn9YMsINWvuzdbH8aH2CWbN487b+brUkE1x79AGw9YEwiQ0125YBJVVj1cmqxM5UrfMlu3/NqtHl5blUPpceOoXXypgHep9cte7LbnivVpDe0aibpXOz/MF3o6L8x9YN8Svblfqk7nCHKG9B1r4p4dzgv97HxA7cECOxQgwRbsxUbme+cJ+BIAQweUQYF3TzKu/HJ6YINy6OoDCpHv9H28fjWf9d8cdfYZqzlqfuwLc8JO2b+9aA8CK/qRkG8QOMEvcH8+/bWA+9ZrnwJ94J6gPB+hIN+dTYdL07u3cXp1qqut+28E+mHPfc4/6S5H+rivewICjcdasUasDePNp0Ns4gy0rrMdss+za/Y2N+Sn14AoMG+BPSBTr4LIcUE/DhiQv2Xo1AVSLTh1CUhlTQRYtc5aG/KsD+nAwCVrpPVvPzv72MIeQbuH2Wx54CDurI1bWyu357pP2nu+1ZnbvrPnsjlqzUfGd23AXgF82ZDdkiM2xRcEVIadA2vW1u1D32VL5CzQx2yn/+xnn7W3jL0zrr3l7HKXtbfyu4HW/dM8gED+aD541H6z3gF8/c+8AXDSSBqvPHnBwm3zI9KHXgNKBy4u9V3fCgS0L+3PCwR2NvDNnQ0LBDobyPa+fR+o5zzYc6MfC5LLVw915tA5O+5jgPq4jwGMj/9vDvL/zU8+ibkzh+bSWrbureHO1fwEa8LasNec1Xs+WFPWZmsQGEgGIPQnwRcADHS4QMJnCdjwJCNgBCBkAY9bRjrQIt2tV1oZtIBY8m1r83EACA6A+ait6pCVl1Y/OZJOj6ervae8+128/GT5xrN59ac6ePbqW/TpPkvN/wWTXunfke8DTI2zsTZ+xO4AsX2htuDZAlPLA/uewL9AK/wJxHpH3/rnv09Un/QdSQMBjU//jXHHzUbZaecreyNgn33qJS+6sv1sb0uTA/ef5qq1aB76bn3Sv0BBcmQMn7HlfR2IZ88FA5cjwB8AMaAwEBC4BxyUJtMF9C1fkHDlC9T9PSig7yl9ZcDgX7wI/HJ5/8EF7iLPmZHuAsDXgXwilwSnZ9OIE/4kl+ZEpFdP+kl+ovrKKSsoR4AVzm/BEmc4xxjtnwf3Mq5fADkT/Xr29CdALtq9pHPwF6QD4l0QEF+AMFCwl4O3PL0y0r0I3G/kFKCAQA6B/vWL4L4ILHjgCPSr589fHDABBKeMM8AR6E+KBKALQhRMFGgGFFsfzYf5Cmzg8CYXMOc4crwLptNxyAuyOZmblp/zrDxKXv0tV/v1hawf5NYW2nUbGVdrqjGjAqoN5AvGd80tbfB+y9UWvXXbd3yzIIOdr61Re0cAY6x3nOwQp2NTpCy75tDjgRylAwfIeI4frgyernrVeVW2tpfTB0LR6ae0fuo7Gddf43vixqxMc50uoK9gt7S81bOjeurTIfLTukDNR8GgvWAOrRfr49V6sJ/2VV88efM3L7JWrA3fak36pr7oR+tj14oxtC/Z2DiN2fiNkc3Nwc7bEwUA4gGCUYARjpQrOBBEXhAJBTIUrJfGK5P+VX7t1Y5vkvu2QPapPKJHyuqfccRRQW/ETu0fdkSdL2z7dI64n8yPfYzuOXLXSOfEE+06WLImtIUEbXt2+H590bfWNeoMaK8Z3851dmne1tZI0Ad4wUsDZOgWnEGv9IgeAR6e9OZQ23TK7Dyav6f5spY7P5qf5qZ92z7NjsB3d18vAvkEfAMEGAAAABwE0/21QH6B+9bdW8DfXSxId0/jG+DT4f2Qp7x7XB167Wmn9rvLff+nn376CkLwT/RJQO8uD1TpHveDXj/mGad1Ya0Yf+sh27BVtkNsGQDFzuaB/c1dQf6SgF+AHwC4AEA6aQSEEjwk470WUi5dae3X5v1u/cH1ddeItUG2fq0PZ9bd0847695eaD9YM+SPfIPO2MuTlVO/Oxo5M+w31JmbvRcEbH0HrBjfq9eAKBsH9AH5yOyKs2lAYHZPLo3Xtm/5NpvqS/1iR/1tf7lLnCnZyB3kblr/29nlTtsf4O9LwAUBF3gL2OtHees/fzYq3d7EL1hYW6i2kW/1vQCy1aH6UPs9EujHgOIE5wFun+6+tZfzyQH79nU/GAQIBugFCu6Z4YwIBOy8yPeXv+cGrj3n0D4G0Df9RMZjnM605mB/QLivArtPWtPmu/vCOrAmrJP2nT3YOrImrcfWYiAgkABoEAcYAA8ABXSBgxdEeEcBDJsGLixAhbbMypt+qnvbBmDglZX/JAM70qF0AS8AKaBI35AfaBWYdnW1pY3qV5betwNa0qeTf/OSq4tXh7zjrky6bScduuVe0QJOKHD4vjSTDmS6dZ4AJ7RjYavs1Ws4nG3pAgJ/+RV8AqYt+Leg2r4K3JdrEX2AHP4EWj0RICsq/a0vBOsT2jE0PtT42aV5imdbdg6wR/YvItvH6Spjn9vL5imAkPw0N76rD32/eVnSZ7yXjNJr61eg4NosABDIBxj0QhDYt38qHAcA9loQ4HcBwAA+8vInUDAQMH3g2/9faP9cGP/Ti8AvAcQfCigFE7ggwgUQ5+DkCF3iCOQ8SePrTHGGlMkhL11eJM1hqt7KORuRPgp28AVsOCLG4BLLyRdUu+DQ/nnwAoEuxhwBzkNOxn0R2CXucu+ydjEvSIeAd0+A4NOfDAcMVhZgiGoj3bYPfOQUFEjo19OLwBwUjkxgIKcrMNCfPwki2GJfBHLeeo1SMCF4YmO2Znt2v8FmxGHIAS7wXH6D6dJkjgbimFdGegGMypDpUOXQfk8fOK24Ndhaw0s3hhx543oXvD8F8dbZE++F177sqV5tJXOirV/U9wFNBfa7D9tDa2/jZDNyPLtJr8yZk8Y3XYAiWKFfoGi58gUGdMnpayMdGZmf6tCT6crDm1eyPjS3O69x5eQV1OJ0bGI8n+GVR9rFrYtsnM2XrBPU2RNvnwi87zp5AviWNn/XGtLmrotAJgFY66O+tS6MgY0COrMjm+LZv/m6JEgtiF4AUGAYiAc0QnQrow0kkaAhvuCddnDpwKen/Fe89qURmX7b2zLStR9fKuiNWsPWizWJsyGbtu/2HEF7lrSHzZs7KnpaIx/Rrgn1nRlIe9pvTexZoW/6WV/1uz1vPK0B89wc7zxnQ7YT9AUUBOKt/IoH8ClLDrihi255XHnf833yzl8Ayp0v4+qMuOc727Q/2dN57K4LCMw3cC/uXwu4O92h7lP+wb4IDLzLP+AXkAP/BOwCeT5DvJeBZP6EMgsm7ovA/izYtwM0CugDLbvDe33VWWK9OJMWCETOOGeA9WANZDu2DARmf0AUe796DRgYFThFFiQIDhYUBFClpyMDoXrBRieAwOnVDUzA+8ZTH/QxQNBaQdaRMdDpv3FdQHD3Ne4esEfcIdYPG+09m+2eaMt17qrfnYx8xzd8qz7o091naEGVpWwKYGE79onSsSeiY0uUXDntZOPsGvCI2ofOw7Vb9/Wee/aVM84d2LmW7+OH5fYVoNqPz9brzz//5UvAfG/rHAW4RdKB8Mn5uJXN35UOINx2yLXvW30vwHC/j+x3pK1kbQDVihHwn968CLSPkTOi2KE97oxwPpDtf2cB7lxAnRF0zpJ4Z0r+P6pdbV4w0NiNJ8ATiQGcbwGB+f/Oj/x+94p5bY2ba+vXWnZmWBPOCnvMGrZmrZ3WqbVofS0YCCjAA33iAAhAQfxbCKAA5FjwaUGOLYvot/xNb50ro8oiQMbWA3BIk5cHfOBADnJ1t4y2pVdXeQDO6gJ0otqSJ135dNLl0W2dxkjX99K9ouriT/lLgUzLm3trwvrAgUtk+qWAQCQ/ECrAqTbvd7ePjZndAwKR8aILCAKiLqiGA/gC+y4FEkZPgNVn6FteCPoOgKw+BQZKG4MxGVsgoPFH7JGt2JZdzUP7dKl7BpkDvPta2j5vr5sb7d252XlYQHDnpnlhb/1G2Z5sXE92WGI3IB8bBggm39eBQL1eBwLzVl5AELAXp0MBgJUN/MM3/f8H6iVgIOCkf/+7LwHln/6zELwgwgWwwcw6PZfWAcohIucQ4RyHDbSVSYdLI+0pX7q8+80C8YJiQbKLixOCNrhysd0XgYhT4jJ0KeaQIBf+0+XeBe5Cd2m7iO+LwMgrvkC9gD/ygoO9CgzwK2//JFjethsImCOgH/qVw5EDoO85QH7NLHjICfj5iyMmiPBnUGwheACUspEXlAtKsGcAVYCHdXLnpLlHOdPmLxAizpFEBaTxZFSZzV8dp7o2UO3fdM6q/ugLjlpj2/+CdmMLYEYCKWurgCq7oAX7nggA3Z/5kZW1HgMGty0kwPetvq0fgT4byC2xu31kXGxTsM8G2S/bkbOdvMAAvDTi8Bcg4vJKV7Z09KTfuk9yoApeP5O1ZwycT/1RzhwqY4x4+dJx9dkDf6V/4srhyPfZE2ffJ7tbL9aKfWHdOD/NVeslwKHz6DOgj7LKqRuoqF3zbz30zc6/zuj61JnbGIyb3cjGx+7G+2oOlwKDAgeAMLjgMDCGLgCNbvPl3fyAnPK0L42n2/xNfyuPpPXVOPSjwDtOv7RgQcRe7IcXDHfGWCede7tWzJX1YL6QOYzMLereCtx7tUZaP8paD+pZG9Ydql3f6fuRPrWW9bk9Zhw7RmNnD3NIZqu1IR6wEtgS+BK4dylQobJ4oEP6AKdIPfr9TjJqrdTPO1/G1Z63H5oT+6TzPBu755zLAWjuwn0V2I+E7s9e1rhT1y/oR0LBuCDc3UwO6CvQDxzkP8S7v3F1ldFebUc/PfxZMJ/FPb5/4se/QQXzxmnMzpU9J6zVbNQZwI7syqbNN9s3l4FRkWCf01/AL1gIpKInl78BA06XXJ7gISAL1375gg7fuH1Yav20Jluv1ktrGai1a6Vz0J6wP9ob9glin85T66j1dLn8yqmjre4q32DjvVOzt/7omz2AWufG8QS+Zou16QZr9NlfObpsiK59t21z3B5r/tnOerj2aqzWknPO2WOdOZ+sO36OfQUIbF8BnfY/BmkdIyBc+wvAhgB7/FhAeGTfBcJH0oGA1bFftEEHrAu4C8TrWxGg7OqiW16bvtF35PvuBQKRvdy5EFBn3zsTyHHnA4CvuIKM9xJweWdK50vt+A7aM0QfG7vzIzCwHxHMibOjF4H81PxS9437i4/RmdFe2bvDOWztWj/2m7Vrr7ZOrTdr0v6mA94E6qAFhgIlvpUACTigIXCDDFDApRf0qPyrNNr6yYEWm6/dAI3K1Eb6wDV1AmDoAufkVbZ6yuJInS2P1255lUXlXZ162i0f7zu4b9PV/++hwJ9I2pyb/wX9pAOerAtpeciaWR7IpAxdYJW8Cwo+9akxo+wR6ASQIgcEBuoBnwLUUAAbcE068K1XavgTKPW9tP8W3jvSh+2TvkujgDTjaqzN9c5z+y+bIvcGm7N3d4j9bG/j5oy+fS5f2SVzoy1z01rAfXO/r0/6Rtcal67fjaf5Mc7s/mQT1L8dCOzzKpAM5AMK0nklCKzrVSAdoK/Xgf27gb0QlEePB/yRA/wC/fZ1YPLqr/z3pEBA1L8V+KUvv//dl0v8Dy5vTqILvWBTkOECQMk5kU/EGeIcFBCROUkCEHkFSXSV27wcKnLgHx3+9D191KeC4oIhQZIxuMRcZi41TjFwa/9R8H6d5Eivw++i7Jc/tE6Hy3UvcNTlfAFBAF6AHrCvF4GBg4F+ypUu/4J/Sy7/HIYcAv3JCcgB4JTkrBjHDSD6k6ICCNQvggFWOQSCCWtEMMG+bM3md02YL06weV3QrQB0eU73OuCcTDzgYsu809224/pAjnNc9RFtv43DeNoDnB9rvqCx4HzXlAASz+EtmET9pysBq+XTAQfLXxtfYm/fZ+9s3prfviPjyd7GjZsH9qHPXvJWDhDi1BWs5OhfgOgpXb2P9Fv3ygVHyuuPfpH1UZl0BWeBMcanTPrGGth181dfACzPmri8fLw1c21uHqyR1o35MU/mCJcHrLFnyIF65tVaChxc3pwHEBVctR476+jx7U/r2lj1HbGbdPbMjmxFt3OxJEANYBGokgWFgUTJ8koHzlzwaOtUZvOUJyuTXP6P5Kjv+64x+V4gQX2pv/sKJmIzlA2zL7L22PyuFfNkraDAQHNpXptr826+kbUj7axZqozyqLWByEj7ez50n1rD9dM6QNa2sdw5X7s82XGBAjyQSCAovTxgQXBIDqgBcFQnMLC89NX1nZW1VX/0EZmv1quxmB9jNUbztHPS+d4+dP7mG+zLpfsikF/gBzVBNbpgRCBeQT4uuCfjgX8F7vgCgO70ftDbdvceDyzpRz0/6Okn/2Xvca8b74tAtGcGm3Tm7Row97h9kK3Zn71fAVMcfVxQIEiQFhwskFdggZIDCXA6QYc6BRT0Ajxp7eIXvHqi1lP9tp5Q+7613nrZewhvDdnf1hCOul/zJ+z3ePruHGlcm097rbNT/1rPqL63BxqTcbNBQRgqEEPstfZlS2XKK5CujLrsuXZrX7bfzH/rQb+7142HLZwvzpv2lDXWnuqVbT+8W58BgQsC2lfW8/rcgXmBe63/5N0fu08WEFROunbi2pePB/C1p+n0o31e3i2D//TTT3/6Tu2+6tu+CLTHnwDB9eeT8/OdH8sr4zwh1wau7WIAxC76xxb6WBzgXDMP+yqwxwD5pebSfdS9Yr6dGdZ767m9ZG9ZN9Zu66k9i1qX1l2gUDzAKDlw4B0FXl09IAFYcEEt6dVv3dvOptXvWytvft9Mlq/ckx4FwKVLTg8IUS9AJMAKL//2advoO+Wnq126+o7L69uN67MUgBQ3fwv64RFQSJ7zCJdPti7i1ke8cwuPSitTvQUFtasPFxA0RvbLLgFi2RYFmAWeAZ4C/oCCpQFuAKgAOLpAqQDBKz8BVb+Vtn0c6Yu+BmY2HuNsPRn3zt/OWbZHbI3bu93LdN0b9nf3Unu+e6k7qnnbdYB8787Rrj+ydd2aNV/I2JobfG3/ZCMEAIwCBSMgHkAQ+BcPGOxl4IJ/98+GgX34Ant0Cw5+JP+/AAf3deBXIPDLBf71RSAn0YV+yQVwg85LnMonQI/MUcLT4/IQZ8nFQuZE4drjZCi3uiX9KfARVHFCBEQCpYLtABUOMfCFYxIAwzlx+flFDN0/AXLx+4XQZe9y31/6OO1dvC5ml7ELG0B3QbsAvX0dGDgob8HCm75tIWDj/iJ4HYANIvSbo4KMxbj6NZADIHhAvQhEAiHOG9CKzXpVEACI2BrogVsfOy/NLzKH5h6Z5zgSnN30EgeaQ00umEtXvVuO7n5LH3LeOS85Mfq3/TYOY0IF49YRx9bY45wj6ylguRd/CwKyH4cqkg4cDGgNHFQ/pytgsXWLFiAo8A8MKuC/e6rgZG2RfdgKkdmOM5cd8Zy7AiLpAqPS5Kj6F1CSXv3WfZIrT9a/rU8X6afx4E9y6+NV/pOcU4tba0+cvdj2rpvORXPR3FhLeGeRtWM9mb/VLS8/MLH9tfONN+d7HrffjElfrXf9Ro2THZtzNm9eLuXUowCWdAJCASueHGAmCBDE0kuXn15buPLyyAW/8YCnq/9bcNT3AgeW6id57WOdsKt1xpbWKGJn9mV768SebH6i7lHzaK7bz8ic75mD2vdRZSPtIOtEW7s+IuvCmqh/SP/1Wf93bMbKFsbNNs3Z2g0wQAYSBMwFXDxxpI6ydALFAI77IlCZ8tDWRWT52x9cf82X/jZf5qmxGj87mBP2YSd2ZkNnunO3s9h57R7sRSDQAtjmzuxFIJAgv6C7Nso3WDDQXY3yF+L8hQUAAxIvECiABzy4x4EU92W/+9sPmoAW97cxuJu6SwTznS2tD7ZgH7bZdWCvZ9NsbC44+BvgLwkEBAqCAQ5/wYKAQiDA6U+3+WR1CjLSqVObymqn9gUYG3Q8kX5aK7uOjIVu9zze+fYE+iPnZOclO9lH7f/WFy4PJVt/e8Ym9y3f9X390b/2UvvE3rj2zm5sgbMTOZslR8oU0JVWboM0dt5vsJc9xlb172lf8cuRfeW+az+1p/hH9hM/x3q0Nq1T/qYfoPO1Eb/UnrK3FrALZFvAfeVXFCBYOj+4/SqPbA8DxhbY8139CPgrL1IGJde/vpncty8FCNrnu+dRvrzzgCyuQM6JS/n/+8NC9dECgfpoHMbGzsUBHj54BLFAoLgo39Qc+gHKnJpfd5e7zbw7N6wFa8LasEbsKWu58wK1Z1ubZOcBwOiS4P+zICACFAAIgAWBYpu3Za9e+a2bvHnK1ua78sqQK1+/+lZ6FNi2ZReAC6hSP7CvsoE4l1dXGeXp+xYe9S35yl+qnc9SwF8AUi+/AuRw+fTmng5XNt751FllnTiX5HdGOffw8qXxrYdqH9d2gOCCgjvGtcsrMBDvdV2g0wX/UDr8lfwEUP1WevqW/gYGNga0IGg2QM3R2i87R3tPfHT/osqo19w1V3jz3xoJjLzAYNRa74XgzpdxoubmCRD0MhC4BwjslaA0AvJdIBAH7i0IeAFA1AtC+njAHh6w905GT+DggoLJT7qAvZv+DPU68Evdv/w3AgUjXexxevIGGEucSg5SARC54FS6ANoFAogJ3KOTrq4gqvKVQU/fRPrFsdU3l9UG0pwRDnCAikutXyhz9lHOCdoXgX55RxwIl2iOxf57QF28LmLg3BNwF13ADzC4/Jbd9BInoF8Jcwb0wUtAQcf9JTAnqACmXwMFEMYs2FkgkG0ApRwB9gqcYssAsYLYDSwicxoYYQ7NLSJzIMmc6ACb1eVIX5nDgch0gtincmjbxH13Sf/umjKG1jgytnVqrR8OUetIkMU2iK1QADOgjw2lrTVcml7+ytXheGkz56s1G/l2gBFAIPvrczZvbMjYzQE70cezEbsUrAhyyAKVgp700uoWxNx0dNNP+q37Ti7dfG9av6X11xhXbjxo8wVqyfK27K1b2vfWbjh7Wjf6wMa7fiLzgTozAQ7Nl72SjDtvS1tngX7lB1bg1qT2ds6jzkr7DdXXAlTcXN75eEU59XjgCgc/HYCgADo50KDgOh5AswH48vTxgIcfxQtmV9/3V0/XGHFkrAL2JxtZJ+y664bd2dv6Yf9+3HKfNVfm0Tyb09ZHawOZb9TZg0rHlScrr772Wh97Fvtu54F1Ud/sqfZ26wIFUBh3xA7XpoFy0snsjC+YFxcULgAoUESffRGI5PkGLq3t1k1r7c6XsZkX4zUf9ghbtI/YzZnaGbv+QX8t4F5EAYGBFr1cAgbkF6xvEBjoTiYv+OeOdn8HECofaAgkuCDg3uF+zPNNQCAgRb8CAt3j+tyf97lTFggMWLZmWh/dEdbFrgW2bK+Yh+bqOvsRZ59jX4AmCBBMcPrpBBmcfzqcThCgLCrw0IZ8eQWD9CtvYBJ/6lNryRppHRmT8ex6RruG0BMgGFlT9pJ93x7qbklG7Eq3dbW7Z6q+tY5b3/rc2t/xGCe7Nn6UzfC135PdtmztNBf7HaQf7FO/nOPZxBjzIZxx1pJzx7pyLvUDvLW3+6mXgP1ZcHuKrx0QaI0/AYD77+x9hvqncZZ2n7af+oY99tOvoGDfD+iTxje94CBd/d5299tR48CdC/Y9XiwRMEiW17nRmbG0Z4kyeOn+KmjtoE/66gzpUUBxwAKBiH9q7jobzWn3jPk272jXt31jnVgv1o513HpqvVl7C/4EEAUkAQICBD9LATs4UCBwDl3A49KCQiuXvm0+lZenjHSy7wIqtt7V0wXivdOpU3066VcUyIdLq7dt3jF8KwX8XQCw13jm0pzKQ3Tm+c67cye9dWF9IOdV53m6PaNaR+miympvwSxU3/TnAk1sBFhiVzZKvkAgjgBsC/wBngBvgU8LQikTCLXy34LqEwoA7DVgfTcuZIzGvXPKLs1fc9T83DuiH6jwlct/ReZn7zBtdx/5lvWBnl4JRtZu+8QYjMf8mLsdLxu8AgPx/Y9Eeh1IBsABBpcDAQGAQD46coAgrj4OgEML5qmzwN4rubqBeOmeyv9/5P1NtqW5sZ3pZhdUypLK0Yfoyqlmv1RgNEPSGFI/crAr158gX55JE9Z2j2CIPLpZsGGA4ecDDAaDYS5sd3JjSla69vIAwQX7foR+BQK/HeB/dslwuQCiCZZRFwzkkL+gz1KXHsG2dBdUXHlydVxM5Cu/9ZVF9Ynfb0bGdS/S0oE3qF/9BcgOuv4ECN1/J9Ah6bAUnDjgUb/yFbg7sB24Dm3kl7le6336NwMX4JP+6uXf0va7rwEFA0gA0QWkw994jbtfNxFg0+FvjkBPv8yae/9rMF30IhAw5aWagMAlCSDGNui2iytdFxwstYaChQUpuoziUcAL6uJGjiNyl+7qbNlN199yl53GghvbtSVzMB82ZH7Zz14UowJctoQClqNsyoWMLvuzmGSbDhRE2ebrdSDdG1Mvhtqr7c103nzMM33HrcPqL/Ai3sUGl5cW4MWjm/8ttG0/pcujxoG6gOCbNl5zsN7S5qe+cjz5q25cPXaCBxxqTyYfp2Np38jG0/lSa4JckKzX8vbQytjg5gOnkX22a42y413rxtn4zZW8OdLB6vmSy16XYQRYCeTDURfnTSN1XHJLd8nuolv7TVfvn8l3vCszdnnp5h44doEBeqRPeqVveqZveqfv/J31uDZiDfcctdbWF2cTgXylUcDV1iu9NoHYBNvg74zFHmpc7feXLXSRQ3Rg3ejj6s/6AQqAcfIAC8FgYEtEpt4GjJUFdFyZvKBRfTLtk6PARZRdWbfWa4FAa2O+1oXvo4/8fv6ef+/HQmdcL2H45X0RuP+hQa8CxQc/fbtY76W/2MBl31nsgu5s7ox2ZosZ9tLexR/Xvr4i/QMeAwE7w53fABVxCyDQeJ0rzhw/ML1eBLIX/oX9sZF8G5tYW2DvbIB+rbu1sNafAv4uZC5yLl/SLhA33UVNXtCvfhdEXDmSvu0W1FJfHnexeI0pyqZKZ1fmw46ya/Nl+/Js6u75Jftn89ka/qmO/hYE9K30azzGZXztlZ0DSh/mH++yhtKNept/pbtwq9sFbb9lDIHtkT1mHubYWcO32VP2Ez/VfmJ34phimuIiduoFWnF2P7gHqiEx6wUAi7WRfbPpS+TqBwoGvN19tcAgKl5GgL72NmBPGgX8qVNaP7g26gcsxvcb9rfx4YGBqHEH+sX7sT+wr7tGcnUqW2Aw3aw/MZ50zJ/0l0H8CD8HCOwOIDYV4+Y/3KP4D8R/FtPzrdk3+2DLbMW+Wl/BxtgquwU4AIva9y7+gTSIHH8BAUuBZCtbkEs5kABPtvVv20+y7VN5310eMCENnJD3bbKVSy8od2XSOCID6ulHvU0ru3zbqtu47viaU+kfJeCMteKPAwBx60nWulpj6ypNnu/J7+RzIvWTlV5fRL75lalbG5SNxY1xQcnyO690kX6XgErLAWyAvzjgbwG4BQXJXmDUH0n7Hd/1fWBYYOCOn41kUzt/+mitrBM9tk4Bd+ndni4m6xwtHuzc2jNseX20btao77RebCT7yicEVF4AN5tH5tQcm29gIP1cvb1eBwL0vAIEpEnj6ngRKN8rQaCfMhwA14vB5MA/QJz8gnhAOvLKA+623Qsk3Lbq4lcmrY/qB+6RL9j3FX3r6//9v/7t3/7tzwJjQINg0cHuguFw79JyLxwvEhS4dAgQLiUXkEsLRB0mXWa7wKAC9+Xkr28aV4FIQI4D64I4DjXBscAEBco4/F7/TmC/Ujrg0QYODliBvQN4D+iv/kT4RV+9/FvSn4M+ALBAwIFvHA59vCDDGAUljR3t4S8QAwKas4uO+feLoKDNK7X+LBgg1WViXwTSN1u562EdrZlAEbfG1rvLaBy5iHRZcxmR7sKqTHoBDWm09Uqj+w12I40bTxd09tZ4A1zYUGAy2kti9kMXBbj7om9f/tHhj5L62rFFYGAXUbpH6R4JxlBgYPZuLYx916D91lzNnZ7oYXVIrwL7QA2y8gV4gR7l/2gKoHuV7XeljQ9H1rdLSbLqVb5y30lm/gvm4HQjTW9sj4zeuizj9KkPef5IXfa+un8R+8rOcPvG+slH1rH0qz3um/lL47W/Go/xGY+5tV+aG0p36fMSEEUwL5B3ScVdWAX3AUQ3rdzltot09XEBQvkldV/5fyYvHck3r+a/ZI4vQBCl3/Vf1qH915n2yU7WLvAF+Tbdmazetrn9td99G2887MI42YQ0bvzmFIhm/ZF1u/qynjiAoABQWqC3+YJE9EoLBLVJVqBYMKn8tt1v4IEU8rhxGrN0gAUyR+vSWWK/WAe6y4f24puv5X/53V4xAS7EBCgw8P61AFBwwUDAA95F33nszHY+y0s7p+OBHcg5Xnsggn5RYEkgIDIWIGAvrLrEO1Nc4s1lgUBxkXkjdsIm823XL7Sn6ZW+W4MN5pEg3kVBAC8tiBfUk5UmdwHrkoGXR10e49uuNK6ui0MXS98I0JK+YNaLzIHNmI95ZVfmyt5Qtr97/u79ly8ov/WXBwK2p3Dfk06/2fyOeedHJ5foIp0g+pJHXYqTbZ1tj+83jYGeImNvns5N/qPzhr/hh/gocZP9JG7sz4LbS+yzV4G9BuwH9+invwJrAWj2TjFuMXd7qXTxt70jXZm8trh91z57gYLIPutlX2AkMqZAv5sWV6+sNvW1fiFqfzc3nKz5FcuvryBzr8CL/ZW5E8TdPaqnbXPeb5tXjwJ6EciP3H8nsB8T+lGa/xB3Oo+stTXvnOkcQc5K9sKmr7+wV9vP2aU9v+Bfl/8FKj4RAMelH08G0AEMbJ0tUx/f9Ks8Gaq/yuWXk98y341uG8Cd+soAF1u3vHq4egFU8tIvjrTZfpUFliTbNL7zfNECMYGA1iygJhAQ8S/WMUAnnn/hwxD5+huym34BSfFNv9pfP8nOjKuxf3ptRnfWhq4/vQwEsgHbApoWACy/oBx+Qag/kvrOjgUAiCvrhRwyHzZhns25tbWO1oqurNeu0er7npWdY8416WKwyuKdta3Zp3XjIxpD47Bm1o7NZY/Gns1ny+VbN7RrdUHZ+zpQXtrrQKAa0O/17wcC7Bb82xeBuPrqVA6sC+R78UBA7SPAXGAfvm0C+6SVBwD2LVQ7ZfL6q99P9CsQ+O2S8WcHOWfvwuFAFzCSvS4blxwKAmwk2JYXeOOChS5D5Rcgkq5O/RSwJ4vI9rvGGBDSeBcIXCBHoA9kQQ45h51Dz+HnFzHkMOyXfwfl/eV/AxRBxz2gAXb3ZeBXLwS/R7VH+2+B+GZBUEGDYKIgAxlrQQpaIBD1ItA/NL6vCYBSgjeXCTrrMtGLQLbRJeoCUMg6BVJYY2nUhXQvpoKILmkubAEYleEBVtKVbT2kvy7hqO/4fnYmaMkOd7zmEKDWvK7tIEGR4Jb90A/gjq5QeqNDJOjtlSW+6eXqbjt9BjACren/rgH97zoIzrrcLe1+o3/6iac7OpbHURfCBf9wde5l8Y8i/RrPfttYKi/fmMpXH6/+rbv91AbRiTpIOrk6bIsse2Q3a2PZcn4uv/TyT1/RXbPXGi7tvjIW42LbxiRv7O2l5oqbY3pKF0suqQGAeBdgQb1DPDDMgb/pQL4NAra+C8GmuwQj9f5V3Dgac+OrHJlHgFhEJ+pJX/2l9/yS9ZBvXayZtbJu9uQnG+GH7OXOMucu6lzjo17+Nuq8RPk8xB6yica8tmBO6cHcW8fVG+ANOICT4YI76yodVwcVPEoXAOKlt1wgiAsayeSVk/kGed+QR8Ykbyy7dubQvJA5t1esg7R9RF/pe309Hw+8QPuKKTDQmelFoJigP2XEP134xQW489lZ3RktfljZtimtz2KPgMd7fotZjGsv8M4m83BudHb1p30by7EXemGr+Qhk79M5O1h9W5MCdyRwF6AL4pGLQ5d9aUF8F0PBvMA+ANDFo7xybVwA8NrVRzIXFd/RTnpBQW3V70IR3/FG2SH7yT7NkR01bzx/JY/zAUA9vHxA38qQtmyx9vpD8tns7hdjaE/c8ZqX+ZlvOkkH6UU+mbrJ1K9d5elpddW3GgMyPvPYebIPPq5zaPfSjZvEj2yx+KZ9dP99wP7MPgAuAC3gzj6xj5D9slQMHGCGtkxsjOQrfwFk0YJ49h2Sx19goLJbXlty/YnD4/d77fdAweZrvM2XvEcA8sX+8vvXQd1D4ki/+z1jyGe53/An/Ih18Sigf2fUmvGBYl2grh+gizedR86Yzjb2kO9wlrDzbHvtmK2xQXubP8DZI0CpS769jpMFVnxFLv+ADQBAeRf/BTsqq3zT2/aWk9/+Kr9ceSALmbb1LV+5fIBgZX3r1tkyFLB3uXoo2Y4BNc7S5Uu/qDXYtZKX5l9QAE3+2dpK8y9Rfib/zA7W30T5nfj64+WdR8UC2277863G1HiNjb1dQAmlMzwwcIkN4EA21Ks7QJM00A3Q1Au0qPwFof4oqv/GsgCgcTZuBNy8fxZMF9aWbujKWdGapUv7mP433nKmOd8654oh5TsvpdWNt2b3vLtr59utX+cbbpxo1w9ZM3MxL3sAtw+aO45eYCDa14H3T4b78+DLA/mAc/tKcAG9QL5X2aWtg5MF5AX8JVugT7p+jbe6m/4ryPerLFDwRb8Cgd8C4l//NLhg0cWDwyf7HhAooHTR6BIiLUAQKHQ56ZKMo+oJRMkLKhwuXXTVKY07dMju941TIFIwAtABBhr7/mlwwQmQxSEHdAkMvMF+QYqgv0AFOdA7VDu0HcJ7ADusHdzyvRC84OAFCD+VabcvAfuWb0QFOHvoO/AFVYKTwEx0fwU0X7/Q7mvA9CMIAEYJBNKfC8UFoK59tM6tWWCc9baWyzft4iyocKGWxsm7YFc/WeVIH8n2G6jvG4tx7Vi7aJtL88LZTy9FECCuVxaIjtC+AFyAjz3RKwIuC7IAri5ucXUWEIwEYfoVRH/1MlDQbb8ae2D4zq11sMfowfzpNU5H9BpgRIZvPsDgE4j0R9H2L21s++3v5c0v8K90IN9N18Yc5UvXtrw0Tn/0hLo4x+nXWNg6/vJP/wjpv3U0Ht+VZs9s3RjIpdsjeHPcNXyRA9xBjbvwld9LbJfcm16wsMDAYa/9DQTIta2+8n8Vj25+5eaDjL15002X4Ut0Ttc4m0HJrIl1Q/YeW7Gmr/Xmi17y/NSrTF+dlX2DTfh232cf7CD7j3qtZG6R+a7OkPVDgriC9AUyIgHjptW5spveoLD0rUte4C9vbPoOrDA2tmUuOz/zbU3owr5Jb/SZv19fH4Cxfv3+78HiAmep89W56qzt7F1aYK807tzGtzxydgcwiD1++ukvQKBzfP9twF7xOEca6+s1oLPCOeHHo7Uh9tJ5uXZBh3TPDtI1vsH6DdrxLhPyAYIF8OTI5ZEsXpn6W09aeX3os34DuXyzOuSV4V081fkKEDSv7Lp886UDaeXtievvlEvH84/KkLbZp3b6lGbLvie/e+Q1TmS+5tQ8d67Kuiylm2RdgmuvDn3QDRm+3zGGxmO8O1e+gX3YS/k0ZxFb6s6weylQXZzENouHxJy9CAREsXH7KDCwGDtwLDBP7GvfFAcjsXVy6SgZEi/L14+8uN3e+woQDMAr/dOAfaW7FxRnkxd3Vxa4ievn9T2UPzCmwEDj7Y7RHLtrkPUisPLl2l7/Yi6NDe8+wJf0GKK7gPvR/vMC98eEYh5UjOE8YSvtCTaebdmL2Sm7Y4/8QADgCxAMsPiKADgu+oFbC3IBCZQFFly65YEkyfWFFjx5pau/IIT0yoAS21/50ltnAb0tA1JVjtdeXbIFQtSXVifAsHF/RQGAeC/FcGsjbW2Ul7ae+Ru8tba++Rf57GABoDh/yC+ifC6/KR2tH43yU/lTffWdfD+ev9zxm09gID3RbboMDLwvA/dFYGAgwA1fQK6XgL3YK/9H0wKNvtEYjK8x4+aRvbTO5t76IuvY3tx1QvS864CcB8WO9nv5YsrOQrx0Z2RriYrrvlo/vDVsnAHR7DRfsfPbNbRG0q3T1WOvA3GAWf9m4CcwsBeB5YFxgXmVkSF9kAHl1K/eBf/UCdhLrk0y/QD8PqXVxauPywf0BQp+ol+BwG9B4q//WYiDHKCACxoRx39Bhkt7AZbugizw7hLr4MDlUQdJ8i4zLjb4trvfWDLGgJAAHXMBlAhK+oXSgSY4CcQRpPRrJUDGr2F+rezfL3FAfvUqMHLgOnwFLQ5oh7PDGojXC0HlwLxAvf1T3wA/beWl95AnQ/pAAoO+Kd0vpzsm4+ywF2iZh0uEOSFzDPjci0QBAN30ayDd0WEAlAsFPX96pWLdBInW3tp1MbXWy4EYgRlkaC/Tggvlybq0bL3Ka4+q4/vI943pZT/Gbg5dCJGAxzzNO7txuaKPXgOym2wnAJD9BPTRq3QcEJi+Vy4wpv8FA13mvArUv2/5dn+iXVDWy0CAZeuxlzxkzgEPEV2RpTt6kr4X5vTf5fCfTffbvyX/I2nzZSd4aeVI3vwjesle2bU8XeLZOp3hgXbLd01+C/mG77Zufce6Sbd+uHG2ls3xzvlFDm0Hs0P8Hu6vg3wvuA51QRg5Lr/yDnu88iu/fPv7Ea6ddCR/y1/tXry5yZdObv4FMQU7V5d0Tf/sxHqwo9aIzNqtb8onvehlN2SVlUb5ODaB9O9bxpL97rh2zAVxdI+3RqubBQYKuHEyZXS8QEpB3aYL8pYrR/opX1oguLK+0/cbD772Y7zm1PzMtz1DR+ksnTrD+tGnOIGv7bU3f8y356vva6b+ZFeM4KLv3N1z+BPd8xotALgvAbuwd34bg7E4Z3rBs2eHGAfdC/wCgeyHPbBRtoGnM7bNDui2NUIF6JELgyBdMI7LS7sMxgXvgX5keIBfYF9867lEksdrUx8uBPK4b3RJIOvSENggTXbHH2VviG2yMfNlX+wOtQ/wbE05Tk+7X1556fpFvnn3w44J7SUImY+5mJN5yq8OKk8PW6af2pZH95vIWJqrcbMFPi/7YCtsh9/JT3VnaB8VM4lf+rGUrQKu90/sxab2DhtfoKyYtjgXBXIVD4uXxcqlxctXtsBYXJ/o/nj+InuxF35ANOkAPyRdnB1tGa6PwMHmGLi43wr4xM09MDAKAOxu0Z3gzhE1R3XvHI2hRwF7J7AufMr6E+u3dwA+hM9cMJBvzX/wvfYH+8nO17bWPtvfLwDwR0HAaAEAQA5A51W28kCfyqWBJrj8S/5VOnCOTDqZ7yTbb6MAu8q0R2SADH3Ib13yXv8pW5CPTN3ts35Lf4/ovjWxVgEu+WB+Jj9dvjXdtV7/sr6OH2QjS3wN4mtecSfOtqqzHPFTiN31nR0LyvaQsSNAWGBgOkrn9Ee3yPrRKY4ASwGAALgAwICmALro9RLtj6AFGksDKFHjxbMbc2udA3zpwXpax10z+9fZ1XmGxMLOgj0P0M2/5NbQeakPfNcvO2Abayu7fqgzrLPNuJsDe21ukXVs/1lHayZtnT6tCRAQuOZlYK8DAXP3z4MX+AuMI5Pu1eDKtJFHAXjKAHbVCcxTvmBg7T+l61f+cv0D+uQD/TYd/QoEfnPufxYQCxj7dQ8PDHTI5/w/UZcUaZcch4RLSWlluLwLkfovufQt375ftOM0B8DIfRUISAHk9MrKIedFoF/ACqx7vdWrQMFKf5YjCHDoO8T3YHVoO2w7yB3I+6sd7nAugJHeg/zWuwd7cuRwFyDoH99xoIIMVBAjIOlPAfbQD5BaIPD+afACT4IARKeAMzZC52sXrZV1c/EKjGMHXYLjypFAwmWkC1uXVvkutOTltZVHm97+61va91/2k30HHpsT8Ji9LHgcCAgcBdChglvEfthO+kTsaHkvOFaGtEEXDOwS6jv73XvBM25rAgiXvqCsedtXrUV6T4/0nA7JXJwvYPY9MOlfRf/o2LbtnTO7oQtcGT3RG1tEABeygJd0Stfk7J9cfm3vlb5cm9rrX976kMln67ixqHfX7StyOPerneDKoYw7qAMGHc5kDm1psuTqO7SVoa/St26X43+EI33KC/y6tOICiep8av89LkAxVnnjx+Xpiw6U081Lt8g6IGvDJqwTsk7I2pEjdvOifNYSWWWl2YP+tk/k242BPZZvjK3/rvdrjZbolo4FhoEaBW0Fjbg61kd6A8pXXvu4Mn0VBNZ3+S4Q+jee1jsbsy7k5mBezdXeQO1XerOn7MFiHf7TGVeckM/Nz/Px+fleM0WBdS7XzloX7Xsuf4+c2z/99JdXRs7s/uzYRX0v6/05sDMEIOgMAVR2bgcEGr9zwjnmXBML7dmQj8nHdZFnE4hu6RVZH/bQGiHAlOA7gGmBqi4WyqQF7oJ1MuUuX10mAwO+x7twupTqQ17fyftm3CWh8ZQ2HuNsDi8y12w3u87WpNf20os0kmbX2uWHyOsHZb+7Hy4Zo7Gmo+ZBD83dnJZXXjr59iMvvf3eb1tj4zN2lA3k79hJ50/7qDhK3C0msYeAR2JsdtgeEuOwV/G1PSQebc/89M32Fxgrlr7xsFj4BfhJ+ysaP7CvTPoVWxdLi90/vQpExmQ/i/vtR/tzgT9jJy/OjtTBq2d+SLp+xOf3e90lzH3BwOJ+4+9uQX7nhWurvnRzrH/z8V1jofsAQb4FOMuv9ONC/8xA9wBxMV+CrDc/Il7hU50v+Vv+gw9mR+yd/WfX2R9bbG/vy57XZf5FgTWvMnKX/QU9yFaOpJOrQwb8qd1L/lX69oeTBeKpQy4dUBdXR7k29Vt/1Std+ZVJAzvu9+pT+hMB/wBigUOtCW5NcD4ln5t/yW/wM6Wjzu89uxG/wlcGBLGV4s98DRtae9r092KX9bt7ZqF8Y3Mx10DofR3oFRkdpku6RtYEB7QB3nohGCAY8BcwSLav9l7A0z9C+uy70r5rjI0TBwCaQ7ZhjuZqzr0IpAf66EygN+eTdXNW0e2uT+sRdRcrjvhEd/3uOqLs5NMado53thl3foT9to5LdLA6wdPb1Wn/TiDuhSBADhhIFhAY+AeEA+L1WpBMmTw5Cixcrh1SPxBQGYBOWyCf8uqSI6CePC6vHlKvNluHrHqBgqj0/wIEfnPs/8uLwDinn+P/RA4El5wuLQKF0oIFeYHnysuvXFpf+Kd2yu/3jU9AEgCIAnYCdZAgOVAFuLO/+gv0HYT9YulwLFgRmDs8HaKooMWh7WB24MaRQ7mDeQ/ulePklQtwtgwVDAkCAgB9cw/3pcA/ZNx+ce2w798XMjeXiAWh6KCDn24EcAsEIoEAfRYM7C+DkTUTGFgzl1XrJmDsAhwXTLqEuLSSdVnuEvsprY28NrW9ffte3++yjIxtx8q+2by5sHMU2NmlsIC2l4CC2mwGCZi6IAbusR8Xtvj+qbk0/b9AwQIwtrigoNcpgdfGcf9MWPDdn8MHzu48UfuGTtITPQYWdFnOmQca4PRc/j8SGZN5/JFj01fzTx99h55QumNbONsCMtAtu5Nma/kw+iuvbWnr0B6RV09en/rQP1n9913jMg7tG9+O/c4pcugih7mDvUPdIYwEUOQbnBW0IfmCLXlcH3ggTHncYR7f8pUvV16/L66etAABJds6W7bt4mTJP/FI3rjTCR3RX4FqQczVs/WxXtbImuDW0dqVtnaRdcXzU8nyXXGype1Dn76J+8YdQ2Mr+DIXczMX1PqsHuhxAY2bDswQrKECR3rG9yJQHemCzLj69YMHppSurH7k9W+MrW3BavMwp12P9GOfoWIIvpLf50Pvjz/9UMgH76vAjQ8iYOCCBcCD4oR+OHyl4+o6p7UXa+hDn/Xve50dXdaNCRmfM8nZ4C8dnA+dEb3iWRDQWZAu1n+wDbqjw/YRXaf/DcYLyFEXiC6JLlsuFmQApy78uLyAHS+A3/JP3IWltr5R2+2jbzeOvSx0AZTeiwR+53Xnms2tnWaLdERn7LF0dcjaL6+2+40l4zJXY27s5iiNpLesS/lN10Z/mw+Qec29edpPxt05kJ9rL/E57aPiKDFIQCDaPSSeYbP7Fzf7Z8EXGAPOFVMXEyPAXoAfoE/cjCPx84KE/dVNgODG1nHxdfH0BQTbm+3Pn/4K5OEowM9+RfL2bK8cky1tW3z9wH678QQG0kP3BNz4cfNClTW36qRDc9Svbxkz/+T7xti9gH/h48SiYlo+xT0A9SrQ+lrr/IlYpvOKbeRHnC/sp3Mgu2aD7d/1DfY3YIIcR/cyvwTccpnHkwWGxVfu8k9WOUCkvDKy6v3W9AJx+i2NByY1ViRNbmxbLr1zumXkwBzp7Zvstgn0qY10+rhE19YBiBI4ZE3IrJH1QvkWvgNd3xHl4/J/fAmOnC3FUsUiSPxXXNW5/aOkjbb65a+KZfmxtb8oX2g+5ooCkdIJvaVHINIFkhCgzwuz/kRYPpIPnAM4keEXdPojqP77pvE0RuNFxp+NIHM1Z/uNHjoz05FzIH1am9f6LPhXXIvv/QlV5/JdQ6TvfMd+mx8xnj0/dz3zJ9aUvQbsNtfI3kgn9EVP1u+uy/03A/sTYbw/BQa8LSCYHKgXEBgwSBZIV10cQFfduDpxQF396yO5bwceBhCileEL+vk+klcuvSDg34DAb879138jEJDAyQesvcCeFzkQIsGBYLM0KmhY7vDAa6dNMtylmFz/ypBLEb7fNlZBSC+7Svd6rReBSJAPDNwXgQEugYGC/QVv/CIPSHNoCtQd4vurf4d2v945dEs7iOWlyeQ7oFdemfyCfxuk4KjvLm3Q0hiRce+LAgHYBQEDnYBcAaQBTwUABQH0mY43IIisrTWzhtbKGqKChS6tyzftsoxyKjftAqOevqpbv3Hf832XZzzb2XEidm0Ozcn82Er2wlbMv/9pel+IBNj15y4Bei6J9CzY7ZfvdH+JjSFtqg9QRF3wIkGZ7/dvNi5AC7QEZgICrQu664LogI5WX/RpnaTTdZzD5qDj/xHpjxybw4ke8JsOUCGT7pCTZmc4W6PP7I+OlZHh5e0P+pXGqy9tLdRvbZb7Bmptdu7S5AXjlzbYKgjD5ckduoKnAqmCNfkbYF3QSF6ZwKsyfcov3zY/ypH28gICJE22ZeWXbpsut9KVf48jc08P5oHMs3kXwKy+rQe7Kd+67RpeYh+R9X7lt27+T16faxO+vfYRWe/GnS2Ya3q886cvwbRygVhpXFBGll6rE8hRGX7T1VVv+5GOAky27X5H2jhxlI1Zq7se9gVd2V+ouKIYxzmwLwKdgWj/RLgXTevno/5yIGBDrCD907fLdhdvYIIz2RlNHqiAO7MDE+8rQOSc8F1ntzNHnGJM4hdnEgIC7nndWWZ+9xzIJ10bYQ90jdMnPbODG3yjgDQXK1wQLiB3SVywD5fvcrmXzM3jtVtOvkCg7wn+b9suM8r7bpfXBchKa2OsnwDBS2yxNL2sveNrr1uWfPu65PuNA4+M0VgbJ5LuMtucpNOL+UlXjx7K6x8nw3cMjbMLfD6AHfAV7INfsZfYj3NLvMemxOD2UECg+ESsYv+w0+JqNlxM1I/s7N/+WDBs42cU4NUP5gF8wL7+XW3pQEI8Uk+7Bcrw+vetAMGNqe1X+xLZlz9926sbWxs7OY4WBJQ2P1yeXNpc5fH2vz596wKCxtO40NVJ88EDBemlOaoTkLggp2/Rd+MwzvxM/qX40/qh/IofFqxxL4z5EucPn+oMYiNsJbtB7Ckby37ZaT7AnmazwIku8fbvj4CB+IJwLvryyW7d6qtXG5zse+naBsTJ983qSidbXhtp1JiUA2mSVU9ZAE5t+nbyAMBtswBgbaT1/YnoOd3T+/Wr1saatXZk0us7UL6D73OG5EPEG+yhc3nBpKViFlS6OButfHntO7PYX/Ga7xvTPb+Mnw2ar/mxwddLMrqlU2St6D4OSEKlAUqAOPy+/gsUXNkfQfrUNwqMbFzG2dizi+Zlrq1352G6oStnV3GV9aTbu1bFsc6CYlSUPwgH6J5TXVws9mkdERuxjtbTt4tV2VKx565p515riszvrunuH68+6Sv9rV5f/2bg/pnw64UgHhi3rwNxcu3K473SkwbOBfQt6HfL8e3zgn/aSEeAv0DFv4J9v9Yrv4Dgr0Dgv/3bv/0ZeNYv5L0skv4eECgYYAgWHg94ScYYGMhyZXj1CirIcPn68g2cvPwlY8WNO6CqfyNQMNyv/Q40gIqgGdAVsFOgAoRxGAq8+9XfQdlh3kHuIL0HN1qgzuHdwR2I58B2MCt3OHfI96udOoF+K990/UfGYDyCEtQY94CPApwEZOa6L88QcNQvub0qENDRHR0GBPYakM6vbVhvTsA6toZdYvEur8lyCqg84mTIPqW3/f0G8m22YhyBLztO42bv5pKtrJ2gXo/270kW1CKXwl6IAAHp9F4OF0z+RK0Hm7Mm+goIRAvSGoP1Mab9E2HU2gjQ2sfNdfdNe3T1xTnvgXsP3XXQ//9OO9/S9EBP8ogNytPT6o+tKWNvdIsru5xtbt5+uXk23mEb9w394o1vD9Ad+1JAFe4wLSjDO2Q7aCtDgiiy0g7hgoIrc2Dj5GTKCsR+K0f6ki8Y2bJIQFDZrYfro7q3/afy5Us7L2m6TJ8Fny/dL2U/7asl68uXWfeX34vI1N862z7bWGrtcWSs5tC8zOGuGaIfRM+BGhvsF2AnRwWS0vGCtZveelsekHLrkxsXXtqaG4dxa7NrZK7pgI7snfZf/pCfdAbwmfvXA84+sUI/AF0wkO9ff1+MAMDr8g8M/GnAg0CDOLk6zuuAgwsAfnoJ6Pu4cfWD3Z4J5mFe5nSBQGdAvmb9B2ILLnH0uOveOkQAJcG2iyHexR7vou9yhQOhpLv0f8XvJfS38sbim2SNB5EpxwPEkHZdbHFld74vWnvNLm/Z9yjgr3EYLy5PbqwrX14Z3vy6DFVG/gL/yO48jd/aW/d8KWIT7aXOPPbTZa9Yyg/vN84Wt9wXgcXVvQi0RzaOFvuKmcXOgVrALoDeC+AD/KGb3teB6gPK6iswrXhcXL1gWXF1LwE3tkbGHeiH27v2cICgvDSebyDPN6AFAPuG9I7h3gPSi7x5XJ6+4uTSe2/wDXPwfWNfn8PXFNfyd/zf/sAgRi7+L/YX9xRL8rPrRxAbaj+waTbKPtuzLuyAKGC//Rkw9T0gMAJ0AT3wQK9kgLDy1Q8o2zroq3T1t832JS+9RAZ4kNYGB0Ko35iU/+lPf/rbi63KK9Mu8ALvO/u97bOy+pJv3pfoF1kHurcu9H+5tVq/KL1+w/nNX/CB1rtzeH2H+GPPmajYVuxS7Ot8ls+/sC9cnpyd4UgcxOb0g/bM9+18mPGxwWINfpDtNUcUCL3gUXpuDZA1iSPrh4BvwDjpXpkF1OGbXtDpHyHf6Xv6NQZ545DOrrKL5mWO5mrdnRe7vs4BOis23Ni22NWatQ7WRXrv3K3jrmHnRnVb59bR2YJaT7z1NAZxdvFdsV/xiXXNLjsH8y3Xj6SP1rP1a82W+l+EEQBtwUDA3L4MxAPyAurkyYFygXT4gnovADCO6kv96uBbX1nl6ksvD/iTD/y7oOCvQOC3g/zPDnKBcWBa6e8BgYgBLJAnzwCQQ6LNfKk21WEkm1dHX+R437nfD5Ta8RcIA0ccYA4yJGB2wPnFvwAfCawBggJuh+G+5nJYOtALXJDD1EG+B/clB/AexA72yqQ74Fe+dOWCkwBIHPXrHnKxKOgw5p79IwGYOTU/h/2+LKALQJOLxf5vwcBUOqRLJOhD9+VZ645scmuGChJwtJu/QyD5XmzJqrPp6uuTDN3v4JxQNnRtxriN36/YvQo0R3N1mXIRBIgKZtGCgAW1LoT9wn1BP3pP//FNb93a4kiwbG0Qm+y71sc42C37bX0iY7c+5tXl1p4w/xyyube/VlfplC7xnDK59egg+P8qpQMHFH2xQ/rB6VbaIZeNki24t5xO9VF+2+gneyazFnFjaBz4j6yNACygyqHuAO1wRw585QVtyRy4AQIbFBTk4WRIOiAQ9w1tfi93wHcR1Wdc+atOsh+pszLzu+XLm18ylK5wRCeBgoFtr3VA7Se8NBvArTGSx60rXllrf2XsUd8FTvebyJpaM2NFjb150RtdyKdvehFgoQCCSD5Zae3wAsnyG3zjm68emfxSsm2DtKk9wMKYjcN89GV+BYvmnQ7oh87pzd5af+gsQPsqEDkH7p8Io09gIN9e+nX537NZHOHir02krD4CAJ0t/djkzGkMgYCAFuMrpumHO/MQzzkDnG3FcM5m/oWd0UH2g3Z/0ym9s4X0vSTodplCXeoDmoB6LhddMr4H/v0oDzj4Eb7tXPLiXWqRy4K8MTcf7ctfoOwretnwV6Tv/eYdhzx5l7SlympTftOV1cb3otd42mdofSJbWJ/GXvJB4ghxVbEUO2v/sEM2KVZho997EVgcLRYWEwPngF6BWkC8Xv0BvHB5AN9/+k//6ZmO5IGB+uploT6Rb/jWpxeB9uhP32J9cXaAfnv5BfqtD5Au5lOv+va+OdeHb+hTHL/fj3oYYJyNe8G+73FzvCCn+Zhf+jf2/E6vAsW5+RhrKSYuzuRbuhuyAfE+v5I/YTPOTvbDntaHsEuUb2CvLuz2I+6y7vJuv95L/FKAV/yWJ1MOsME3XZ3tI17braNd6SsLtAMwbL1kgXhk8gER27b0LdMOJwPsLK+/+iaT3/m/iF75SYBroOsLDMyPWCN+pDXsTMadw52/xRnW/wX+FafE2YzYFomFnc3OZb7F+RSYFM/n4OpqU0xdXLRnmjEYT7GNsTaHfKm5Nt90kp7o0ssxvDVA1gsHtgH3eoHXn+dGCwwuaHcBp99LgYv7rUDAxvp6EWiO5tpad37Qi3XdH4M2jipubc2Q9RJX7D1TvngDLx1GkKx1tL7S2lrPjYuzFTaFrKdx8S/Fe8abTba2/EtzZNsX4G0PWd/W8eq3F4GBgQGCwL1PLwOBc/unwuqXv2XaVGdBwQDACwbWLoBv03jlwD3tliP1AIFI/n95EfjtMP8VCMy540C1DSK/IouLMgyL24LjLfiLt7Evrx9GknExtPqNjFMgEjiFG39/6rnB/Q3w+8WyADsgUNCyQGCBfYe4A7QAYcG5PWyjTyAf+qps+xUkCESQwAE3hgIJ4yoQwQs87gFvXl6c4a8/C3aZAAL2GjCdAZjYAqJjlK20DtbI+tjIOW/EJqxjnPPvAMBt9k1zALfOpjtAcv7kaL+R3bAj4zG2xmnMbIadsHlkXv1ZC4CNDgCi10boq9eAiK30C/cSvdN/wZ71Qa3JBokBg+zt55//8h/VuGB+ehkouLZW+wIEsXPzMB9AoLQg3Zx3z9hfr3Whe7rl7DusS3cQ/H+Rdv7SEZ2VDmRg92xz08u7gCuvDq4vZfppLfoeGWoMO5YrixaUcpAH8Dk4O0jJArocpsmQOgEr1SnYW17bzevn93L9XK5MUFJgkmw5eXVWtpwcyZdeSr48kqcHuklX6ca8yXCyrwBBa1agWnpluLUvCFJWng1Uf2Xb/1LBOGpNG2tr2twQ3QGApHE6IxNgBerFC7q6DKCCyPIBfbiym6+udJQM3zbbX+XJsosFBM3PvNMFnfFz9GYvOhP4Qf7QWcBfOtOcc/sqsB8M/QDzCQzsB5x7BvDtOP/O5+fvkRjCGX3r68d5wv/r35ntW/uDUOdAZ1QvdrqoO8eKgzrr8v3Ow3wRXaytWHe2kR7pF+36IGCS4NrFocsiEnT/o8CfC4l+/ndx42vMpZW5DAVQdPFVJ+AsMO3q4reSPvS139i8McWVXVlt1K9cWh/RlmlDt2Sv8UT2kXVv3+cb2AHfkZ10PhWnZ1diQXHHvgi0d4qd+vF0XwQiMdFPE0eLe1+gF/BvXwQC/F4UCIgDC/szYu0DAfUXUBboCAR8vQjceDsQ0Jjbx6h9vXs5Kg4s5tu4sP74AlyMvzF/4wgcxYF6xg24XLDve9wc713Dd/q+cRkv/8PviEN7JAAM5GcQH9OrQPEl3yK2ZBN8SucR38uO2BM7Wj/CRu03ttmPBYAJIGAvlfBAwU8U8LWAV4DY1km26ZUBcORrHyiHtp/yWwc4hMtL328CX1Dl0o05UveWbV5aHfnLtw2qrH4b/yX6DQTkA/nGwLA4H7JrVrpz2NoWOxRP4NZ7fUa0sU1xsHvI+hO2lF8pffmeZfpwt5PWT7HzxlTGwo+h4pniC5SvNG/2mP2lK3qMgEbWks5xBHzDgUlI/pdf/vLvBwYM9gpw038UBTD2LWNobI0z29z1D/hFu9bW1xqKF9HGsnRq7dI1vbcerVH5H6HahB2wB1x81je64++6FtMaZzaHAnqdd+bl7MumFwy0P9pbiP7k0+HqFxi4LwJR/3ZgLwMD9y4HygH4tMUXzCsNwAsEJFM3APCWx1cmHdi3ssDBBf8iMvUDAf8OCHSY928/5OQv2HPJIiILVdqiImkLzVgsJl5ZpB35izOK6tQ3eo2jYLexC4TNRVpgXIBSkAJIKZB20BVgO/wchIAywfgGLR38Dk3BgADBIRrvmf8e4l/RHvov3i+S9S8YETQVQAQyLdhU0GG8AUwBS11cAgADlwRqAjYXCpceOtnXZnTngtTh74JB32sXbejIGtrQNrL1u3zJxQSxkS5qX6XRtrt9BwD6Pr6HRzbCPppPNtJ8gWvm3yUL0Q9d7QXw52/BEgowLiDErYU1w61Pa9c6WT/p1qt22Rv+6WXgvgpcMLCXILigvHVqb0TWh644W7qkp3SZXnFOV2BXOhCiQ+G3UsDEp/x/RDJnusJvmk2unG7I6JPeKl+uDEfa4NWtD3n1fV8++R3bi+gTFYw5yAVo0lGH56atxdYPEMAFfTi5+svJtQl8+VTvR7jvBep0GZVfGb6y75Xr49VPcvn9brLlAkhppK365loAgqd3ulD/BlC/hbKpT/lPMtSeaj2tB2qc6DVHZF7mRxeCZUFV832RgLFLAa7N5gXbG3DffLINzGu/F8fKtq56xmysceOle+2bMx2km/aW/cTviS32TAgM3B8OAzQuGBiw4YcgftqZ8BUgyN/jK8P5+Rf4x+c7W/wYRJb/76z2A1Uv1p0B+f9AQOe1+GfPaGdh/p6/WbvJdumRjfQLe2uwFOAE1HKJd4kUeEsD8/aCr+wT6PfiC9otV/6S/yh3GTAeF579Fr5lXYC7SGwab96Xp5dX2XJ9GI9+X3n1VtY3l5Nv+bYxDzz50l1H1J5C7eF8Ibp+jM9hO2KC9g8bK6Zq74hJxNfFTa8XgeIdsVExbq8CAXIAr4CsXgP2p8ABgmQXCHy9GKxurwIXIPMdANt9ESgG/+lbvFbcjcRt+wM72nj7ReaIbh7pqzjQd6R9hy7E/40lnRifcRszUC8dIXMGFi4PLFQvYLU5dscAPlqDxsgPWR++KCCQz8nfFGvyM+6G+RYxpbh7/Qrfy5ewp3x4xD7zD+zVnrTHcHuwF4JfvQhELvQ3D/gIuLlp5dHNbx+Vv9rKbx08sK7y2gDmKgc2BN4pJwuMqJ/KNy9d3U8vApE8TlZ6dbNEr+kZGEjX8vH1R7tu+Yp8hLOXj+gMifMTztu4c9e9wtnj/A3o4UPYTna01I9Yy28dd7vud907+SbEFouR+DDjbMzXJs2TPZo7WtAIWa90jqxJ3LoC33qRJw1MCvTr1d4fDQCi7bvvI+NqjF4Dsh92YR7mEwCMzDs9FFuJ7+hKPFUMRZfdDa0dXdP53q9fa4Y7H6JXOX7XtL5xduKbd13X5via4lLzYL/mxJbNk22bd2tKH3G6oqd093q1uYBgIKB0fx58QUCgHLm6VwbwwwF4Cw4C5zavrTq+s20BfNte+cqkoxf4J78g4N+AwG9B458tSMAfLg8k2UVaskgWxkIhMpwsAA8XfPYqi6zNWjvyF1WnPEPoO5/ImBmbIDigB98/DS64B/Q44AruI2DPz9+CcGDPV68CpfcAd6jK4wvofUoXaAT0Xa5c2kHtG3hpQYTLRADSpS4YXS5QoJL5NdcOeboQuLnwXHDpvgakzwsQWx9O3jrjggJkDdvAyxd4WmCvIPOrdO1Qbbdv5NvZ18tRAcmyDfPLNsy7C5YgFkh8L3/p8wLFBYY3sLOO0jjbaN2R9WRP2uxFkd35houmy6CgLOAWvcDAXgQuaNt62RPpgD6s114M8dalg7tDHHG2OB2X/63EWTtc1nlvPhBj2/xHoJ1vabqhrw4k8vRFd7jygIfK2XGyrYdH5e83vyJ6S58ObmmBT4Fa6YLzm3bgxwEpl6uHAlnULajauiv/PVw/uECtYDMZrt7Syrfe8uqW374rQ+Uvb+6lA5ki88aVpXcyXH7Budfa/RHUN/q2tU3W2HfMOz9EHwJ8gRQ9BQpcEmAtJVO/dvIFlgWX1bv52slv/Ve7rVsZMvbmYE7qtBZo9WQv8WF+1S6QzS8WO7jk3nihH8gCNgBz/ah2AcHOhQUF+fbyleGdz/0Vgrgj8K9zekFAft84vgIBxT7Fb81tfT0ftDphJ/RHZ9affdM1Xab7yIVJUC3IFmC7yOMogE3aRarLfvKvODBAm80HErzkgQaBCC957Zff7xprF8DqkJlfcvNA5PpXD1eO18fKbp3y9a0/sptXv7wyskhZbbZcurVZ2nX7RNbZmrfv8wto/Ve2wnbYEHsqrrJnxBrsjx2yR3bpB9Tip2KnXgSKUcU94tv7AzqwCpgVWIeAgYF6XwGC0tHW1f4CgaiXcvc1YD/CF6OhQD9jt4+Ltdvjv5W01V+AIOrusPpYCtBLP7h5md8LCAwMvK8e9W9uxaPWwnj4pX7ktl7WzRqKM/kbvjBf0w/NbKD72sYubIc9OY96qROx8UCIu0+7rH8PBLwE5HCpD/B4pZGLfunakQWSkNem8oCUbXvlgXa3DBhTm+ooAzrgZEh6+0f6UfaJo+2fvHR6eRHdBgbxr6g1yL/wV9ZpfQW/wFcU8/AR+Yal7mudOd3hA3binU/dy+LIGebu0h2GvfE1S7WpH8Q3sUNkHMXoqPjI2Ncm87/IvOlhQSN6BhQBAwMErVWvAEsD5QLkcAAdUEk+cOmPBAa37/pFxtIYjZdt9SfO5hPQbv2t913jYtzWlw67d9MrHXfnx1u3u2bFI/xFJE++91MchSt8ta6+aSzdn4xNvGu8xef3h0xzbE2vX7Fn6Iiu6GyB3JfOAYLInwTvnwdfIDCQDji3IB5AboHBbSOvfAFCabT1y2+dviWNAwED/xD5Cwgs/SsQ+G0BfgUCLZINhsu3IPguSrSbOt6Gj1tABiT/qezF9YXkt9/XOJAx5jAYVAbH+ArqUWDPV7/0OwgF5hfsCazp8BYgBPoIHAQLBRDl1ZEuoLhy6fq6PMAPLxCRD3TCGxvqktEFo3kEAJpfgFIgIB0I2rpYBAIi4BI99ie0dIvolZ2s/q2NdbJ2NqtNa+3iUXmHRMAThy2P53Dwr9L62bSyAEjfD5RkN43RmP1bUMbPEZnbfQHiokUXn14D0in9pnMBlDVB1gz4Z/37dffmBZmBxoIwcoGY9htYWsfW0jdbP2NBXQr3QtgFFhhojuZnL+w6WSP6opcFa3vybR3SM75A1Ka/R3sJL33BkFuHM0+2Zf8R6eoF0V/yDiq8OpVHgYf1U73Nf0V0lN4chgFADnBBOP699AX25F0Kr1wAFciCpJP9Xq7fviHft175C+B9ryyZ/Jbrd79d/TueeHTleLpIZl7y1gSXp0ecvq3N3QO/h+on0vd+O1ljeo0d0YmgydwDA+TJky0JFAPipNXB5S9oFG29m/+RdhvQVVdZ44+rZ4zNz7yl7YnVnf0VoJEf3POBzxRH7LngT+L42P3hMICOTw4QdD4E6Enz3Xy4H3b6YbEXf3igX20v+IecP8i3/VjXhbw/Be6fP3GuffL3fDtfb96rC8Re6Iju6Iwu6Xn1HgVS4QLrgCvpwDUyF0t8QbcX7wIqL0jXBn/JXV7IXWBwcn1cufxX37zc2LsEy+tHPqDCJaILk3xp80ZXJq8P/JajLSuPbzvfx7e873VpxQF+ZAF/N/+JWl9kL+HWvb3DZ/EfePuny6A9s3GV+wGb2z1jrwQesd2NneyB4tdi3V4DIsBcL94AXAiwtf/5Ry/85L3+21eBqJeB6gQAXjAQSAYgu68BERBOXGZsxW3F4hf8W2D/e3zbpQP99rigewMC1u2YgHj0YszG30s/8wQKxpXh6ev1IhDpn96Nwfe6S+SrrNf+eTD/w+/wN/3gzN90NxT38y8bv7AdPpxfWX/CPrNfdt4etHdd1L3G+hEgcAEvaZf5wLDSqLR6wJDbLoCkumTVWVlt5aVXrl7lW6cysurEkXqBgHjtgRIrlw+Eiqu3/deOrPkt0WsgUH5WOl/OT/EfrVHrZe3EBdbRehZnts6Rtd/7WC//upOtz2A3zlvkThkg5J7Z4xN3dz4le5O+oBLfE07RmccWfRexycBAYzZ2cVIxQzFFvpMe6CU7THfWoNd1/Ynw0p/+9PV/GhLwd4HBf4QWVPz0IhAZMxtpLtbeWlt7+7B1poviPzpqXd1huhdaS3f9iL7z/8hatXatUb4iTt4PCupac1xZ/egzO2lt+yY7ssbsq/tV9ujcYqPOMmdbczPPzlbre/9M2JrSnTUO3H2t0f67gUDATd/XgQGAceBc4N2tkxxXL5n+8QX/AHoLCtZ2AUEAX+AfUl56AcJJ/+V/DaZ4m7INmoO3CBZpN9qShWEgFgcXeCKGQ1bewil/8eqg+iFv0ZFNXZ3XOJBxG2sgCJ7RbVAfCBjvz4MdfA7BAnTpCwZGAUAvUBB3wOIFO1F5h388IMlhXJ/aK8PJfW+DkPIbaCwAaOxIEHZflCFAkvkjwKhDfkFAOnPo27wcdQAaHbOFtQfrZL04e45iAaZ4oJ38pgse5D+BgSvPIdV3JI98OzsxrrUPY+7g6WDJNsydbdCFoGdfA7qY9Yu2QGntoYAOCRoLsJYLLJfIgIECsAJOZN1bY9+xjr002cAMCbDZrmDbmC+Ay5lysB2Uqwe6sV70xZm6KO4hTtecKtkGdj9KgVP4prf81r/cheTW+49Iggw6u7qSTl5+01v2W4leUHp1CJZ3gNMdLuhJtukOS1w7Mnn8lf4ECv4WXnt5vIBDGghRWrm6UfWX/2i5/NaV952+VVrZym+bV594JJ++5M0XybdW0mR0br2WrGm89Fekj/2OfP2jHdeLmyedm5d1CAzA5ZMnK2AmCxCUL4h+kbLabb1Xu6175a86mzYmc9r1pwM8/adXZM85LwLHNp7gJ4sfnA+dDRszODeLF1AxgzPCWVv8gDszgH58dz8w4tpIaxPot+Bf5FvAP2dzP9IFACLnMz9vrMVv6+cRP8+v8/PX39CN9WQ/1pRd0N3qPXJRCtDaC3yXJ8Bal6hPXBCunsso2QX9AujkAwde8i6vW++TXP8L/H3i6gfIdUnCt6/mX51k8snwALxtkyxSL+6SIm0c6VM+sERbfZVfntwa3fyl9o21tu75gOsf2ECXfcRWXpdB9sXuxNobS90Yyr5g7xs7iXXEP2IkMRFwqteAvXgLwOuF374A7OVf4N/mS6P7ilB/+vaN+1JuY7OAOfG6GM94Sxt/cXdxGir2fvF7jyh+L37ce8JPP/39/6S8usGBe+YAxDQvcvMC/qU3ZeSBhgGs26e5+p51cNfY2JPfKt60jn505ofyO+5V4mgxdfE/+9i4hg3ll9lddsjG7Yv2HZvlCwKp4l+BgS7wLuu4/IJs8tLKAskWLNNOHpWuz9ptnWR/+tOf/tbHS15/5FsmTb7AHq5cWX1tPWWfaOsDMQIG6ysdXaJPeqdraTrOZ/EZ1gXxLa0VX8EvdK5K3zO1Hwm6/7EB9sA/5CdwtuKMZTcBQsj55dzduzp+03yMdurjAUioe0730u43xmRsxsgexbKoWMH8zNP82WM+G7HD1R/dWhtgEeAIp/dekQUg9RowkC7Q7pX+Rylg0Td3DMjYsoudBxCsc9G8W+/OBXoRE7S29nN3wwV0UZiLOMSatI67bpeUfSrXVh/60udrbcOD2Fp318Bea8xG2ap4pliGXfM162/Shz3VnrSudEmvrzW6/5Ow14ABgqUD+V5cvfJAO6CfNnjgXnxlpQMI4+TbV2lAoDSOlAH8Sj9fBH5bzD9TvEVdnuIvkLC0oIsFwpPJCxw6JASjWw+vjjL8tovXJwPAX2MxzgKTjAh3cGV8qF8sBfb7Kz8CmAX8OMQF9A7GDvDIAe4QxTvUAwXxLS8d0BNtHQBgoJ/+tx4iK/hYvuAfjhziCwL256XmZ64OdvN2uCOXjS4c6agNiVyMEN1mE5G14hysUYeAvHWTXo44FLTpC/TddI5o29y+fRv5Nlu6Dsu4jZ89ZBvsxOFivuZOFwHE/ZpNb+kzPWcP1sW6CeIKHAVxAqv4/tqN5JMLxJC67GBtpPVura2z9WSbgbouisaLdu04VPNyUFo3891LYvvImtERfRXE0S19I8E/3Urvwf+JXBoKErpA3LTyDSZuPlmXkCv/o9N/BH3ST4eTcrrdepX9VjJ2QQzeZU0aL4+rAwgJNNr0AiW4wEgA8AnwU6+6yX4PdzAH3Og/klcHVwdtWp2vymuv3kt2aeXqmbs2W5as78hL1yZ+iZyurAl9mzdS1hqsTD4Zbv3KW4/qbv5+B69/dMe4fMlamJs5mx8iExAKoAoM8QXhAhQKsm6+oFK/9fVV/eqS1f7S1pE2/upnU60ZHalbwG8/tH/sO37NucLv2Zd7Tmxg29nQ+cDPAjmcE3zvxgw3XRzh3OjsxZ0h5C/gD/UCUP++04tvZ9IFAfPxxTx7NvPx/LtA2VnYL+frRxDdsTc6pTf86h4JpF0aBNK4iwQOpApMkyZ3sXxxFyv1pAXjce3LKy9f0H7rkbvElv8k75uV/Qh3AeyCHDcm5eaBbpl5b3v56uH0pP62oU9lZNWXxvWDp/NXHrcuLnF7cb/5pfaQPWLvoHyc/ZRvsW/4od0zzi6xAVva2IrtbSxVHMVe2TGbtheKo27sJObdGKnXawFaAXiBea8XgGj/fcArA5IBBPFezAHHUOBasVkvAMViAXQBgBuXFXf7oRYVH37i6IKBqwfUy0DfvnEjuv9WYC8CzQEnL3+BQTLp5hoBPc3TnLt7GKN18k8W5LvcGfyFjPXtBwjr7s5VPMmfrp/pLGNjezYg9tuesU8DpqR7EfgVEIgAM8hFHtgBEAkIw+UXQLv52m792m+92+72HwC3dZSRv8qWAv7i6l8Zvq8AyUpv36VxY7xErwCQ9JtvpHM+Mx/Ez1ijl4/YszTfsPcxfsHdvnPImcRGups7rwL+AvT4DXeWzjbUj177wAEtaBS5q3av2ztqWAS77HEDm8wuxQtrl/wmHeTfX0BgurZO+zLwl7/+ByGAOABSAB2+aWDSHwEE1kfUi0DcGNhHdrN2Ye3NyxytOd5ZQhfOCHoRR9LTpx+AWtdAXeu5QO6lu56f1hft2rINfSNr65u+3Tisr/OIDXansrbs9cYznZ/OWzrIv9ANfdlX9EWPdNd6Le2LwKg/ES4NgPsKDFweuBfglzxgT5mXfch38W1XGRlQr34C/HD5v776+1s6IDD6GxDYZk3RAuI21CeyGIzEYiBpjiCeHC2oJzjdfG0ytG2nTL2VvcZi3AEeiHECQRing2sNlPEJ6PdX/sBAB5/DGxDo8Ba8dIAHvu0hXvol+5ReWnl977eW9zrs5wH9CjQCq4y7i8ZeSpA5AgCbNx042NuQbUq64qQ77G32tY2re2sWCBggZ806HOLIOiMbl3P+lFZ35du+dKT/vp2N5CgiNhEolmNhGy+bcPnqokdvvRBFbKF1A9oJHJEATlDVq79ogy608gUFtX2BgQIy6y0os76oS2TrCcTdSyLnGXjb+u260Y19hexFeuZM6TanSq+C/98CWAVAuWC+yqMO4+ptHgk4fkva5ab2pdH30r6tTePa9B9Nv0WPn8j4jJueER047PDAIIegOgFC6r3SeMGQix+dyFde4BcPXPm9vH4i+S2/8q0vEC0Yraw28UCtLVtZIJF0/W37aMuQ+l9x+nrpDFVW/srMPZm1TV7eegVmkW0+qo+l1ziRedGJOacbcmkBv6BJmq6kBYYbHBZUvfL6xPVTO3TLN6+u/Nb9irZObfqeuZhrXP/pcfc1n8a38XEuCOKPG1MUP/Cj+yOiMyJAkM8FdLggI/74RZ3Bn/KRPvTnDEKBf77Xt4tjnFte6Bfr8O35984/88uvXxAwH0g/9MWm0uPqGwmekUt76QX8XCYC7wTXZJUtd+Gsrry6tcPlkXr7UvAl75L2PXl9GLuyLni/hRsbWqDv1ukblW99dehgwUKyODkqvTpWB+/yIi/9Fdh3afcIbn/nD6J8BHtwBvApfE32ci+DG1+JLVzuu8wXR+0P7H7AFL8UywKcgE9I7LRxErALyBVgB9DaF30Avn39F+0rwKjXgPpa6s+CgWP4xmZisZ9++su/m9cP9DdGDwRcKjbrNXAciduL37S994j00atAafGgH4lvDJl+6GZfBMYD/wIG0yOuXa8fo14Fil8DAo3PfcJdqHuDeNi6Fmdabz7InSC/wzYCXBC/y67YE7u7tsmm2xP2Kl8gHQhoT3wPDHSJd3EP6Fh5dMtxsld9sttuqXYIGJRMOn7rkyHgQsDe1kGVl67/y1GgRW3lyTfdvKJ0yj/RNZ7ucWthTfIrzmhr53woxlifgC4I6CztDHUesY3AP+TuhTtbFzTiMyL2hZx/zllc3jm4d9V4Z7P+utctYOSO4wzszN84nL8r9uns41/phO3RE50Bz+iQXoF//RnpL7/88qu+v/cicNMXFPy99AIXfSNA0DiMDTVm43dWWu/WvvOkNbfW4oHOAPpyR7TG9Eif1lfcYT3dMWEF+f/Wo3VtnVrPfMhd30/rivSr/9bXt3d9jU0sZ327s3ZPYr/W1/ycq5295m8P0Ie1bX/RXX8eTJ9X76hXgQGC/VnwpoF0QD38Ezi4L/w+yfUXCCgPxAvsCwAE+EXy+yJQHWntcBT4t+lfgcBvm/PPBb8pWbrg8hMFKOAFoNECfYKIAm6Hhbx2AUbJq3+Bwvq04PhrLMa8xGAYqXkw2A3oOZTAsPgG8w4/YEtgoAP857+Cb4CZe5D/Hgrciwf4CBQKNPomLrBYcNKY5PtzJNy48Q5xc3GIm1ugUXN2kbEJ70tAmy4QsI2OHPpdPlbv1t4acRLWEFmnDoflbVScDC8tgJBmG6907atfevs3Bg5hHVbElgWt7MK8zHEPIg7oBrAFsfRbENf6CZoEUIK3rwK3r0jdSNtPYCAbQQJKa95l0sXRWhoz8HLXkb2bY3tg16291B6kZzrDyelc8M+hWq8O/dJfUQAb2gv4pssLNJJvPiLXH7oyTr5vVVbd79Vf7kKMb1rZfxRqDrhgTPCCy0vTmcubPF7gnTyZunQg3cVPPXN28C8gWPvq/RG8fuMOaEGYstLqvtpJ4yvfNtJo61defmnr7OU4sHDrLG3/5aPylyO6b61WtmtIJ5WhdNW6tDbyt78XX0o/2purgC/d4OlA35ULjBdEKFBGn/IBfHhlX9XfOj9C2mzQ7jvNDzd+5Xh6SK9svz3FlyE+jq8r3gjccFbwl8iZt5eWzgu+tn+WAbkobwxxwcHO4OX8N+rHnPv6r4CYLxcId271K7zx4eId4+bPnYnmYm58+gUB2Rwfx37oiX7okd6uvl0QBMwC6C4MONkL8APAuVBuHigmv2mBeJf+7UP5AnnqCNRX3gWNXJ1Pcun6weXVEfwvbxzm9Kkcvcpe3FwCOHB5ct+oHKVDdbTFkXrk8WQ/CgDuHsGtrXVG6wvWXyB2gJwXe1a2Xz5dBosNcTZqX+yLwF4C3vip12/9gFpM1Iu3wKsAwP2z4Nfrv6iy/o08QCJaUCwAcEExMdhPP/3lP3IrruslYDGYOH1f/zWvuFixH+CLxcnFbPSA7z0iXYjzehXYy0A/ECNxYWNc/QD1zMGcFghsvivDgYba7YvAjTt907ebq/GZq3HzVdaTj+tVYJdz/ogdiCnF4eyDT8122JIzgW1dHxPgbX/h9rn9G/gXAPOJAF8u8AFiK//Ttwu9svK3HG3b6iNpMsDAb5XVF5l05WQL3gUILjCoHlp5r872RWDfKd/3zS2+FABIt+l3/SE/c/2KtUJ8RfFla4rcBayz9eYXnDndL/IN3cEv+Ie6c3Xe4d2/uqeyte43bC/76y+3tFnQSL++0d0VIGgs3U+726xt8n0bs3TG0QndIOdHukz3dN6aWB/rG0dAQhxQ9wLt0AWYfgvVR7QvAgMEjcf42FJ20WtQdmBe5me+5u7MoAf6sOZ01I9Ad42tLx1b49aXP9gYyfpYp86D1tIa3vVNli18BQi2vsU94rYwKPfZ1tgZZo3FOq2vubJ7Z+quK7KudAYIpEu6C9S9+t8/Ee5FYP9pyP6JsHRywBzeSz6AXWl05QsIkgcGJgPuLQBYP9JAPnWk1UPJo8r+lxeBFrfAUvoTEBgYR/mMRGDw4gXXC/KRA2uq8ymtjfq128W+4zFehiFAxo39E+gTOcwYngC8ID4AyOHnAO/w7tB3MBYIvH7Z+0QFEXGkvX78Uqh/eX37jrwytL8wKnsBfgUeXTpKm4+52VwuGW3KiA5stt1wOVK6o8NsAWcPaxPWioO1Pl8BgDiyrugCel3GOJ1PQKF2V4bq3/fZRsRWGqcxOxTMy8Fkbuu4utRxRrgANj22/hu8FbgJngSPvejrdd8GboJN/zYLvumtsy8D9Xd/oUW+3TiygS6UHCk75jxbx9YyILBfydIJ/Vg/+rPv0qW1WP3j1sTalO4gXeJ0N1iQdsjim97yvWxsXtolBUeceflP5Q6v2uPylaMt3+9VLh3Jb73S/0xqXDvPpQA+vHSH3pUHIslfAEme3EXxq3q/h+vLBUAwCWDasgVrcOVdUPeyuuntV7oy6XvR3XRtUN9R/uonWtm2we/Yv8ejr+SBfVsnme+1PmjbvbgxGrO8dtLmWjouOPqUl0alBYkBcAWNAQ4r2/wfTcZhHl0oGwMybvM196sTtty+aX/xY51d/B/fxx/yjRtP8J2BHOtbUTGEC4xzo1jC+eF85ZsRmXrqkDtntNG+oFd/ncP3PPZ9XMDd5aZzGO+8Mxc+23zMD4CzPoVvoz/6sK5sib7ozz59rZ2LkQs74EoQ7QKJ7wVeQL1cHRcplw1pF3x1u+ivTF5dMsF5oFt1rhyXJ5cPwCN3qblyY0LSyrcuef3jpWurjjGgbVudF6/NS47ro7w0ojNUOuBVWl38ewBg1B6xrnHr+9oXcXZgbzg/+H55aTbDhsQEzn5ULJ7t2SPssteqbLcLvfhEnNKP6gsE+qGzOGeBQPERkCvgLmALmAUQvK/+AgevrD8F1g7Vn76BYZ9iMBQoti8B+6F+Y/MAvsA/6WLy4seV10763h/2VWBgJL3sj8vFjwDAQD3zCeCMLwAYV09b1Jz17Vs/fYs5fds3jcO4jNN8zdEc8mPW1hpbbz6y+yJ74D/ZCF9anFhsxtby24iN2wNs255qrwMp7AN7cy/pl7q048jFPbAjWaDNlqObrq62OJDntvmeDH+1T44v+KcMJ98yaX3c+vVbWXkEsMD7jjLppQAgOl8/l0+yHutD+IXWDe3Z2Y9M7mR7N2cD1y+4azk7+Yb8wwKAzkPnonRnp7w0/4GS8Sl49fHscYEjZ6XvIndXY+p8dM/cs5G/M0+26fzjd9liekH0taA0XQNorQsw0BpZg16RXQIkxaMLLP1eCmRcAFDeWJBxXntw5naumG9ni3UXB9izYoX8P525X39a43x/sUvrK+Yp7vmR9cWRuqjYaNfWd6xvj5LCJbrLsksxkHGbB9t1nokP8z/9AJG/SS/01HoCA4G50gG4S/2JcP+DsHTgH4DtvgoM1MPVe4F9Kw/E6/UfsG/7IAs8rIwMwCcf0CcN7LsAIB4I+HdA4IIFSJ6CW/iIMXAAbX4LgC8Is6RcfcGpeoGCyn4k3eEijSw2fsdlrJF5cAIBWjhjLbjOYAvEQ6YddgumOcAdiIAXB+LP3w5GeeBdQN4e6Ms3rY4AQvt92RfIJzCQJxdU9EtigM+lHePmbSpzwDnNNlQbsstHG6vNtRssB+rygT69BEStu/WyLshaxSN5m5MDDlxawEk651zQqazy2xbtt1C/+OCI3TROY28unNfrNSC9OJQ4qPRZAGdtNogtaBM49W/KCCRvwIb3JyiCtk0XjCHtaqsfwRm6rwKzOePJNnKcHZLm0Zr264n1NG/pXcfdv9aQfumf/nDr4dDv0Iy/KKe7AUOHSelANiTQKH3z1U+u7y3bcod4ZT9arowcL711PpXV9/8O2v6l04e5p1sX+MuVqftKG7t0wY5DXrmDcfN4+ZX7xm/ltXfxdPjWp3Jcncpu+6h+tk1le7GVB2jUJ9p0bZLthVi7rXPrVg83VuPY9G3zyv8WXvp78iu7Yym/Y8U3LeDD6eDmpQuKo4LEysvrr/w/g3Y8uHH6vvk2D/JsgjzenrEv2mfOlM4V/q8Yg28UR/CVfKdzw9l4YwjUOcrv4l1wnLX8sbw0GaCwMry6zp/t03eQbzq3is1e8ZjLjfjK+AXsfDef3RyjfJj5sw37ks7w1vvqW8AcEChwxl3aAXfxAurAvMtdqrro411CpLvwy6tbeusl70JGftPKXdTkcWXJa9v3lFW377kQK+tiTF4f+KZrU3+1lb/y+sZdwNPXgoIrk6ZjlzPl5F3UWodPgGD7oT2BW182vz6i/WDdl5wJAYCdfeyoH2CLs25cFRi0P6qKo9i12GRBsI2hxDX9kFrsIy4SH4mTAFeAvP4seAHBXgLuy8DSgYX7MrA/l0X69zpuYzDf72WceC5A7vUa0FyQ+Ku54a94PCLbmL67BNofl5FviitRwGSvAtMPHiC4LwI/gYHmS/56Fajv5i7ebH2Mq1jTncS9wh1i/ZU1F1fmlzaOLFbkc8QfbJFNZq/sONtm9+0T+7K9tJf0F7m4I+AXIsMBIZVJV46Sb7vS9VmbgLcflUkjcrKVS5Mv+IcC+uJXvnWBTb1C2xeC+50FBS/RJ1q/l19fX4I6G/iKPTOtq/V1zvAL6w8Q7MBZ1R0r6p7lzOs+2r2bnwgUsl82HSW75L5Wf/r2Hbbpm72eX/s03j0j+TnzCyzKNumEXfLL9MQuV5f03Rog64WsMfrlry8C48CkQLsXsPR7KWAxABDvT5RR42NLjb3zD5mbfWjezhBnh/jJnqWfPQPEGvS4GAvaH0nz/7u+AYC7bq+13bT6+nCvRdY23MLaio98tx9Hjcn4jLP17RwzF3Niy+ZnbZ29bF9c0tq2f+jK2i6wuzr3GhAAGPU6EAfm7QvBBe/iAX6Xb71e920a2IgD8tQH8ikPNJSvHNAXCIjIAv4WAPxfgECH+oJ/AYJt8CUbKs5ICqClbbR4jsLhkCEp25d/r3R19dnmxTdQjy81ZsGJ4N18+jWd4TCgNViGxmgZ2hrrGqlDPEAQcOdgdPj//O0Qx/u3P5Y76NVVRzrgT3119KdfB2y/JvadAotkO5Yl4wz0i5uDjecCYm7SOLKRzNllBE8PdGJD0ZVNvcBR+kTZBbIW1seGs2a4NW6dBYwOCyQfuahYZ3JA06aVbXltX2n9y8f7trxxZZ9Rjitw0wGxdsAGEMe160//1lEAKBgsYNvXgIKoAtmogE0wixfYCsKkAwnj21Zf+hUIAgNvMBoYiNiO8bb2Lph7qbS2HKW1tL/RrqM9RH/WMH3Sv/W0JpwpuctygcBXxOmWFgBuWTLOGFf3q3xt6vNVJl0ed+G5Y6icfMtxVJ3a49tHdV59l37lP9GrHWpuyHcEJyh5F7Q4YKOy0spKC+KMuXwXQIdiwKAyJF39f4QDGAIZyLqEVtbF1Dii6sRXXn+ltVdWvcqlO+gjdSur/vYvXR39a7/1I/n9Dt63tn11pJXFoyv/0XpXvuR7Llf4zTc/+QXNyIwf37x0YFDB4Mrw0q/8P5uMzZwbY/nWwPhxemDj7S20+49v4+Pye3ygeGPPjmIjZ+MLECyWyPcKViMyZeokq85yVHDrrIqcxXjjifhu4+zXeudiAfDOD/EL9ILoIltIb3cdBcqoS4KLOepyJN0LHpdKMunLXTarGxd0V6ZtF9NX2ZUL3pOrs3Lcpc13tl5lvlPd6gQ+qHf7L71t1K0N+Zape/synsvVweloQcH6RQGAuLw0Kr1rhayffczWd++j609wdPeEMyXKbrr0b5y1sRW7FF+w2WJr9iwOEVMXS4l/xVD9OC6eeb0IvC/egFfAv/2PPgB9vQDsz4VL7ytA9aSBXwFgYrAbcxVvBfyh+xqwH/KRuWx8/lWMvlTdYvzuDnSyegkgpRf62VeBxo3El80nIHABT/NGAYHFn+pKN3ek70BH323exmPNzLc5uh/tX57wV2Jp/pE9dHdjL/wqu2Jr/fAozffkY9i+/b17yj61V7qcfyKX9jgApDyAJmDsptXDq1f+prWp3x+VSePyyq4cj+SBDfURRwGAqDS+/V4CXmhbPh0t0St9v3wTP7M/MPAnnRXFm/kE50v+YO9a7ojs4PqDfIL7p/sVvxA41N0lP8HOug9/j+/e6t6LAgO706LAwOzT3YZ98m/mJz5lm+bcWZi/paPs8r4K9Gos0CjQ7atXgaj0Akt/BNV3gGDjwY0TGbOx21v2HLL/WnuxgLjJXg0I3DNAfEGH1lksVDy068w35P/DJfiNXvztun1F2llX7dhNeMZiF9ZYfGSNi5HYozEacz9GWOMbz/I/7N7ZvevaXqRDOgtUpdt03WtAAF68F4DLgW/lvwcEAu2UadOrwgA+XFsgH4APl982CwJeQDACAOKBf5v+FQj8tnn/TJE2c4e8jUPBCxwsCUQpHS9tAS5HgmxgAxnnkRMprX0gUgEukg+kCOjpe6Ubj7EzTEYaMZJ+UVd2A3hOg3E53KT7054cU8T5LAXsxRcgTA6o2V8Ne8EV1W/AX9/acuNoM20az/nZKPFAvxD5AK6coznjpXOWDnMUUBa9XgNaF2ti7VorvPXpkEA2Iyrd6wt5zjgwMMccJd/2EXnpvtV3b6AasWH2YS45DnNPH73UWGdlDVrHn+eXW4GiX4xRv9h6xVdgVTC7VBCGF+QKTgVqyjcwQ69Xgf1pCn4DNMQerLU55CzNkd07nDlsfNcStc9Wly6X0g59lEN9kSDhXq4LAJNvufTmu3xs3Vu/8i3DHVjJ1CloSfZVed/eOtVbXr0NiF7t5NWpTWPcfnCXMTwqry2SdwjHleFd3gqsK9+6pQu85Wsvr3119IMvkPdH8PrFBVYuo1uGK6+OA1o9aXVL13brrkx667pg/EhZffku2Y5H3eop167AaMeP+kZtL/Xt6ux3ts7m63vLt49PaWNuLo1X2QIE5M1ZQITLS5tnAVIXAVRgiK+8ev9K2rHg5vAiemB/9GRf0Kl91h7l2/JxzhpnSDHG+sniCZcK5wjf2o+LqDP1Ra+y2uJIf/14GQB4f4CLnL3OQWM1ZudxF5vmFZmrNbT3EX3QC51YV3zX1KXABUGg7DIkL2BGZC5FC/gBvpQtd7lQ7sLhMiXYlk6OX5l6gWnKXMDK4/LG1cUs7iKr/HsvAT9xbYyjS/Kn9B2D9sZW/pNc+09cveX0R+c4WfrvorbpJeuYT8jm81X5mHh2YN3tB7T7IWpfsDMxgUtgF8H2QzEizn77UVXsKR4pNilO3jgqsGuBwH5ADbgKDARm4cCtgL9eCu5rQEBY9ZTXlly8pV98X8T1J8HAsOK6/fE1QKwfX8X6qJj9xuXLm/+SmE1bsX+PBRAw0DeLMY0ngA4B7BrzxpjmZJ4BntL0Zt4BgTg5ndauvhD9F882d+MxX+tmrMZuTuJjF3M+jI/amFLsnU/KFxXTsLfOpOyWndsn7RfcnkNdzF8E7AocK7/pP327xLvQI+nKUWDagmqbRrUBCNx+vpLV/qaVo8Z8Qb7lpdWr3+XAnX0NuBQguLqKegW2P4jwOfyvNN/euogN+AvnBh8ihswvdIfrPp8vCBhyj2QXe7/qno3YDztqf9gP7Avv1aw78fLssLx6tWlfdR9Gvufbna9sdIEiZ7vxm4c5iYnZpzmbe3rga51xbBNdu7Qmr1eBv/zAa8CAwcClf5Tqf/9EuPEYo7GuLTjPOovsQ/O1N4v56KRzoLjotd6tM+oHUWcAH9F9+tN6X95aRrVDYR7WFtjIrlpfNndfflpfOII5dAdz1hXLsndzR3Sxa2oP0mVA4GudvP57vQT0CrA/F5Ynvy8DLxCYHKi49QL/LiC4bb4CATcNBESv9N+AwG9K/PVPg1NkAegrCEUULUDASwsQXjzAr7T6jArQEJBUXYsnrWzbZYTK8Fegjox3AUHGwSnJv14FMiboNaNlZCHPjC5jdGhzPoFCC/Ix4KhgZwG/DDxaI7+UscczfI4NL/0C/gBZeICfjdJmiZozooPIJmpT0xf9RdnAtYPW0NqgXlIsmIQjTgRJV98G5WBQwN99EdiBc/sovd9CxoM2WI3YAvt2ILCH/RWDztKjXzFajwBca/r6k5YbxEYFs0hAVhAmHckL4ArK7i/Ugr6fzqvAgtL+ZOPnb8HjAsjsIyBwD0JzFagH9KPVze5HeqRbug8EJJcvELgk0HOAbrCAAs3IK48EhtW/slc68CpAi1z/vo3ILldHGn+Va18f1Ul262/5jjk5rmzzpbVvPn1vZTcf7Zzj2rvEld+y0sqlHeYBgvjmBT1/BO9yib/kyHeTy7sMFGgmq81tW93ySH4vumTxW7Z1yNHWv/2T10f5K8PNqTbJtrx07eW7oG8d48Mbw62n7e2zdH2Taa9dJK/MOPHKBUHS5NJdygr+kiXf9K2X7D8CGU+6uTx7itsf7WPEt3Wu4Huevc6RzknnCb/aD2gLDOKdLysrzSfrx3mkL765y0r++RV7iXnERM5JY3Ru4vx081niV6yXfU8X9GQvsoVd49Wlyw8ASqDs8hPoB+AiFzQH+F2ursuS+i6YZKVXHgin3OUfd0FFydTt8npBvure+i428mjrlt8+yeuzsX1K63fleGl9f0/ehYs+N4/TGf1J0425LABoHV7gH7J27fls3npfm7fm0uzA2SCP2wfR2k0AYLGW+KCYW7yQfbJddptdF0/va8AbR4lh+jFVfPPT/GkwEgv1YyngChU/4QF7eMBgrwF7Eage0lY81o+u+v0q1jKm/jw2ANC4kfg+AK9YXozuoivm2ri8mH3j+asP/QVs0Mt9FWgcYr+XjlCvAnHz3BeBq6/L1a1dfQFDzd2fRQcEIuMyTnM2dnO1vr1uzpfxi2yCv+Q3+2Fi/VD2yFbXhtk+f5C/aK+2v7ugX3JhRwFmLu6BHVsWKVevdHWuHK/t1rt1lsiAB6UbD5l0wF5Uf8t7VVadAMF4gJN87VCAYPOu/9UVoks+Zn0S35Ovbz2cEXtWikXXL1jb7gudj84svsBZyCaQs88d1F1k90T7ANlHF/zrbmPPxdkhai9Wr7t2/XVHRt2FncvO6s5tfis7NYcFi8yXH+1MpBv+mL7ojQ6dH+mU/oFFgYB4LwIBc3jUiz38goJ/BAUs3j8RNqbsZu1hz9TOnOID+7V17yzY9aZDsYr1vr6f7rtLt9bWKL951zu+eMrW1z4fGz4jvY9d3On7ATU/ZLwbG5mPWHhjV3PuLHa+04v901rGW8ur8/syEOC3gCD66t8IxIF1AXpk8hcgVAbQQwGBm9Zm25f24k+a7K9g36/pAf/+/kXgt438658GW2C0oOCLXqDci9RhRIF6Fidw7wX6fZXmfAJ8cP2/xobMBQUCMtgMhuEWpIdgM2COA6CWAe/hzSAvOdAZcMCgfGXaMOTk8pf0nYFzYDkxeePolVrgTmBVv7jGjX2Bv36VbaNcyjEi+kBdRvqFF3W4L1lvZE068K3hAknxgkj5SF6AgDhgdhD4J0+uTvLaKCu9ffY9388ujG3HzI4dVOZjXh1W6SMgkK6tgbWxhtbP2goGC9BQv9a+QMB+qb3B64ujAMP9hbZfqAVlCwT2/QUC9yBkS+bBVgICkblac/M2f/th19Y+Wl3i6Z4TRf26+4m6SOAbOJROLsDAk+MCjmQrR9o5lGq/chcZjn3laNtX/qkP8k919PMqR2R436rdtpe+fco3X+mbr82VBf7hdIgr27QxBbgt8Bff8j+CC5gCWnxDmhzQlByXv3J9bPmmzfPVB7l0cvlPMv1v2cqMdS/OeP0rk65u39+6paNP5fh+Z8fUN74nq/3KbzmqrfHj8pUJfAS2ePMjXyBo89UrYCLfuqX/I1HjQjtf3FysI73YB3THd9i70f4o1dnkbHvFGMVIyJnpHHVuxvlZXJzxCfDjh527ceeTstL7PWPozOWXjW0DXOPdufAb+RFzzwfYg9nES4ddBoFOACtBMgoMdGGXd1F/AYAuFfGAuS738vHKXf4vwEcuIEdkCxji6ioTvCvrYlu/Lmpbt/QF8Wp/632VRleuj5tuTNLGFfhXeTK8SwiiK2tAx4F/0urhd71Q+54vYNfWWZq9I2uPs/cAwM4UtHYTtQ+Ks8QD9kKxXnbJXtk2uxdfiDWKPcVS4pFiqVcc9dWPqQGBS8VNgL5Av14FIuXx6oqtFgTcbwDWfvrpL/9LMOovLzbOEmN1SRXH70vAYnf3BVQM2fzF5WJ4dYotX/cJfQd49FoS3R+c969OULFmujJPcScdmO/yXgoqvz88oxcQaK2AL+ZMB+Jhd6LuHe4bYks+ji2svxKL558Qn3RBFpS92xv7A4H9ai9LfwUGdmnHo8qAYQCR5ECb8oFv6r3k0vFo+7r57QNtv3j9XnDvxevj5i8BKPAdc3Ky9BC9fgChb75ogcD8Cl/Bd1i71jG/0N0fuUvwAXxBfiBfwO7tgWw/+28PsP3AvZ//ugfyE5fYZGBgddHegVD3aNQ9iI06W43ROWz8/Bpynpobv9iczT9d8MPONXpCdJhO0/t9Fdif4v7yeBkYiBRwt8DS76XtCwda3T8RNp61C/MwH2eQ+ZmnvSk+MH/nCZ10Hog98v9iH3oUy+T/w1Lonc9DnQF8JsAvX4KsXfdYvP93AVdXeb4220F8kDUO3+CDxFriLn7I2NhluETrW0zkTCy2bW3tgwvwpjdgqnWTXzDQK8D+jcAoEBD49gIA4wsE4lueHGC3beT3xaB6vfYLJJQG/qlTOgr4I18A8O+AwG+b+dcXgTY1Rd5g9BJFA2so+8UtQHlpAYU00rbyBfq+SjtcXvQam7EHdjCMAnTOgMEuCIT2V4sQZ5xBM+QFBC/tgb7O6JZLX0PWP47aQDjiPB24xhVQhQP6FvT7BPxVtvNEbRobmI44R7rJQdJdlxy0erV2LiCIA70cFTjiyCYsoJRG0tYeyedopJPJbzCKl1YHR/tNxFZ2zIgdmGPz3MAV0ZOg7f6KzWlxSBwV51SQJmAUQAqe9s81UK8BBWc/CgZqIzArOBOgRr4DDET+3ZoN0HKoArTsK/tlS9mDuVpna24/tMfTT/uRHq0lh0+X9C2YI289Cgg+EUdb8IA2rfxePrYM7/Ap7fISJ5euzdbFXYjqnyzHL10Zuumt8+onqlxZsk0r33R97djxaOey89TGYbXtK/O9QEHtSquvrnyXf3mBTfL6TvZbubX0LTxgQWDfxfNT3eTy0S0vj/RXIBLJ73dWdstxwcwtk64tHskrV0/+VT8ybzLl1YlWVvrVX7JAmcpe9fre1q/NV+Xyyiq/4BiuDN+04Ej5XtZu+X9kMsb0H88mkH2A6MT+sofyRYiP4/ucQXxfwS8f+Sne4E/51+INaWepc2YBv2KS/G8x1sZapX3LN4uB+Gdj4Z+N65Mvbo/nB9qjON2wjZfeAv/wvfi4IAbuodI4UAsQGMjmIo8DrpQhMuWoi+gL/BOIK6ttdcoH8Lm04Kj2299y/W26thcsrOymtw6SDqhY2ac0/eH6ubIuX/QnbZ7kOFKGA0lak12v9rC1tr75BH7f2rN9nH1n551VnW0vKgbbGIvtFW+zSfaZnSNxdTH1K5ZyUe/iJ24Rw6CvgECxkPhJfCSeKmaKAvyAgmhjqjj6BHyJrXyz7xvLgoBiLC/0+ve+b4xfHB8A6O4QQCZOpwMxWLLq7OU4EmsWy61++sG5H4PRxpv7IlC8ad4XAIzTA1LnAqJIv75z/zTYmol/rWHjdV8xR+vtLsEGxJb8GtvgL4vh2RSb44sQX5wP4lvYPhvnJ+wNNm+v2NP26VcgYASIiQM+gDPyuAt9cjza/K0nHX/VfbWp/NbBgXnbr3ztL0cLAOLlgRIBTsqqv/L6Wv1EdJlvWx9E//3wkH8RP/AffEf+orsA2rOQL+ihzfoBNsLe2f5XNu9e1X7bV7GfSHl3oOyzV6vtz+7Xew9aMJCtdr6657iDmmPxNV9aDEQ/+We6o0f2Saf0DWCzPr3otA6//PLL316RLQXYBdr9UeRbbAsvDcDqz4OzkbUNc3A2df6Yp/k6V8QLu/b2s3Mg/y9O6R59fb87qPXO/yPr0sOaAMA44BftfZscvyCvfsNp2Fc4SHdcY2KPfBA7FS8Ze35oY+F8kHVFdJFu6GnXkx4XBET3NWB8XwKS9e/9LV/gL9DuBQwmlw8YTIavDNgnjyoLBJQP/JOXDhz8OyDw28L+ueD1AkCXCghyBgUJyQtabTIkqChtcZL5hbFAOyBCH6+0NgJ0+eXq3PGhgm1GYU5AIJwT2BeBiKPgrBhxB7i8Q34BuzXsr6ggYTkD1g8jBvL5jm8UKBhD48jA5Rl5mwyRXdBvy8vbnJdyhPTgYmK96YOOEB11mF9qva0ZvVuP8taHDI/kF7zDBQY25eaTsQcHTeUFovVRfvvtmzhiEzmqpezAXNF9EUhvrXuBGufjsOK4HDgdTvsrrX9c2q+o+0utgLPArGD0BqjL1auNoO2+DHwFqh2anOcGaMbNfszDfLIHc+Uorf9eSNOPdaRH+rOu1oB+yaxJJP/pArqXjA6PlQsAcVSZtAvLygO9HEIdRF1uV1Z7pAyvLJn8qyza/Kus9tK+t3m038D7Rm3jO8fmJ33rKNs6zRtHdOiip6wgTTqQjUw9ATcuT64dfsHB38IFRgEKm1Ze//i2W3mXAHKyrb95/QpCf4us8axcvzsWZAxdmNUtv/2UVx+v/pZrJ698y2r3VVr7/Qa67fHqRQKXyn3/9ie9ZfWhXVwApLxAKB51Cbj0vfL/SLTz2Xkieqab9kF7yV7JJ6F8XT7Q2cM34mKVV8yxMZP0JxJAO4MX/Iv06/wqTvLNwD8+ufNyxxrlT9hBFxm2b97ZCCK7a9klMNAJB3i5JCpz+QFYyZMH+AHN9kUgHsimLBnqgl/ArY+tn3zT2gQQbrmLy6brF3e5qb68OrXdb6lTu5uO6nu/o4/qkv9IGkkvCBg3Rzz9Sqf3ezmPrGl7XNpaZ9vWV5p/k2YL7DxiIy/7cRFm92yczaHiqtdrQLEjO0Zii2IpsWsxiJhZXPICAoFNn/40GBUPBeThn0C/0itH2oiv9KO/+l4Q0PeNA+1LuC6m4j+X0/syZYGGYngxVzF7sTxZsT5agDQSa3ZBRmK7Ys3758EAu3QlbqSbgM7AwPQQCLivAZHyqw/90ok4c39wBtJsnNncAwK7V1wgkB2xnfwV/5RfWv/Dxtl+IGBAe3vGfuty/iKA2KaRS3xpgEhppF6gW+XSt97KAtcq+9TmluGlA/Yi8gA+5YEOn8oacxwBKLZP1Djx9BLRZUS/9E3v/A1dW4v8Cx9SLGHt8hH8wr1ndcd2r8gXsA97g83v3Zmts6VsnW11n/n553//90N/lGqLgPYLHPmm/bZ3oe5AzuJstTOe/+MfixnpITvlh+mJvpDzIb3StTWyHsjaIWuHfvni3wn8o2jBRTwAEBiIjA/tq8DAdrbgPO6sKWZiA50X3cvFInRGf/Y7XdIp3ebzesTkPtqa77p3FiDnARvIFqx/AC/ie9V/+V/f8T1YCT+0rwKtbXEUP2Rt80POwda2de1Mbl3tIfprPfELBKL7IhAB8/q3Ab0aBAruK8HlgYG96PsqHSCIB/ApC/QrTR4IWD4a0O/XssDBvwGB3xb1by8C2+CfglWbZoPhZIFDpdErrQ6SzrFYsOq90hwPA3zxHR8ybk4poIuxClgWBGI0FwxaQ+6AZ3CciTzDvgAffmUFCfu6EF9aNBtturG8AL/Gisqbx9ICfgVrdJAeeh1nrbucdFHJQS7RPwcQCGi9uhgVMFondEG6lW26tniXnF4GVldZbV7yaMeUo7pzMK9PwWu6tmbWjsPheDghVPCKCmCRP6MA1m0QWwC7wVjBWb9il69cOkCwfgrQBH+CQFSAxllykg7OArScpPGzL3PJdsyV7b9eBNo/7UW6pL/WlL4XAOxXsxc5MFw+ChoieWAXjrZOMuTQ2fzKAsvQHk63rKAlqkxaWXWWb9lX6Z1DeWX3G0CF0vjOU73qIHNZXlq9+hY8bxvpLnvygX0ON2W4AK58Qc3v5dZL/wFn8Vc98gAIl1Rpclxe+sqBE+X141vVl4623dZD0jvWW1bb6i0pE/goly/4JUelv2pfGf5VWv3633J9CEyS991ox7SgTvW23FwK5Mjx0pUX7FdesFvbm/4/kcwr3a+t0UE2a+8g5fZbPgvxdZ1Hzid+kT/E+cZimHvO/Ajxvdt2/a8zlv/1nYJXY0C+i+84UX6hizZurnSAm29rKb96cvlzsQH+dSmMA7MC+nD5Luu4oHmBQOUuFIF8ydSNk1dPuss+WWn9uqSs7FP61pUnr29yaYG+NF6dZPLJS9fu1QcZHSTDtbvy+t4+pOm3S/hyZfRCp/K90HiR9dz9n++z1tJsonPJObK0tsPGAwD7AbBYqrhKjBCxV/FDf11xf1R16RZ7bCwV0NWlv1jqvggU71yQC3AlRiqOKnYqfiq9IBe+P66KrYqn0Osl4P7I2sU0APACC+bmB2NzFbcXu2/MfuN48X7gyOoGbazZX56kp8DAYkAxp1d7vQw0R3PG6SswMH2IOckCA9W7caa+6ELfftz2HXEucMWY7p8GF1+at3uUe0X3xo0n2VN2VuzDPtcH5X/Yuz1iX14KcLnUZR2wIQ1gwW96Za+6gWfRbVu75NKvNvV95f/lv/yXv7UP3FtgUNo8kum7bwBvqg+MCHCqbUTW90uvrugxnxTP9/A3+6MD39I5UhxqDa0nn9D5Z73dJ9yn+AL3Tr6AzXfPZef2TX6ArbNxthXgE/jH5tfuL/U/eUfqafvzt3uQPnH9BRr1+Kb7tv1ofN2DnMPslY9z5na/6Txlp52bdMQ/I37cmZNu6RrAFtgWcASA29eACEgXv6DSi/oPKV5lly4Y6PtsBxkPYovsyridTZ1XuDmaq7jBPu386Jygo84DmEGYQkAg/fKJfCTdt+75Nz6Eb0WlswEcWcPAwABDPP+Tz9Q/nCZf2z03X9Ta8kO7tuZULJj/aV3tCeva3m5f0tvrRSAC/PUaENgHqFvQ76sXgQvyAQT7s191Vl4+Wa8B5XH5XgFuesG/gL+VLTD4NyDw28L+7d8ItMFxQFL5JU4gh58M+CKYwCP5fkm8aQa1fMssHqrct5QVmCxvLDs+xFCX+tVCACN44bzuy8AO9YhR97SZcSPpBfgc8uiCfrj6AUwcUUGS9AYNvlV6x1MwUT6gb4nxm1eg34J/nHM88E8aINZa43uQX6J3lxL6pmv5dG/NUGCcINJhYd0Q+SdZlxtUuQ2Ly1em7m2L+h4ynrWLaw/maf3NHb1eBHIq1msPrf2VtsPKASRIEjAJyNB9ESgA22CsgPX1izYKDBSkbYD21YvAHOU6SGMXqJkHG2t+AYFsw1pLt97WlN5a19Yy7pKAcqSfSLDQoRHJu5TsZaQ6uIsLvnRlW5cTLzBZmUNbvnL5vrdl8su37FMal0/+FRc4lUaNszoCDHnc2MtfWWlg3uX7LRdAVMAm/UcAgPrBXTQDUnwflw9MqR5Z9ZLpa9uRLydH6uHkDuf66TvKtn9cvcr6zlf1k6Pbh/aNIfn2X1/Stx5Opm51vkq/+k7WxZ4etl117sW/71YWL5Avf9OoOqWjBQc3vXX+TyFzW72lS+tPd2u39o89aL+u/0LOIH6wMwnvvOEjxSnFIPfc2XzlqDhHuwJV/e530B0LH9wY8xu77+PWzNzNEUcvHXX56yUg4M6FQN6lQGAcmIcHeAGryFwukyNy7bvAr0yArS1yAf0kkxaUS3fpQpsOfCvdpRZPph957fpG38Mb3y2/8tJ486pfsm23cmnjMI8u3OWVJcPJ6bHLJt6avNYNrU1n1/KdBc4Q6y997Shia8Vb4ij2jMR0Yj782rRYSjwtjiju7EfVYtqArmIpP1Z2qSuOQgFc4ptiKSBd8U9AnhgqUFCchN90gB+SDvAK9AoA7DsBa8bQeFAXUyT+6+KJXD67D5gnEtMXu994HSVD3SnoJx3pV6yJxHEuzYC31ZO4Dwiy/yTNBUzNlz7MX3oBwU2rm34jQCDSt9j2vggEsgSuWNONL8XRgAB2wC6KJ9lOP2Sg9VPrj/I79gKeP2kf4fZWoMslF/YF5TatXB4QIh8YV7q6r3qVbX+ReuSvNitDwAR55dVZ4G8BQHTlt/wSkAKv79VJOoryX1H+iv9xFrQmzo/8iTPG+lnL7gXdsdwhul8GArIJdn7vU2w7MCjQjm29gL/8Qi+Ge3SBeoTBTvc+FAGX7NvAe3vMXmuPdl82ZnfC7rfmxQ+aa/cD/rP45ysgENF3IC2ybuiX828Exn/0RaD/kRaAg7/Kl/a1YenASNy4Pr0IZAPOIudOsVNnDF30YxFd0VnnACwhIBDxC7CP/rIu/7avQPlY6/TzNxuQZge96kSt5YKBu6b5If37VrjJ4iFss1hrf1TND5mXteV/rG3ns/O8fUVP1pTu6NN6XjAQSHv/12DcK8Be+33FrW0AYSCe9nj1kpcOEKyOttIBgwA+eeDfgn2BgOrsS8Do714EBpy10BsELFFywWyBMKVLk0sXLN+0Q0KdguiC4XjgEp5cvvqXOCj97viM3WbvVSDul4AQbAazYBBjcsA7qOOMucCGY+uloPL4An63/gv4ky5YKEC4aWRsS8a8QF8cqIXMMaeMA/3iiNNrbW2SBf+sNVr9IWtKv9bBZkLWA9H5pq0PElB2kSm4vDJrrx0eyPSpvIsRue+Q9a2IHLExNpKzah7muUAo3RW8otbmOq8XEOgAEkg6lASwG7iigtfAPRTo59fZzW9wVjC7gZpgT3BW0FqA1uF3Dz1jZ5PmsUBg9mP+5s4W7hq3x1pj+qRz60NuDb4CA1+X6C6rSGBRUHHLCjg+yTqYUfJkW+aCX5utI63sVWfr4ck+1f1E1XcBK72ywD2cTEC85VcmjbvYGReufRe9ypJv/foLkPstvItlsgJC3AEa37ov2au9wAKVrm31OqCjW4cs/irr29WrDG2Z75A1nmS3HFdee8HRliXfOt9L4wItMvn6IQ+02bqbVlaQtvUENOhT2jduuqBff+ir9P+JdOeS7syd3rI33JrbP7i9sz6ss2n9oHTnkfOJvyxmKUZx/sjnW51bzie8uCZeP/pG8viOA7WvcfZj/PZ7dmLPXTu5eokE/ILfFy8diBd3UQgcc2HvMklOllyd6laeTB0yfUp3sSr96nPrCNZfafW1I8PJtCudfLkx7UVo5egCfLfdletH2fa39bps4PLS9HUBQNx8pF9rx4bZKsrH4YgdswNnhHMDrQ2xZ8Te2Cc7Ll0Mlc3eOKofU8URYk4/pO9f1ohfxbwLANzXIOKWYhgXeT9w/vTXP3lFAVwoIC9wD7/5TW+b+kD3FWDx1IKAXT6N0VjR/WsLP7KK980R2FHMvnH7JyrGxMVm7gXo08tAl+DGJuYEfvjxuTnsj8/InBcQFE8iabohrwyvXa8BrcH+WTAS8xqLcRVj0kHzN6/Xi8BiyfVjxSxsc/0SAMo+4A/yOfaPfRMt4HIpQAzo8UoDaALJSldHGv+RstL7zdvmJZOOAAm1jQL7rnypOgFNcWX1HXBhfI3zEl3ml/gXupbnbxYItD7OF+eM2DbfwU9YU8RHuDN2r84HsG/3Dz6Afd/7VD4gYmdsLoCvvRlYj7PP7lvIPmCrAYJrrz///POvdMFA9/Fs1lj5L2PPZvk9vpBvZKt8656l9JKfpjM2umAg3QPZrIO1wl8vAqPf8yJw0y+6LwJ9p/8wBLEb42Q3jdt51bnkLOrHJ2fMniP0Qj9iFvqiN3vefbIHVev/rXtnwK7/goHWC7deAYNxZdcf3xeB7IutsTnfd6cP62Cbzi7xVhhDfohtrw9yznZ2W1P7Z/edtXy9CLQWQMD7IrD8C/gLwAPoLQgYoEde3fIrB/bpX14/ysgAfMA9suTxQL/qLDi49CsQ+P/89UUgoMjivoChiBMIQECUndI3EC5fILxpBrV1BMSv8uR9q2AFV77jueM0H/PAGUdAIA4kWzAIdbjjjCsQjxMRAKAFAXGHO3lAko2gjXK8PtsoN2jglKKCKuMyvsC+OLqAn/kEdgZ0ySdrU9DBj4B/EZ0H/qXzvcggh/2SsjhycHAeZNaRTL4LT6SesurIV6Z+/elHvj5RB1Nk3NcWmj/bpoP99ar1/tEAVvDq8HEYCZ5u4CoYiwRiC/pdLoD9v//v//tvf75xA9h9ESho3V/A+rVkHaSxLyidg0Rsij2wpfZF+rF/6LI1Tsf02VrsRbjAIOJcXUI2aJBO5iBRZ8sctNXHV7ZEJiDB9dHBVJm8ABPfdsleZa/yT/zWd/mu3CV867uEVVfaOLcOSta89Ic3R+36Rm0DKXB5cnXKB7rhW2/lv4VbN/3gvkPu8ERbt7LbpnL1A12kBRelydW/da5cun7JkHzflHeoV3fl1cWVKzPmAl158tLo1t9ybXH5vnnrlNaP9NbZNvUhyEymf1RdZQE61aFDVJ9b56YFOcluOtKXb+Ir/z+dzMca4M07Gb3RPzuhx2y4fWYv5qsigWS+D+cb+UQkHaCX73RuOrNwPhRJaytd+0AZ+e2/7/InuDEZo72f32iP4dYcmaP8XefIhQ8J/gv8BcLJP4GAuAtkQB/ehTKevIu8PHl53EUK78K/si7+5W9ZFzD0StdeettJG6Mgv2B/+W2fTJtbduu82pHVNk6H6sgbz4KBdCSPowDB14tA62qds1/2ar2l2UbnlXMmG4rY28ZSbLZYiv05+4v7xNbiqI2lAgKLI9DG0MW9CwCgTy8CA7jEN134AXYbU6HAvUtbtvUj/fwoCNiF1BiNNxAhADAwQZwYoNe8XzF8VJ2N/fEXGOibL12J+4AlCADSPC4YiOhCLBngJw69+a2/rwH1rV/r4mWOcfR6qxeB1pUerLO42RzF02xBfM1O2AxbYm/sjj1mp+x2fdO+CGT79kl7F7dnAi0uuay7qAdudIFHZH/6KxCHr6w6UeDdq2zLt/9X38pRZWjrRsYMZCDvtV+gw4urB8TZcdTXAoKNb0HBS/mqfBHd8zV0zf93RjpfnIf8SmeQc6n7uDV2j+gumh9g2+yDTds32TX7CQRaH5Btr12zxfYszs7ZaDKgYPaqbfei9jLbva9Y2a17un1nrOzVfdkc+LrO67VZMTibpZNsNfCUvfL36TXdB9Ii62ftfvnwGnCBux+hH30dWL/7KrAXgfKIXRm3M7Azig04ezpnzJsdFA+JVVp/+7x7NT3SKZ/IL1h/PnLPAGvRfdV9+gJ+S/lia5gvXJ/cmrrr8sf5Vb6otTUuNtratq7ORXYtBswHmbP1pIPW1FpaPzqzbtILBPYnwdaiF4F4/05g/1mI9bo8kO+rl4DJAXcBiPJAvF7+BQBe4C/Zgn7SynD5Fxj4KxD4TXF/9yKww/8S5dowgW8pGw8okscZzCtdPWASwyInE5Do96Zrf79Vndc4zYGDChADAJlfQFCv6EKzLzEuhl1ww+CQg5uh4yvbutKBieVv/2u0jasxXtAvgO/m8ZxZ6yZYu7JAH3wBoEutJ10XGKZnm4kMWTMkrQwJKB0UBZZdiG6ZtdR2eWBTdOtt++277zdO+exk50UX6RcIXOCS8+K0kHUEoHFg/YLBEeWwHDQFr0jwigrIBFrAPQAg/gkAjKsnSKv+BmkCWIedg9E3AI++6eAzlg7V/eXrKyCQvbF5OqAP9oO37vS362pN0nEXVmvAmV4KmMP3ApIM34CCzCG77ZOpIxDBo8qQsupFXZLJ8R8t+x5tm74pkNVnl3GXL+MLtFNv03j1S8dr13xrV31yh1aHcW0FJ/iW1bay5frp0vgV33by5urAJPOdZGj7v7L6RBd0wfVV+a0jja4cTy6NpOtr6/rOrVe5Mm3i5NLKXLDL45sWFCmvrbxgqf5rf/Nd3Pc7qH6VVyeqrm+gV93S6Kv6BTvVvfkr/1eQAHtBj+/lf4TMiZ6k6cSa4GTl6Qhl3+0jNmTv2p/5qKX1haUD9JxH8gv2yZMXjKLrSzffd/MB7W37Pfshw83TfHYNm/cS/QUAuvgV/OIu3yjZCwR0MUcBfYjcJWKBNXkXevku9qW16RIq3YV/0/WFkqm/cgF7cmnfTN6lpr5Q/VcW1+b2u7Iuy6+2+lQHL1+7ldXHtsWV6Vc+Tv+tDX1J7xq2t/MfiB10PrEXtiydLS2x0U9xEy62FudJ3xgKiR3F08Wo+4NqcZR4d39QRcVSLn/96VcgQOBTAADamGqp+GpftH2iAMBitL6xP6gGHLh4iqXEer0CNP4AhAsAdvEsrqIH+iiOF39fHaWnSB/dHVCXZroKDEQ37uxVIG5+FzRFwECxZCBp+Vvv9RoQrV78mfJ9iWPc7jfmcV8EInbEztgbu+PP8mV86/onPont50vsl6WAlk/kwg6ECYgBcuBRoFllAJDK5Gv7KtPuxatz+37JSm8fSL0F++K1Xw5cUh7IFK9fJI/TSe2urhCd5oP4nc6A/eHB+vAx1oxvsX7Orh7ndOfOH+yLwAW42QrbYcceVdz9z6btyWw6kK99GwiYP9g9rd5rT9svP3+7r6HuRsYBBHQnMj7jtC/tU/djc3FvdNfsLOdDixk6W+mIX+484O/TK52//vfg16vABekCBT/RvgIsvbIX1Xev2PZVoH8jEN0/Ee5s6tzprOmMsY/ZAB31Q5E93z06HIV+6ZrO9wxYINDa4Nce8Ii8xy7q9z8K54v0z8acN/ki47CmPX4Ky3CnzRe1rvyQOeZ/zHvXtH2367egLf0D/IB/+wIQuAe0+/SfgywY2Ms/7cv34k9evfKBhdJkCwYC9wL+8ADBQD8E+PsECkbf8n//bwR+BRYhjgAxCgaxnLOwAPJX1qLgbbyci/QnuXSBS0ELru4nIBAFgpmXQ5nTYiQcFyCEM/gEBDrwX6AeQ5dfWQejwz2uj5svIGCwBQnIWIypcSlj0NLGbB79Gls+as3wBQCT3UP6Ra0XPSMbHU/PBY5xZF3wQDnpBe5chEoj6Qv4LSkLiKpdZdteujHsuJDxsokcVfNLF3RHtwgo1hpZP+vIseyfajhEOCAOK2flwHHwdAgJogrGCrgQcA/gd8E/gWz5fQ0ouNW+IM3BV5CGfLNfv4zFmHKs6xybRwdedsfmsq1sJP3YQ/TY+qdTjj99W4cuFJ+Ik+VgBQ/yePkCiuScMV6AGK/u1imt/8gBtXzbRa+yV1vc9195PJn2Xco3XbmLOnlp81W25QCHLUte2vf6dvLakLno0YVvbxlZQNyPcmujHS7wCxTB5cn1v+3kyW/76mlXW9xhW3111SvQJA+MUVadrYurW52bRrdu/cs3TuXSfV8f8vjNa1va+CtD+92t3xjItjzZ1pPeb+7YUOWBWaUXDMBLq185jpTpC6/dV/l/JRVgC8o23+Xklv9WSo/pZvPmn123x+wte9Ba2WP5re+RYHP95Kf0pfrH+Q/fzbcYU2NjP+1PeWM3DzL8NXdEfy589Nfrm9KAOtxlUCAsvXwv6AXLeIBXafVweX12uahc2gWqNnhgmL5LLw8MKC9gX7mAXd/k8tKBcXFl+KtMv8ZVncaYLL7fjNSvDG27rV89ZX2T/smQPE7f2fm9mEfZbcQe8q2IrbKfa6/sUuzkHBdHFTeJky7wh5eOxE/Fn6g/C15wqzhK7NGPqV0A+8sKYJtLnct6wFZxTS+Cink+AVwbI0XqXgIY6EuM5jsBBmK4SBz1AgGLpcwDqNmPqjeOR8XvSPy9cXwkL+4Sg6Uv1P0B3bhTTGc8xlfsWfyHm0t/LvkCTZGYUpz5CTilo37QDpC1LunnvqxC/Xm0sZuDOYmrzVNMWSzJxvJ5+bTiA3acTfND7L0fIPI39oX9E9DyosCuBeIWdFOOtmzrLmD2qSw5kt8223fyZAsqNh6yBf1uveiCg+oBJfb7OFpAkFx6QcFLfB+98lF03Q899N356lzhVzr/8iHuAt0JrbN7BLu29uyATQTOsGdAUD8C9HAhYBuxtfYoW7Tvs2cgdXtZegFB+X0hiOyH7kbtabTA/r4g604EyOp+bE78YT/YsVs2uzESP53v5s/Ta7q3XvsnwuiXf+BFIKAJaIN/JVvafgMF91Ug2v80JLsoFnDu2KPFq3TADrIBd+zOBXve2cD30Sfdwjx6Fbo+be3g57+Cte6xuDULxOVzquPswK0jn6gfa7n/TEPr6Uzij1tTGMDeZa0nu+7eYT2ds9ayOCV9tA/tO7qiO3mA4Oq6F4CBgt8DARfUC/gL1OsFIC5PDrzDLwCofWBhwF880O8r4K+ypV+BwG+K+9v/Goxb5A0GlgoWbJwlBgLIeQF78YAG9TkVaWU5mVcdsoIVfceRRcZf44wKZDgth5aDuddhrwM6eoF6Hd4dhC/ZpXU6yDdxDhQ3NnrvQA3sa4Mpa9NJJ9t05Xfd5K8sSo/0bQ2k0zm9ojbSiyNrg6yfgz/gKNAPrxxJB/Zdrm6XqVu39n2z7++YOHHzMAdza5700y+1HVwcRutjbTkuB0XP2dEGsXuAOXAETj1R74AqwOqXawBff5YREAggDCTE1VXn04tAv5Y5MH2z7xuLMeUgOcfXYdf82J45Z//XHujKmtM1oku65jylOxi/R11kN18gkRPGlxw0Lt3bVro8qh9UcFJZoBnZcmUXqFten7h6Ltv6qk95cnltvkrXR32X3rGR1Wdzrj3ehT+5w7c+Gk8yXB8BFyv/Ue6QD1ggszb7jQJBXD0Hp7LqvNqrj9RVRlbZlVUPSet3L7f1v/3W7n6vutL6wfUrXV/6JtMW71vy6uHyjad09euXHN20Ol3Ut91L9ipfqrxxxbc+HgloNv178v8KEnBGLiGbRgEjeOXb7vb3PaI3ayWwR6XTOVvG6Tu7tsfUy1eg/Ns/Svkg37HHfQfPV+QT2m/Wy3hxY9557TyjdLmvPm7aJRC/ACDuwihdkBy45RK5Mlx9fOvj6m669l30lXU5jbZcUF6dAAJc8K68tuqQVbZcfyv76pv4q+yr9pu+39d2+64vREb3OGpdcPqS3vVs/dkLYi+IvTiP0NqnWMrZLV5CGyshsZKz/8ZLS8Wg4gcAIBKzbszsR8cArWKofQ3SBVDM8vpRFRgVWIe63LvoBwZ8RQEC4rDa1lcAwcZP6CsQsFiqi6a4/sZTxfLFVeLL4vPieLqTVk6HYk53gfrRJ90BT9AFT/0I3YUYKGfcAagBp9Krp+JH9OkloHriVfoJBAQuovTje75vLMWX1rVXkc3BnMzT3NlLsaT4kf3l5/JvzuP8Fd9kH7B3/sPeAEbkK7qUv6iLOl4esBEtMPYqI/vTn/793/37VIZuevvb+jgKvFMWj+SVa1td84iTqVffeC/McCBOvO+pJ1/95KsvxD/RN/+FAgLzO52p/IzzphiLX7GO7mfdE62zewT7do9m1+zZfrFv2v+9CEQLatuP/QDw07d7TkBftvyy2cDB6mr3PTDQd9lwwH6PJLoTdXdmu+bm/pPdsll+lr0WK9FV/pqN8v10S/e/5UXggklf0esVYK/Ryn9FvuWb+yrQ2PZFIOpc6hxaOxCHdK6wgbAYOqO/zoN8W3jIy6chQJ87LOJnnAnWypqVt26tH669fpA+3deR78BgfJ+PDUuxpmEZ+SJzKLZqPfkg83Vet5atJ10FAqbH9Er3gD8AXf8+4PLXfxYCqAPyBeoF+C2ot+UBgBf0i6oH4JPHFwRc8O8F/F36FQj85sj/9iIwp/4iBiCowEtzDLiNROk4ShbIAHCK10ZZG3DbbZ2AQXXjApkWmkzd13jNpQ2PGArDZTSCmn7R28DmUobN4OQXIIxeMqRfgYDv+J5vcZylCyIy4oIJeVx+gZvWB9/0zvlSa7Vpeg44o7t0SlagWND4iVvrBf+sofWSDwDELyAo/yKbFamrv63bN5KVbyx4tmQOaw/pqaCM3um/NbK+ApwcS85LAMQBCWQ5qYKkgrH+XPceXgVg8YC//gx40/2pS/X102FXQOuw9J0CNWPpl5J1kAGBzcO89pcSNtVeSDeIrtIfsk502to5AFAH5Fe0FxEBhGCiQKLLSsFFtO22fC/HuEtzF/IOafWSLSfvgi39IuXq4l2mktX/p7S6gXj14cCsD2lyB2n1OlDJkQNJf/WpnvLqLxixwID6t85XnO4K6pYvyAAA2bLt49YtSPwkq6/aKgt4qf+XTH1pZfqQX1nfqHzrbh1p47h94fLSyuMCPWOpXnO46e1/+5XWx82/ZAIQVLpy30d9b+u+6kmTKRPQJMPlC+Qqf+X/2XQBPJcPlz7B2EsWkFWb2qsjYN12P0LmTq+bxumMXdEnyhazf9ya23O4vWufRvm7aGVbLyK3h+uTbehz9zkZbozGZAyNrTm8aHUFZKIresID/OT79V8AHN8XIi4GLovWorLyuPLSuHYumqUF1coWJJO3bnjUhery2qBkLiq3jMz41CmY3++++qwv9ZdXpz5uGXn9NX5lm94+qoujykvTU2OXpzvp1mxtf/c822AH2Q+bYj9sBGdfAYDOcLGS83zJOS9+dvYXa29MIGYSj4oXilOLY8UUC2gFBLr4uWzvi0D0CQiMAgUCBRcMDNz7HtemtgFbL/DPRRMFFKAFAcVQAC+vWcRR5oYXSxVPieHTjbgKiS83bi+Op0dl7h3pMN19AgN7/UJ3FzxtbvTV3PtTyQUFo4AUVFxJb/SF05e2+xqQfgCBASnG1CscujB2esg2zLdYsvix2JFNsl02u+cTcgnPL7Vf7Iku5PZR6UsX8JJ2ee8SHyf/JAOcoU9l0tHmb/0rr33pK6+vQMDaX2BweXUuAZyUowUKfWv1hfKB/BV/Q/f5nc7TzkP+xTnVmcWn8BXWlu9g392n3HPZBRu+d6hrw+yX7SG2iNhlQF/3qE+kDjtnu/hPP/37f6iYDfuWb/r2fShhv2W/9qT9aT7uje5BfGb+1BmMZ7f8sbOQv6Y7eky31tQa/OiLwO/RAn37CrA0sOl7YKBv+S4gUBqYBdhiI8bb2DuTUEAgEh+JSdgBG3AH7Gyx17tb83NhKAHCdB0gbA34NMSf8LnIPZavsVZ8ca8BkTL+5z52yT/zRdbS9/hl37ee7LI7rTXtIYu7GZtG1pO9s3v2v+uIrKO1spb0tuAtEBYI11r07wHigYEBgNZp/xxYu/JAv+qRLxgIuAvoCxAkl1YnMBDQl2wBwNLoBfq96Fcg8Jvyfn0R+D1QCdk0OECJwpcHJMiXBs5IBwJaIDL56qy8su0Dl6+/ghhOSd637zgjhoo4LJseBQYuQMeQNsBZ+gT0fUX6069voIIpwJ/AoPEYG14Q0eb6kbX4RPSB6CZgrDRdx+m14JD+v8eRwDIgznqgBejkA5HwVz7QcHlU/Vt3v1t6x4fMh21ceygoo3NrYP2v4+JYHGAcDafDYfVvE3BWG4wJwhxEnw6wXgUG9gH+9qXgpvfPXfq1C3fA7a+1vtsBd4FADpJzLCDvsDNH8xW4srHsK73QFf21/9gFvafngjl88y9yeAogOFx5vHSX4GSIQ9amNN6lJlmBiLy0gLLAUv7KlmvzkuOV6TtQjexH0vUt30WscmXSHZ7SLm6VN97Grl5t6g8XfOCBA+S1Jds6X3E6tCYrL8hb+V4w8QUf9uKJG48y8m1TessDL3Ckj2j7Ng6yODnAIyAk2StdG9+VVoaubNvq99ZpPGQ3vfVxstqUJkfSdyzSgg9009oLuAKn6k958so2/6keKqA3DvyV/2dTIB8uL6hesKN8MlQbsm1/25X+LUSf1pM+omzVmmXDOL3tXtQuzhfwAcgeJctH6E87vPrte5zMN9TBrZ1xxHesZPjOITJ/Ogn8k3e5Lh/whwv0Bf7LBcIu4C8Q0MVRWzJlBc5dKpPhWx4XbFe3+ld2y5aTB84hl5Vkt13AXeOTrg/pysnq8/b9qU7UN28ZWX30ze3rpumaXsmMHZG1lvRn7axva88m2BBiU9lTZyTuvHVhK94qPio2KhZ05ksXK4oHxAY3VoqjYqalvfiJnVAXQPFJF7oueBtLoX5YFVMFSqFArqXAvptf8C9AcUEBFLjlYhnIdUFAMVQ/Ct9/E1AML25E+wKw+8WN28unT5QeX2Cg2G1BFLozRnR1FiAYGGi+4ka6CBTcPx0GmJD99C2mRNLKtK+v+vZSh366uBuLNQ0QTR/uSu5O5lc8ya7Y3MaJfCGfuv4sYt/2Qv6Ff2L37TF7At9LegQEA7RccC2SVyYdEHdltXuVSS+vz61PhhoPuu3w5AvuVb/88sq2zoJ8r1eBtW1c+NUZXeaDEF07I5wBnaF8jbPI2cSntI4AFevb/Yp9/+iLQPu+v6pqj7JBxDZ/FASM1NWGbbNjxAfoOxv++dv9yHe7I9lX9nR3eb4sHIANmxMf6e5jvp3nzmo6yV7prLOG31/90nlrg14vAtH3XgVesG+p14DK1FH31QfyHQTMAmohNmls+yqwM6y9mC3Ys2JMMZB9zAbCEzoz6I4eAav8Ah/RPXT/PLizADhrbfi0Bf6ykzjfzH4CAXcNfSNfxPb4Uz7ZWNjlrmUPWIyfXRdDmSO7v+to79hLrR/dyVs3Om0N6B1A9wIA7wvAwL+APeWlydUD6uHyAX2AvEBA+cDBTVf/r2Der2kcKcMv6Peib/X+/kVgh1jOfanFR4wBQHN5AUZpnAOxMEAdshbq5tVNXl65YEYfqKAGX8e0Y7tkPoAQh3DOi+H0y54DLbCOg/gECH5F2kT62H43qEIBgHSeI9og4kdp512a7m1WOorTU+AffaU/VKD44sga4IFvK+vQD7S7efVf5d+jAtnN18cdFzKf5mSeOav01Pqnf+uya8yhcCwFZBxOv2L0izbntYdZAezr32rpNSAC+smjTfcK8B5uqMBN/zdI4yiNZX8pMV7j9mu8w3iDNbZovgX3bC29sIWI/qwXZ0+P9J0TbT0KCi51ES5w6BKMlxZYrGwvzah2K9t+u/TUXrlDSr/qVF8d8k/luPbKqotX/0fS2utXmiyAoHLpZHvpl3bpby4FXNoENODl9VcdbRzIyn4L114gvmnrULrvkm2b+lh5efXrx7iSqUOuPZl09Uqrr7xLrbTDOaqOb1W+7T6luyh/kumvcePbP5JWdtO1w+XrS1r/gsRk+M7jyrrQly6PG6fv4PIbiOGb3nbqRbfOlt/8/24SaBVQll+Q71JB9ifQD7/t9auOwBzvWz9CdEGHdGW98fLZqzySZtvWZ/cp3t5sH6snb+9umf2uXDu2EzcO/ffN5b79GvsSnQT4CWy72OGCenKXPrJP3CWcvgXFLovSeyknv+naXBkSWC9H1qjLJ64dSh5Pnqy8Cyxef/K+u3Lfq/6n9Oa3j/rduvc71VnZlmlz5bi5SOOlEV3g1sBaZcfZezaOslc2wzbYFVtDbG3P4+Kl4qNiIvEfEhtt7Cg+KhYVJ4mRi1dxJIZw2du4SczkYtbF774GROKULneRS2AxzcZT/soCSBBQ4HIfOBjYVz4QK2Ah8C+ZfgMAAwVcRAMD95UJAmSaxwUAzbe7QTqhp/6SZ+OpF9FtsX13EHTBwOJPl+cFUozTJdq4AwTNkw7wdAIIpIOffvrpb2CgNJIOLEEXOImKL+kqAAUZk7iSfvrLKHElHXRnYVNsTexYrFjcxtex0/VnbJut2x9sv/2O24Ptwy7o0QJcgWDAjUAxaXXQyrcc127rbT+VbTu09V5t4xfMS96/zVb/+Av8S7a8V1zbNg60UK4tGVqdRXSanundDw/8/J6dnYfFPNYwn+Je3r2K3bcf2AL7/ZEXgYjdsT+2uY8fugstdV96lbkzrX3nE3zLy9/9Ny7tKePio4yVDduDfB0b7t7sXukOxKd2ljuPi53Yav6bz1/9WgsAm3VG1s26//I7XgW+wL4AQnxBwej2gfqzVt8EbBkTyhZ3/NkGciaZc7GKu1P3wLWDPTvYAV/2+mGj+zSyJoht8Df5nH404p+Vy6vf+vlBAtDcX73xRb6ZHeaLu8/2GtDY2bF5sO/1P+x/15JO7CU6sq/oLRAwSt8AQIDcAoBx4B1wsBd/8oC9lQUGlr4y9UsD+AL5eu0nnQyYR7bgn/yCfV/Rr0DgNwX+7UUgKk2pkaDBJimAkC6giFN+cumAPgcEmbTy6pUHVJUPBCSTxpE+8AUv9OngUR+X3zEjh3BGghzG/RKwXB2OIcPCO6g3+LkU2KINYBHffkOqyTmdACkyOv69AKC5clx0sun0gtILeWn1cNTB/YkH5FkHMsElWWWBc4FGZOUrsxlzIMn0d3n0KtdOe+QbxoI3liXzpAM6Wp3RcQEu2kDMweCAEAxyXAViOSPOaQ+zQMD+xysHEfDuHlS9/MM3feuhft0SxDkkBXhogzWBoPH8/C2w7YBD/ZK9hxwyR3bIBrO/bI2O0hcdp0u6tmaInum8C8aLHJguJgUMnG6O96bVlXa44lH5W8flGU/WZfqVj9cH3uW88uprq0ywQ7blvyftsOxbZEjfylbeN/HqOJyS6WfbVF8deYHJb+VdHMsLapLpe+uW3zo4qq/ktx/5+rJmePUQWW2ktVFefXLp7XfL6uNTWt3a67vyxiZNJh3As7Kbrq8AIv0kk8fJlO8lXZ2VqUdW++2nsq1fwLn5W6Z+7eSj6q7sX0WCLEBHlwyBV8EXuYB6OfkCfZuuDVl9C1ars3X7/qa/onS7eXpF2dDa++4Ta/Ap3x7WVjvt6ye7kO/bre/yxnSpuTVvFzrAn3yXO3rFX8DfcvUEwdJ0XFo/Losu4+SbVselEk+mjXzll6PaIOunbaQ9WTx5l5TaCdq3XUSubWl1X2lcfwENO6bqbnrr4JveMt/eNpE8ufLqWBf6pBvrhpsznb9suf3OrtgkYl/OMeSs6zx2bjvPnd1iPdwZLx4sbi42EguIQ8UHAYBiU7RxEgAQF99uXOzSByAKANg/B4sCA1zKewESoLXgACrWwVEAH77pjYm2vrQ+9e874qQumsbQZRQ3TnGTmAn1A+r+9c8FAYufitk3dqfTpeLOJXVfYKCYTfxWDEefXaDFecZf3IfMsdgwUFDMSDdiSHoK7BOjBhKqF3i4+kMLAt4fmV286WVBwGyEDsyNXbEz8WO2yC7FOfzf+jM2bh/wQfYCu7dP2jvt//Z+FEgGcJEmCwwLACsdqBYBYL7KLynrG9Kf+v70PbL6wIF5F9hbrk3p7TMeMNFrMyBO4B9eHyvT9uovolu+KP9jHVobZ4+zScwpFs238Cvdsaw1W7YfvnoRmO2yqR5RsL3uTu5MPYC4LwKBf3tnegGC+yKQbWffvsMH9LKVLbNjPspea3/bf+1pe5b9unO6r3Z/4Gs31qIr9tlZxf+n19bql19++ZWsw30VGDD31avAQL0Ap6XXi8AFCG9fgCxj6X8RNh7jym6MufF3PplbNsEenDv28Z4xsBp2YP+7YyI/FnUu8BXsYX/YyCb4Mty64P1YhLdeqLR2+uEX0a4h2/Pd1tE55/wzRutovMa+a8j/mCP7N+f1NfaNvdba3XXqT4N/5N8EDKRbMC8Q7wXwVU6unCw5So7XT+m/gnl/6+sCfV/Rf/2v/1Wb//f/+qbAP+fQ0aaXLDxF2zSlccFGC8BANo0DolAym616AIg24Jbps/bqqVNQE+eUAr/Qp0PYfFAAHKNxiHWY4YzJAbeHv/ymlWV8ORJleK8Lt1+bA3f4LwBoLIz2jnOpuVwy30C/1UF6UUZnqEDwR8G/aPP62TIHvTUjX4BOmkyZvE14AcCtX9mPUO0bi2+gxtR46QCZL5tZfdK79WhtgLQFtZwK51JAtr9i9KtFAaxDRgAWUCfY6jDqYNvDrJd/m97DTH3UK0BBW//+4AZsvv0pUMtBFsyaU8EauzTXHOXaFx3h7TN6S68c6TrTT+TAdBmRFji43HZBKa2svDoFGGS4fHUcvPLSl5Rx6jl2svpKJo+Xx8nwLujabdlX6ep3GF65dGAevrLqSjd2QbG2t526twx/AQ0/wuk6AKLvbJnx4LVRF73ab/3bz9ZFpQX+uHbbpnzl6geOIGl16mPzvzW9YyCXNgbfx+WTbbm0oAFXd+s3pvKlP9XB5ZGgqkB7y8gEKF348Vda/fqozab/1bQABh6oIR+Yt4Df5S/A77Z59V1dwR2+6cp/lKwHe6Hz1gaXX9u2Fmu75OURe9eGvP7qUz0cvcbwicwZCdbNrVd/AX9kgX/SvbZZ7tIt+FXHxTtASjD8Ka0+fUprE/hV+V7g1S2/vDJcHgWm3b6lkcC8tDmXvrIuMbfvT/LaJtu08uqUvnVKb1nz3vbJpasXWSf6k7YW1sc4cfK13WwwG2NP7As5NzqLkfPaGS4mQuIh8WHx9o2HxKXi0eJTsVG0rwBRf/4lxkBefoiXxB4BasVOURc/l3LkB1WxzM8//+XPw16AYLQA36ZrEwEZkL71K0bqB9y9XDamQMBX3ITMdWN/9IqfluiYvulZHCVfWW2QPl5goItzL2nodC/QXZTNqR+kUXoRJ6af0uJS8WQ/VgMJN55c+goENB46CgRkA3uvMSd21dzFjNli8U/+LnvO1+P5JXskP4C6mF8KaHNZD3gDtiUPgFNevjKgh3QcveoBSG479Ok7V4brQ7q+pJF+LtdePX1Vv3wgoPytJx+9+qWv+FK65nvinbn5G2eYtRPP5lfczfkTNs1/sAE+Y+9RQGN2Y89dm2VrbBNYxz7dddjmfQ3onrT/jBL+ekTRvan7lz71z55//uYH8gd8kL1kXP3bcsbcgx1zYcP2rXtQNuxeIXbmd4ux2KwzlM6cv/x6eqX3+yIQ/fLXl4DAuP7jDgDdAkwRMA+QBFwC+CUD9JEFAOK/5UWg7xoHalzArvsnwvaiPVlsJWZpD7u/ZAt0RFdwl5c/Q+7TnQ10nz/LHy8oSFZeen11fghZO3Zm/XzP/XZ9s/Hki42RD3JeGr+5tIbm6Aw2512/9GKNpO860XlkDQBx1mv/LcDXi0DlePnAvQX+ki/I9wIMK980QK82vwUIBAL+j//xP/C/AIGU+AkAjDgAIEEHnHQgnI1kATgLaQ6DoZAh6QCHuDqClq3fZixwUa6soIZMuT77rjJcvvQdO0Ox4RHn1WFW8ONXUcTACnoKBAREm84AtZVH9RNnnBtg+e6PAoDGTw/muxylh4x90xHdoQXJfoTTdUHkTQPkrC3dBxAF0CWXX9Bv01t/y/SF9FE/l6trDMYZkZfeOSA6ocd0Sud0b02sResWoBsAiPq3AnNECwY6VPpl6/UqEP/qmftSAKC62vSrrT4K2hxqBWqCtBuooZ5Lv4LZnCTbu3bXXlk7aZ1bE3L5AruvyKG54N6mK+eUyTpUlpOjK49rG3Hs5NIOKbz+8cC0raPv5NLkuPyCepsOjFMX0FN7XL4+t8w3Ue0q1xe5oOLKt89Au/rZOoFpP8rpTXt53w2gqA4Z2vodmuW1UUca3wvpzavre9K4vpSRb1/JfYPMAU122ygvvfJP6frbfl59IGn1lOO13zRufs2x8sq2Xpf1ZOpvvjrRpzLyVxpVv4BmA7WV/avI5e6CGIKu6IJ5N41unfL1vXmXmC4wWxdPXlnp71F6v/LWi920LnSe7ZYur656N42j2/9X1HwCjaTNv0s0Hii4eReWXtzEAVNI2iWGTruIb5pu1QvsIpNX59XuU53tI4669AvArwz1/ZVF9FBan/H6UY6/5C+Z75Q2p9onw/dbSJvabr72yfcb1bEW6tGPdcLN07q11tdmsyvEl+LOh85X5MwuLiouFDMWG9+YqHioH0iRmEHsGxAm30W/WMllvz/PQvvvA6IufBs/ueCh4pgFBIupAguiAK+l2kT66s998cA/3904CRkXCgQ0dnGTy2Wv3sRN5t19oFh+4yd6LOYuJsfTOyq2wu99RF97eU6/4rcAwX0ZaB5dnntdad70Riers2hBwU8AoLb6eIGA1pF+jKHLtzHSTXeb1Yc5i9OzRSTO4fvY7tpyviw/lb9A7bEu558I+IUHfHWJB5CRLTgmraw6gWOV3Xr45pXfOvudK9t60tGfBuDDe5WF14/8L7/88mt9IGBt5Lde+V4AXq5cvdKrOzrmi/I/nSnra8Scxcj5FraM+JL8B/+w96heBGazbMqezebYorvOT3/9k17cPWjvRh5LLAAYIHgfUSBt6wu5l7Hr/gdaPsFY7KP2FHs2ZnfAtWU27M7prpr98rP04bynm+KOzie6XN1af+sFYKP7XgTi1h0gB5z73ovAAD8goHzA0wsQ/B4YiAIEdyyIvRhz4zcnc2Mb5mrexcvuCXTiTsgO+MB8WzgHWn+WL3NG0D3fmz9ev/bK56e156f5xvxQ6+e7+WZjCS/o3up8ZMvmsGvI/5gnn2Pe9gp9WLfWDK0OrQGgrT8Jpnvp/TcA99/5kw7MA9IF6vVnwtIL8NVW7sFScwAA//RJREFUmXzy6mxf0vimAXvx30J/9yKQMh1KKfVSgQRO4R2GcQuA20jxghFlDkUyXHugQxsvMGLrdKjWX/1oS145g8R3fPgdv83OSAMDA4bMmRx38HNs0vEF+nBBUnl1HIzS/bqgjX4DHBmqb9HrJ91G5iagMFfpdI035wIPdZr/6kuarMBE+sWjzRdERgFw5NYBl99fBAKPUA40kK8NWdkFAyurfPPJtn55Y/NddOdFB3Rj/nRHr9bC2loLaetjvQpyOReOpsBwXwXmoPo12wFT8OVQQ70KdBD5017gngOqJ+8ddJsOAPSLloOsP924f/rS/3IniBaw+dWkcRljQTmH6SDmJAvYsmvzlTb3bI1NtafoCk+veGtgPT9RQYLDweVEftPok1we56iTdbnZ8jg5wEO+C5A0AE07aeUvQO73poE++gtcLG88pdV30FSn9g6e+gvci2+7zQfIkePk+sG3/Vdc4K0NXW+fAX+b10Y9+tv66tVHvDorDxjRT/3Jb93q3HSASIDKrY8jY8KVJf+U1g++30imn+2/cny/cdPmlKwxR8Ye953qodLVSabe1q2t72zZTQtg1EWbXtm/ggAWgRaBcMmQoKug8pVW/0fS9U0mgMOTr+yWb/6O/UfJ+rGZ1p3Mmqzs5rftK/0jZPyo8QPvXNyku8ABlPAX6IfTnzou3YFRZLggePObDsTCfV8a33bygWAuRIjM97aOdGBYedSlv35WhqRXpo+tJ4CXJg+Ak6/9ld++tm7y/eam91u4fG2lN4+qa86NYdOtTUBIHL1s1R7nL9gYciY4h5w7nccbH4mHiiNvPCwOCPwTH2ycW1xUbCve7aIfUCXOKF4KLHJZAwLgxU698AAGuOD1g2rAEyAPqAWMEuOQ4cVYF/RD6mhfPKRv1He6REa9KEHG15hdUPdiicSC5l8sj8ROxe302H2HflFxUxzd2Lv7ya6BPl9gIDI2Y+xlIFCu+Zhj819AkM6KGT9RdXBttEWtT9/wPfqylgsC9hqQ3SwQSB/dAzY2FJM5R/OL2TKfvSCgPWHP8AP2iP2x++pFLu5xF3gcABM4p0z6VRZItmV/+tNfXvtJ3zLtPvXlO/W3/Uqrh5cP2MNvm7hyr8lqVx9ApcaGyhuH8hdPP6Wj/FN+x1lB986afI1142PEZdaSb7HG7pf5Ezbc4xn2wS+wGf6A/bCp9jp7Y3vuNu44PXxw/1lgD/UiEPgnjX/6E2H3KHcv1ItA38m+7RN+iB8ARrkrZc/GzZbZNJ9oXubXXbM7hti2WM1ZS1fZamdDZE0CAa0fsqYogOkrEBAF6gGe8AX9kt0yr9Dw158HR/tnwsZijNlR4zcfZ5P9aZ+uPbhf0And2OudNc4YthCm4hzJl9F1Px6xC5RPsyb5ttL5a2uVr+6RDn+dH/KN9c2Ij+V7YRP5oO5OxchsnH+xfvxO62fP2JeIjqzb914D3v8gJOAvoE854A5JkwUGBu5tvQX6UHnl6m5b5QF50gDDlf0oAQH/yv/9T4PXuS/ZIBa8g7DFX+4wUFbwAThyADogba4APvkODvW2jvyVB1LUlrwgx/cCy8jw1/ij5mjzB45wAg7igqLljG2BPlyAdPP6kNdnhzuO1OFkfDeHc8fVPMzV/MxN2pzNK64M0bfyytDKkPwnjugZvdI2eXmbPVBoZesMrEubj/yWBSK+2lWmfeDi1u+7r7yx7JzKI3qiV/rNSVkPa4Cs7SvIFfjcV4EOEgca+vmvAWkHWy8DgXgdRl4J9p+I4A49B5ZDrzSQ8Ke//pJFph1Qsf6kO8x8r2BtA10OlYPkXAXm94Bjh2wyu8/e2BodtafYTesetU4FdpcckAUJDgd80+p0kMqrCxirnuCweri6DhrAh3rKL+fU9SeNV1caKSfrklRbVN3S1X2VOzi03zp446tMvf1mvD5uGl/QzpgdsDv2lZPFb9vlC+6pv6BaAJ268pVXH9/69Ul3ZAL47RPddslKJw8c+ZT2Hf34LiIrnVzdyrT9Kl0b+dt//ciTb31zxF/9Nv/aReXrQ6ChLiq930iG3/TS9lEeLyArbT76xuX/VQS0CLwQOBY8rlzwVdnvSQu+9ZUc169gru+SVU5WwI6TN95N/yi1Dl/JXnV+DzU+cxCwNi/zCPxDBeuCWXzBv+UuK0haXXpM9ilNby6KuEsjmYAZ78KeHK/traMP6bhy6e1bEL4y7QMC6ufW23Lpvp1M3dL7zdoli5PjyjZ/y/pGfMsb39bfOnQvbQ2lW4vAENw6tt7sOJtor/MjfFHnCp/rrHCGFjuJkZzlxZHO+OJicRASg4oLinMD/cSw4iIx0cZGqMtcJE4Sc3S521eBLnPik154LFAXGBiQ5wdW6S7t+KVir9roo77xTRcb7YVSjGT8SIx3AcDmXkyPxIpipi6a3W3ESqhYs5h0qTjZeqhTPNudpThM390XUIDKxqIuwvRbPLo6TScvQBB/AX9+zNZOTEmP+kpnyHfoy7e7eK+eiiebQ3c29mfO5l/sJZZgu9cv8m1r97i9gdpb9tMloFYcgBHIFVgW4IaTV6beyqTJtmzTt+zV1/3e8ltPvvLSgCGgQ7L4pmu7efNOLq0P/P67geoYw9Uh3eaj+E3+VX6Bn3yO9eNnxOZ8TLYdqM2PXLvlE+w5+4+tslP2uS9XgXU9nkDuQwsEAvoAgP1TSuUXEKyuhxU/nReBvuF7vpuvyCcYG9s2Xv6N72PT9iJbtrftVfbMt24cSSd0RFd0lh7TLZ0DAQMCkbVDgLfv/Vkw6k+D8f2T4MCnC/otKBiPbt8ASN9uHMZljMZr7ObQGZVNZA/iG3pgD503fBuf1vnCHrp38hV0zOfyJ86MQL3AYvfszg6UTN1+aLJW+UNcv8Bna+ZbfFEYED9rXO6u1s6aGbM15IOcq3wPu8/XtG70YY2AgHTSy810R7dAuP0PQnoJeF8EBtwB5vAAPYBbskA9+YC82tQeBfBVB18grzxef1v+FfVnwf/tv/03/C//WYjF69B7EWUv8PaJLAYuEJFejmwywUky+TZfdQO2AirKd5CqJ28sZAE/vvsa+1KB0PIO44x4eUAfjpIlDwAssNJXgJP+CybQBhaRMZt/G2rn0zzlcfWky+P0hVZGZ5vHUXL1F4grzcmXLqCsTvVeMgeEzVcwSl4fBUdo+04W4BRf2vqlkbkYBzKfTSujt7XXXfsciLVqHfcXrZwWfoMv5GDpZWCHGtDOr1wAvEDBgEHcQdW/ZQEYlO8Q1M6hqJ5+9IccZB1mgj20QRsQsCBxQcACeHYZ6MkOr82xs7WP9Ei/1rG1tA4c/6UAvzjH62IirRxHySIgkbodKMnk48ovufxw6NIFJwIVzp6Mw9eXMrL62XxpfWmPv8r0VZ99N/nW9f2+Ud0tI2uMyuqjPm+dALbqfSpf7nKIpAOxpLULkCOrr2Ro25Arf8m2H2ljr+zK5JO90sZ9+9S28tIO7urj6lb2I+n7je3nptXFq6sP6b2AG88nqv/6ideucv3V500XfG+7ld36AU94wdq/ggLhAuBc6vDkaOttndIrlwZ0SQtEq3vroMq3jMzlRh9kvuv7W6f+dh7/SmoseGPfy5l8QJGxS79Av3ggE+7ip89PMlxg3KVQWcAaXl2Bc3XJkld/6+D1odxc8L73qXxlBeqvepVJI+kuuXTjO7h6tSsdV47XjnzbbJ+VVV9en8ZWOXljun2pJ7/1tUf0EUdr89lHe51f4Jv4NeeM865LuvhJjCT26jx3zhcHiQFcoJDYQNwjBgoAc8ESBy34F3URC0jDXdDESGIQlzjxyL4GXCp+2jiq9IKEm1Ym1tr89lPfLvcBkL4d7YWymA4ZuzmZp/mijZUWACx+3HsGKg4VL4mPipU2fiJvTawHufgd7T3Fd15g4Oqdru/LwNUfYA+gCuijLyAfXpocr87qev/CRP/Ws4t6ukLsIx0FBG4MWczOFouBxBKdYxEfx975KXuCrdsXiP23xy4BtVzQcaBcIFeAGw4cqyz6vWWAAXLpQMDqo4C2yuJk6imXxzffd6TNpzrllS1AaBy9EFTevz0nj/RXfZxMH2gBnqV8EJ5PtiZ7JvI5+Rt+Zu922W+26z6V3Wara6f28f3z4O5IP327C3kUsUAg6lXgf/7P//nvXgMGDlbvR18E8gnZdUCgMfOH2bN97u5oH9u7fCtbLiYu1uKj89/5ftTaInq3VsAlZB2BS997EQhwWmDvUz4KHMRfQOH2/XoRmN0YsznsuSqe6Bwq9nT2uPN0X2cXbIIvoMP1ZYGBgXhx+rcOfA3io/lm6e7enTV7r7VebK07rXWzZvllvpb/QcbYvYMPKrbib8yr89m821f0YM9cEBDRJX3j9LwgIAAuDrwLDNwXgoF46vXKb8FBRFb65ktXP57897wIBAQCAfFfXwR+U+ivLwJt7DbFixyMHD9HEM8xyNtE5TkNAB4DsbGUkQVuLcgXJ19QsP700aFDZtHx/a40Oc44XuNH5seQAEJrUBlwIJGyAgS8IErZBlTKybS/fdLnawxRRrzjN8/mSBfmJ/2J05V0ebpGm1aG27jlbZpNKytoIX8BcysrrY0x1MerjLOwOSvfNqWtM1K3Q2f7jIxNGTJWVNqcUQEXm3oFXtbHWvXis0OM0+mXCM5oDzSHSb9eF1z1KvATIOhwChBM1otBcnV7ASh9DzEgoG8K+DYAXhCQU81Z5ih7Np0dvmyOTtga3WUrq+fWMMd6SXCAc7gOSvlk+MqSd7DKc9J4si0TfASWkXX4KMMdSOS4emTAl/oBemlLXl/1G6hWP+WVB8BVvz7VxeW3XYBP7eqrsrjy6gko9LFtcPpS58Vf5XQS12f9rNx88du+epU75PWxbR2gZPu9ZNt2ZVsPbVp93KHseytD2uL6Il9e3d+b1vdXdYxpL9pkXb6ltaezaPPmUvvaLK3sq/TmG/MF/Da9ATtZ+X8WBey9ZF+BfvjWWVIWCIjf/uLVefUlXT8CP2m09fHKGjv5zuWfQY3ZWBpX8+6i/OKfAMB4FzxzdsEW8KIu2y9ZwX95ZSt/1UUXkFNHunrJ6q+0S5Ryl49bTq5ceuupU9vAvsqQNGpMeO2SdQHYette2eZfZdrVJ34vhOpW3/ea0+abGzJv3NplB2xgbaWLGOJX+WXnSOexmMk5XhztbBevv+IecauYFRjogtUla38UjVzIAtEisRHqMoe7ZAMEexEYL34qhupiXnpBPnU2HdhVPlrwLwASGZN4CBm3uAjtRdSczFeMJFYXtxcn3ZidDosl6fbGxjdOTY63LtLFuKh4dO8ovvm6QK/uAzE+AYLLF0CV7hUlnauz7epHn9ZP/NslPBswngCT4knjL+Y2v+bLJp2h7LNzdO2YXQNS7AP+yT62N9i/PdEeuhTIUr50ABzgBahRPWk8Cjy78lumrwXXpFFl22bLao8rD8TbfH0E+Ekrv3n1fH/HoVxZ5fsCsPr1hatfm3QW0Tf90z29Szt39jzkb6yhODU/w7bZv33BBuyb7LUfENgOO8qu2Ji7zN6X3Hncf9x7/DVUfyW1QOCCfvgFABEAcf+yCn16EdhrQHvp3pf4AfNpn2fP5l0Mmx3TEbvls7Pdzhm67kWgtf/lr39iGgCIk396EdgLQLx0oN4nDpQCUPVSDV/QcPsHbgVEGoOxITZzXwUGltmrxUbiTHvaXcj9iI7ygXwBv3Z9WX95ly9B9M9H56/ZTOn119VnX/Wn7/XTbHH9b+tWbN665XfMy5ohc22PWSs6QRcEpON0C3ij+/4cuFeAyqV76Yf38i+wrhd/QDtyYNyCeQvkVVd6Qb6t/3vAP/RX4G9fA/4FCPym1F//sxDKpeyUfInzRwIMCyANvAFcyTMIgYhysvLqxNWrrjroJd/+GNnWkybz/dKMMLKZlb3mgDIknDPjDAqSzB8vYFogUFlAYUBgdX8rABg3H+PlhMwjZ4Tkv+L0Ix3npFFpG2TT6uHVKU1Ot3GbqvryyIZPJo3IybZ+ZdKV2aBX1ne3Dr607Rrftt85pxf2gORx9rABsTUKyLWO1g2/YGCB7gZeDjUHS780eRnowOl14AKCCOgXyJfsAn/VDwTszziAjb6BNmDzy5bgW2CY41yHufaaTTZ3RB/2FP2wNfpMl7t2dMypvoijFSQ4DABveAdD5eVxhylOLkgsjVfucFGGCz5Kq7f9BaqRAb/qrzS5Q6C22y/SVl3jDozD9VEZvvX7Zu2qQ759JtNneVwdB+j2E9+6gW6X33L60p+Drj62jTLBy9anA/zVj7rSuD7L1686qDqllVeXTNtXPWnkm2TGUnlpbZE8eUHHq+6PpI2tdHPq+9LKSpOrH/ft5LUnu3zrkaGbrt9P5drXp7p44B4SxHwF9m2fr/L/XVRAvJeHAsYtI0MCseXV6QVUvDbV2/62DlJH+QX9pLvYqIPfMbzaVK/5/BG0/ZXGkUtY48Q3+A4YuiDfi9NJ+UAmssDAeGXmKthXX0BM5jJTGa4cFTSTV7e8NmjLfKd29dH3kvUtnMxca7/pymtLN+W3bC+31SVbeTJ8225ZefxHynB9xW+9+x1z6vJdmm7kcbQ2nt2g/AGf1XnlLOrMdV47u8VJ4p6NeZA4QDxQ/Ir2LyJc5F3Y9kVgl7KAIfGGi/QCgHgAYKCc13h4sVOA4IJVmy62edGCfpF+fbvvi9WigDNjNofmFQUAFh8VCxYn0Zu4HImTxEJIjES/XTZRMStefPKijW2LsayT2L/1cWdwyW2NWhNrsDFpXBz40hdKt5teEJa8dUmfdFbf6W5jShQIiIojxY87143LnP17bvF57NpeYON8Fpu3F9pnXxFgKx54hoAZOCDNxR6gERhWfaSsdG22LLBOW1y+surdb0n3vf2ueoFzSB5413fIXgCgNFKG1676eHJ8x40rr67v12b1iPJLiB9yFliLzigxh5ii+IJ9dzdwV7D+7CC/wk7yGeyITWV/7kzdlbojuQe5H/lLKSBg/3b6i15/EqwNALF/gul7LwKNhb3zTfyYseYP3N/Nhd+0L9vj/KvYXQwsTqOTYgf64rfz9XRqLdK5NUNe3gUABgh+ehEYgId/egF4Sb0FqlYGKAQo3u8ECBobu0HGbfzm0bnV+bTnET3Y13Rir+fb+Ef6u76MbvnX7CPqbMm/LfjXObT+GukzbIV/ZoNskU2yTWvWXbC4m//J79z1Qu0da9bLzQVq6RPwRrd0GgCI02//C/AFAQF0Xv8B9AL15HH0AvOWv8BB9AL/bv4rCgDEew2If+v33/+NQEpeZ7/kgKR0vLSDDOUYAu1aoDZW8uUWb3ny6pMDKvAAnYKcBXk2rT5uTB3or7lEOTEGtmnkMA7kkyaTFkDh6m+ZfEb6SYfImIzTmOOBgYgevuJ0IG3j2YAOYpsAJ6ev6knHF/C56QIUMvXjWyadzObPAaxcfoOeW/aSlfcNJB3J6w9X17iaUzrQXjoy9/RFv9lE+s/GcesnEOak9pfwHJMDTbApqC3wcrD15xi92gPa7etAh5xXf3jgX/kL/EUBgA4uB2e/lN9gWdAtWDOuDdiQOQROm+O1Q7aX/uiF/hBd0ePqeoO7S4F/0rgDwcFw06jDVJq8NHKgBNYFsAkglSVXZ7ly3GXoU9ohoH2ybYe2fL9Zuj5eMu3w/WZ9klUPX7kLnLb6c0DRxe/h9BDXp/4cztKVqfsqw0uv3BiXb5k53jpkt03yT9+Q7iJbfSSvTNvq10+88u+lzR1H+sYFspuu3m2vDFemfnVWtpRcH+a14J2+lpeuzqa111/9IAGXOuT4pgvSq1cal/9nkMBqQTUygZbgGN+ylReQFViWx0sXZANEBKFk9bdtlAWi6U99ZeqSo+S3Lh5tmy1vnjvn0p/o1kf627TvCEhxYxOYJmveZF008C7O8cA/eXMLVFJXkEumjoC+y3ZBvQC/i/fWj1e2sm1TXhnuG1vmO10k6qN6uDmpj8vvpbR09V5pZN43vW3Jbn++/6ojXd3Kt27j/lSm7fZV/W1XPWQudFQa0RNuPdgJ+2OT2VL7H/FX/KezpPPYmb1xkfhnYx4kRhW7ilddrsQKgWML/qHAv0A18QYSB6EFAQPkKhOfuHCLl4ABLt7FToFPxTI3n2xJf32ncSCX+S6Py5vDXiTFRMXtyMWUPooD6af7glhcbESHYqMbt9J1er/xj/N+Y6NL2uqjmMs3fK81KjY1tsZcXNr8rEv6WKAVXz1+InUDUq2X9e0H5atDcTFd3ViSnsyDTnZ+5u9MROzUmbb+kM/i39g/bg/kn9ornwhg5rKOAyyAW6UDwFzoP/FAjm0jrQxf+S2X1vbKv/rm1gOyyBt/vG/Kq7NpXB/1kwzVx6aNyzf6ltddyeOrS0Tf/FbnAv9jTfI7fI415HPEkezaGrcXslv33vwKW137tO/dX9xp9kWg+4/7EArEe/2nIdHrT4IBh14DatdfXXlcsfcp4GMvAtm+8RgXm2ff7TH7LbuGPWTX9jVfm03TCd9MV+wWd5Z1JiDraA0ASr/89UUggAm4BAgkW6BpCWgHZOpFoPSLAFBRMkAVujJA1v2O7xuH8QQGZktrI53T7KOYSJwp9uXvOoP4tfwZPGN9GftgG/TMFy/I9+J8jrqIr9Y+/5Ovdrb1PWvFJt1d3bNap+Ji4zZ+VJzS/My3udNFAOnqCqhKjwA+Ov30ErA/B5YGuAXioQUAle1rv617wcGVbd3S5W+dr2gBwH0R+I3/2L8RiCyAzeLQ5AgsBh74Jh8oh6QFKIFdyh2yZD/KFySUX+AML90YcG3Vw433NZcoA8vYGN4FBDfNOK8caZPRlr7fSnfGKG2M6RBJm8uLowKTAglcuXnaEGjrBepUX7l0h3hpRLe7qXBEVv1kAUbJ+87WJ6ufl+wTj6rbdyJjJrvzoAe8tPnSL13T+V0La24t2b31QvurhQNNwOlQK7gtmAoMdMABBPffDEQX7PsE/kX9j3m9AsTl+yULbVCM7mvAfjkRuL3sj72hwPb0lV2kc3aAF9x9RQXAAt+oQBgp45xvnS4yAsfy0vGtJ6/ukj4FKco+peu/fGl1BDcrE+j43sql9XFl6l4ZLujF9We+DqTqbh4v/1s5fTiEHXT1TbbcOG6ZMeHa1Yd6ybftbVN9hype+eYb0+aRMetTWn/x2muDKtu08saIo9vfTWuvXVQeV94cN6+9dH2/2jS27buASLkyVF082rKbLrCqvy1b+aYL0rePfyYJrAAWBYYueHhgXfnKkqsfECZNXl+V12/tXEy02XJpVBk50m8XTUGffP1Ir0z96i6vn8ZMtvWl63N5eqlO36u/2skj3wv4cRlT55NMmszFA+/ihvseuQt1aZeSLtfkePIF7PAuMZcr0/bVhhxP1jeS1/7ygu+VaZPM3PHq3nrbz5Zter/ReOivsvI7Vulbp37QLX/Vkaen+k6237IG6li3LpB7CcfR2mL7qP3Pt/Cv/J2zxpnlHBYnbdwjltyYR0wqRhXriFtdgF9/BoyKe8QX0n4MLeYIOOoHUiQmQaUDAAMF5VcWeLV15JP5jr4u6OebgVYBfzvuC/whsZAYTzyEi/mK9fEL/iH6EwPR56e4lc7p3hpYDzEFknb24souKLh96Nu3rJnvb6zW/cK4A2ybp3m3Jjiix/SfLgMHS9OtOq1hMWTrjet/L+TFkvTV2Lq30A89mU+xoDOUHsQrzs7sF+X/8mls3B5oL9w9dQmYBWSJIxf4wLeANOWBaGjBMKTubYOvPK4ssKC6pev/RfUXAFif0jueytRTbp4BesqASeTJ9PtK43SBN079S++ffC7xfel9/ZBzJ59jDdkyWjtmu9ls9yj7jt2wIXaVLborAQN7Fei+030IecUXGHj/PPgrAgICA19AYH9RhdzTukPZA/ZLYLcx5xfCDexH8zNP+9c+Zs98L50489kx+6U3/p0u6ZSevQKkf9zaoF9++eVvwNunF4G95IsDAqVfHDAF/AnoI9tXgfLJgFbS+60Ar8jY2M8FA82rOMOc7WHnkNiTPux3+z5/xh/waeEb2Uf4SP4koM8ZFOfv9i6ujTtsP0Tke7rD+l6+lG0ah3PRmIqL8zmtVeuE2nvmDAy9ACBKt3SdLvu3APff/wPsqdNLQBT4d1/8oQXuNp8suq//tu6nOt+jfRH43//7f/8b/yb7938jMGd/qUV1cFroFiTwysLjgXSlGYbNhcsjB2tgRLw6X3F9xn1bX9K+5/u4TVy6Q17+zudS4F8BAiPMeDPIm+ZAqkNWW1R6v2Esxm/cuLnjyLibW8HccoduoA194fICFBsimXQHdLwNI6/ebiA8qlyf8vjWR31rA6NkUfWrw6HWfvPbF1nfw0urI1176dr1HeM2d3NF6SxOr+yB/nc9cjLWr8AR7S+wBVwbZHWo7AEHtEMBgv258P2z4UvKAgERELAXgb0E9E2BtGCt8ThoLwiYI2WTdy+bO12wufRCb60DvdJdurYe3yPO10HJAeeIHZgFDMkq3zZdYgQYyguak3fRqaw8Jx8XcCvfdPW2LnJw6Ve96qu7sgBC/eDbVpn66srXvjbqORi1rb/Au9sm+W/h2pens/ICNbR1jcO3yLs4blntjUUdhyZ5/VVny+Tj2m1eX+rW321fGXmX2fLGpfy2l9ZW4FX+1Z+0Pm56ufE1Rt+v3uZvf7fN7cs4BBrKUBf10srLN4+bXl5fV7ZU2aZf9f530QW/CoiBUwWJm79llbtoXHl9bjpeX31P+wLTzePJXDYDVbYdGa5fXNly9ep7y179qlf+9uFCpcx3lJtv7VyC1SFTL65t5WSAI3kB7HKXNySoDfALaJJ2McED/65cXWl9rPxybVFt+ubKkLw2qMvDlpObn3RBeGUr/yQrj+hmy8qXbgyblzYmvDL50itTf78RbZvq9K1P9eoPL42sRxdIc0P0pU/rm62xnd1/fAc/hZw7zhx+3pnT+Y3ElxvrFK+iLmBAngCfYojIJbk4Q8yxgFMAHVlxEepPgQOaSm/+U53APf3KS/vWBf3QAoABf1ExkHkW14mFXvH4VwBgcaVYtRgXD9RDdO+8RNYDd+bt+YisjzJrpN3GT/r0rdZt7yzGaMzGf9fM3FcXqPXC0yX90uGm1Sl2DAypD/oU+/qWODiAZGNJYyv2TjfNh006I4sj1nbXD7J3vjP/FBi1+/4TAbZQAKB0gJq8i30AWGkkXVv1alO95EsBBcq2buny6i6vrPa3PzzARR54d8uSAQIX5LvlpetfHgCFkxlH37+6pGs+hy9aP4Tne8QXYp/8TGvN37hLZKt8DDAn+wQqt//dXdxlPJhA3/tPQ9AL+Fv63p8Fu3e5i7lL+TfWe1AREMjejdOeys7tvfAJtm2e5lwsW6zFN7NfRFd7FmR71gIAax16DQhowl8gILAJyARsCnyS/0TqAfx6/YevLKq/AMb9Zq8CjY+dsT/jvcCxPWqvNme2IfZ0HtFNPpG++AP3yjCNsJf8SHdufo3e+Wt5vHvr+uv1P61N99W7Rq1TcbF1sjYbLzWn9q65tj50gKcfuttXgHS7ICDwrVeAgEAgIH5f/y1/lb3AvtKXfivo9yIvAHsR+D//5//8+xeB3xT+EQgM/MNRoAoZboEseABcwYhyBiHPaSRnKL+V61tan7h8/SdjeJWR48YnncP6ijK+AiecDN/yZNIr375eZDwRPQXMNC/5y+ksTpacTmwIc0PSZOq1UcrbPMlt1DYRriza8rvhVqYOkr4ytPXx2/a26xto+7l10c5jy81VP/jVIx3TN073rUdr2XpySILJDrOCpIKsgioHW2BggGBgYP+ZiD8Xlu/Phh1KgYIBhAsAaueQ7M+B9alv3xLEASFxB+wGw2hBwALgbHZtjw6uXWUjdEefHfTfI85XwOcAKI0LkJWTkwkOq6eMs8YFy7g2yq484E1acClfoKlNoJq2m65P+eTyDojk9a1cm62rPQL29D1l8e3rJa8tWX3UT+ktX64OXV2unH7k48mNufLtrzwewPW9dG30uWXbz9Zz4JZXt7bS5PUTL3gwfnlpdWuzaeXVqz052ZZL18/2e8m3+75xbr1tt2W12b6TJVdf3erUZ/JPaQHlp7JAvgLx0ltH/p9BwK0uBYFX+C3fsvK3DMhx6xRY3nT1yS4HmFXPxSXwLaqOPgTq2lUPdSHFld06+tgx7fdro1xdc9w+cO2qq86Wy7t44Qv86F/euAq64wsEXrlvCHI37VKCy0vje+kOlNr6L1LPZVEaV59s+9nLgvIu8nhtts/K6ANfeXRl6vWtTf/WMvrFt/zKkmv3kt86L/mm9W8u0tYgfde/PF0oa30RO8DZRnutSzl/i5w5zi8AVTGX81w8uLGOOMelK0CpGOeCgOKKXocFxrnIB/qh8uIRwF4ybVDlLy5+KoZaSo66pKPinAv4ReYBsDKnjdeXNi4PZENiIXoSA4kfN66ky411AgDp27mLWgNnE+L7P+Wdyc597Vqz+i7mLUYunu++0tqZXxx4kU5au9WXNaRza4hKV2fXPNJntgHQ8S36S3fGE1BSzLjxorjHXM2RjQaa7DnB57H1fFj+J1+we+dFLu8BXIFcyV3qA2CAMVsncGbrKXu1IYuT10d1o9t2eeUBdNFLhqoPwKuPrb8y878g4E3vdwAd0rjvXJ3SOV9kHaxH55T1au3EH2IONp3tslv7xX2Cn2GngBz3EGAyW2Nz+ypw/zml/kQYcOcVXy/6AvZ6GfgCBQMLvQT86aeffv331rXfPwtG7lz7oMJdKl9ljxgn/7H3JXPhE+xH8+xxgr1c3LVnPv/Ob3cWoPRuTYBM/TlwtGBTFFAHfAroAwYGCsajQKpeBAYAkksDpyqrrX7xvtmrQNw42c3aXPNxXtmv2YbYhx46j/KJfBudZRd8BD+72Et3bnzT11dH+ev8Tn4y37N+ef3OxofWp3PYfOwDawT4s0bWI12kGzpLh3QKwKO//RPg+AUA989+8eQ/8rrvJfujKACw14Cb9iLwVyDw20b48k+DW8xAQfnABQuO5JU5yNQL/JNXz0K2oL+H13fOR/82rbLGsnlknBljc/geMUqOgS5wjqJDsXyO40eobxu7MacP4zTe5iS9HJk7uumCFzyyASNl6to4BYjq4MrU2SCkAKg8Uqc+lC0nV147m/KmL6nfOOXra2XVIddPdZL77quvnZf06hJlEy8bsJYAtIJlh4PAqCCpQ01A5RC5LwMDA/tT4UA9FBBYuhd/DsPSDiu/WC0AiHwDCbj/f+z9Z7ZtS26e657aSE3eS6S89957yhSN5ZDUJFK1OO0WZd98NvPN8xHsY8y51jaZEvPH14AAEAjboyMw+1hLkFwwV78Eg5sELHhrr0LBW3MA5sfckTV/5rp1i39CgUAvyOU7kNmEdHi67ATGXq7kyoFcQLl2AhBl9ujaPPF8Cr6TgwQKOV6frh5PxoZtCbXs9B3VBnltXXn1lL2YapvcOJJ/CS0BZPyoMn8lopIrr7y+gTr8xW89tDr0l65u/UTp2CxvrPRrT5c8GzT95UEQ+k4P/Gon29pAt03IJ1r7UH00HfvGk1x5fV05H/mBEnkLsid5OvUa0/LVQQvSf2iU1EJL7HVJKCCMT8dWIgNNht4yuBwCe3R16ZeWwEuvby6W0fwBu/q+5eX5E+CS5ZscJVN3QVaiJhu0/vOVLt/qrUxQygdauSRQF2Qy1AUtHQrq7EWa7PIueAJf6JKHX0rO7knnYgPxAugu6k9yvLpAllyZDm8ustX2lVfnyp5wdR+Vk9XnJ9nW0W9rkOyWrx26PB2/eDQeSvqxbU3Np7I9tPuvZw2cAc4l55/3gndV72UxkvgHvOPFOd79xTdiVnGCJI/YRtzQLx+gBKBEXH/4LIF3KfQ1X3IxyiYGly7EMCUc0YuNbzbGEZN1aZdwgP7oueWNy42/2BvMi1i7ePvGwcWuC7GCufYu9W7dd6q16D1hbdDeKc5pZXbOb1A/X2Kb2tgYWGxWErdYtYty6wglQDdODZvwW/4V+LA3wDxuW9rWD7GiedM//d04UYwjhjCu9qfxt2+hc7K9Dc6Anol9pp7g8i454QKPB5f45Js8uzT77PDky2ebnxJq+Oqh+bk2Szchtzqg02/6+g+V+5qPLD4dykfl2tl69K++CISnuQXnU+eQs9d67ZnT/vU8tGftCfdYz5n90n7sDwye8c4ISbjuSO5D+yupkoEl9CQDJQIl+vrfhPv3AF99Caj+/rNLEo3uXPs1oD444zpnOlvcm+xzz1x3os4Ce7tneuMu+9h8tX97h4A5b52tfV+cLZ6+CoR+ElxCUCIqer/0S4ZKCsLVrX1Jwad29UeSUn/BvjKO9ob3XnGEWERMYx7MiXOuM83+6Dw1j85ZcPZ2pnUu9366SG9vdUbbb/yG7pXFxhsX65s9rL8bZ7Q2PS8StP27gM2D+WkNzKGknPnv3wXcJKBkXUk/6N8G3KTguy/4nnTfxxd/T5Ds+x//43/8LAH4058C/zb+J/itnwbvS/QJLV4LCha5FxdYvBY+XcGJlwiq7KXyXWn+tVmiY3k2l+rz09hCL8BNpuA3QXrL76A97eqXPtS3eDCOJ2q+epgu34NWABGUPTRszBOaTS/wtYN48urUXgHS2vWgRzeYQV/x2cerpwzaum0mVz/5lvNTG/XbHN25BOsA9umukbW07iCYLBm4gbIXR8nA/qrtM/NNCHrRlczbpCBess+LCSXb5B9Khs9Xf70SXAvMvVS1u0FdSUB49SVg+8y49/kxL82pdWgt6MxnsoWLhwMfdejHb3Bb8i6dw3rrFDTGkysnR9UXTOJR5Q5+9dKtXbxghY0XBHk+yLXlpZ6eDCXHs6Pz0ldvfWTPxnjyeeX8o+p4QerXd6F8acPcRMlRbV2avf6gyuyNKZkXJx7yS59v+rVfHZBnV5kdfn2kUz8eBX194p9skvFz65GBQADNtvazVwZ2aP29PqvTPAGbbPNRe8nzi893PgqolbPNjjxdtpvwW57ux4REW4m5TUiAYEswjJboQrfOyl0sCiCTq4/SlfRIp351skMrg6A0f7VXnXxumQ91krNX5mt5vtjWVsHv1sXXz/zygReEouwkffgg4yMq6bOUHSpw7UJGJoAtqCVD2e0lJNvlBb+gXBCvfCldfoAMJV9eEB0F8i4JtbE8LJ8vVNmY0HxdebLbbmXzlrxyfbrlZPFPZbbrM5v68FR+kl++fuCti3kHZZS+tcej5s2euc9cZ4WzxbkO3lfezeIgsU+xzsY44pv+yNll3ddkXdhBXPFRAhD1R1BItiATo6CBT3GTeKk/ZBbLoLWvL/u1n9gLxDj6LMYR3/QHW7Sk1cbiXSKhmB+KCcU3UOxTHLoQa4gJwHvYOwWc0bDvlM79zu/O6mS9H3qngHjButWONvWlOLb4FnVv6M5inI3X2JuTXc8voeZXXXPJl9ixuUTNpbkzj+5Z9pc+mr/iRv03N+Id42oOdt86I+1pZ2Jn5J5tKOwztejyjsZLaklWlJyTvECTbfIrPf7a4Z9sUcmCrbf14/mpLihnWxtL6SSJ1r6x1d4m+LJV3q/7kserz4asREcyNlGypzl2FlmLPYOsW3vZGtvD7VdoL9gf9oy9aS91b+rO5Lzo31fvbuS+01eBmwzsZ8Il+n7P7/k93yb/0MrQF4SSgCCJ6D9izN/9GrA7Vb+q6sxxvniWOjuMxTlhbJ7RzlnjNw/2sz1sjpqvznjzaP7Nvfm2LtYTfH0GkoKvvgqEvtyTuMMvSkyh9H0R+KTjQwIwm5Jb5OhNCOpP/QN7xTiMpz3ivea53XdT5xzYH87L9kd3eHCegf3iLPGOMtfOts7sckitAThznIN73jhrrIe7RmuyZ03r0/u1tel5ME7PiHHiWwtzYs6ay00A7v8MjN+v//Dkn0n+/diQ6EP76i9e4k95+Z99EehheAWLZWHQeC8pwFtAi4xu8g/wJSCSWVx20bX5Umqz4NtcbagntOmexhi+JNH3EbRX29u/AjZz94qCsQHeg7T8PmAFD8kdZPchVJd8H9Bs10f6aA91dZWrd32+4kPt0EF8dvlPx37lKN36WdmdM9h5hQ2uQAAkuCzAFBR5QQiWCpz2xVYisL+Ke8GUwAslBUvy7Rd/N/mXrBeW5GLBNnhxabu/ZOmLAK7AXr/tWdi9Z58Zt+fLmJszMrw58/ygza25xj9hA9dNzDmQ8XS37CUaD3QCxvjqQEE3Xh1t9BJWZs8mffL4tfViyh+qrF6BOHrtCtAF7qjy1q+td3y+1XEJ+C60l6xxo8r8l0QyXi9ffXwqs68uGZ0yuTayi2abzer43rI+xOerfuGToXx9CZ/v5KgyeTCWbOvDlanrUrL26UN12Qbl5NnnJ7+Cji6BkC7bUAKv8rWjh8tvcPPzgGBKwIc+6QVcUNKvAKzLHhu6EmclxtYeVq9Mrz6ZYA7Nbu3p9A9KnGQfkjeWyvFstIuv79mkr+5ekMjJXASybdxk+UGrh7KNj7LbMiqAlejDC2KVBeFRwbh6JZhKHFYPz646bLJ/R7uQZ5+PtVHuYsBOmW55VBkPXfZvnXylg5Wn2/orv3avynhzm49bflXn6rb8GfCVT+PCo9YPDa1162+e7TH7vefNGePcAGcheEd4R3ofe4cX74gxxZ3FASWNwBeBxTNBfPElXwNWvknB/mCJ5u8pdqmML8YSb3301V8xTihZJZYzZncAsU7UXIhvxDrFNks3timmEY+YV+8L6D1k3pWtg/MZ7b2x53frlax1c97vGvLlXe69KnbQfn0rLuuOA+K3je2MvTlonpq7vhZEi2Wj6cWMzXG+1j+IH7ujQbHixojNlXEYY+MP9jB0htrre171XDw946HEnov8JvkkWJKVBCNTJk8PdNmly37ptcEne9LB9QFPclRyCCQislG+fEnA5Oj6LrmXnm1JQbKSgbXTnKh/59e8tzbOpt5l0Dray9bXerf2e+bYK/aMu5QzZs8WHzP0wYR7jnsP+KeR9stAibySen0dKNm3X/+BLwJLGPpfh9nuF4H9k0s+vHDP0m5fA/bHCH3zPHhuuut7xtrjnkXngfF2BvR8i1HMkT1r3novt1fNc2tk/q0PSDz5+Wk/x91EXNgvAiWlSuhFA72EVbr7RSCUIEymnG9yfO3qj6/j9FNyrP21+6V3l3F7nj3X5mLPOXPlPHOO7j7pLt85Ys90rriTl0fofLnnNT/8Ome6n+yZW6zZevTe7UzpmYD9EnB/DrzJUkk984aWAOwnwJKEeAm/kn6/SMm/sF8BlvCTGMT/9//+33+mm68D/9//5ycvh/9fD8QTvHA9KAUYeIvpJYx3EFhUL2RyL69kvZTJUOVect+FagvwfNanDQpsMuVNANF9lAz8ruC/Oavt+vE0fv2mU8ZvMiveXHqYVs6erACCTbbKdGx6wHqolPML7Mg2QMoGhXwmr90eVuW1ib+HQX2tXmB3ZXsQ4BtPfqB2Uf1KjzdPzS3aPkF7eW1QhQqS+it0AVQvtoJYLxQBMOyL7uIm+a4cr27/w5uvDAui74srlATUtwLl+yWg/QfGadzttfbNnduPsAd7yTuHMnrLvQgWdCidgxytLqxsbQSZXsbkvZTxaIk7PP8F117gaGX+vaT4g62rTKecjYBn5flH9YG8vlx5fi6tf19Ct575WH1llJ0Xo7b0XZm8JJb+keGzT+Zlyk65C082+cBrF58t2fIbCJArp996X8qvTzBmvhsnCgWqV1YdtOABJcumvmdLTpZ9l7pslbdObaYrcI7PNv36oV882ZIv/2OghB2qvEmJkmZdFuILxqqDl9igU//ax7Or3tWrl58Sacr5S549vkQKP/hk2X3E1yYZ//wIgNfnO5l6eAGz+iV40OXVYa+MKid3KdMXQW1lVJlfNJ1g9/KCYLgywXw0VGaXffLlsxFYK7NF46+u8vq6F/5XsnjY+iv/kjKej6fyrac965D8lr8U6qnfOFCw5taVzhyYM9S6g31hL3mWev6dM85lZ6J3VO9k73LvdXEO7MVcfCBW6A+H+0sHEF8Uz4g74Cn5F1buj6HFQVDMUox0v/yDvkgTx0hKSRzon36KZ6A/ypYA7G5S4u/GN2IbMeDSYkRz0zwFMUGJv00Aes/13ul8N+ed8Z3ZrUflV1g74CN/2rGWcNdS342hmM2ails3xtv1RTcxaD5L9FnzYtrs1EVfxY7aMo/NpXh9Y0XztbGXMd33k3PUHraX29f2eHu/M6Jn4unZCZIrLvESE3gJl3iQwCgBQ3eTdsmu3VI6PlHl6z+dcrq1vfaScskXV5d9X2AZ5yYB8WSb2IOSNdngt2516hOog975tQ7WwDpB7zRr2HoWm1j73afuFuUF7D97bb8K7A8NknHdeyToJOt+9Vd/9dsvA/2nIZJ6koH4mxSUACwxiG7yj/1TEtCXh927/MFCH0B/9M/z4Iyx/52X3ZG6s8LeO4zfPBQrmKfeqzuXrY35tzYgCejLs1cJQPBFmiSdRFTJupJ7aMm7kntkfQUI92tBSax0fEbp+wnstn+Tgb/+67/1Pwnbk8ZlnO0T8N7yTJuTzjnngPPMmeBMc7Z2z1za+da5QtacLzpnrIHYvPi8c7c4VT/0p/dsa2Gv98ztOuyXgMGcmF/zWBIQ9TNgUJYILAko2XaTf79oXwKi8SX8JAFLCkKy//k//+dvfRHYC+IJHnQvo17AyhJbeC8qL45eHr2cUYvNDtI90U2KfZZqwwN820P1RX/x+lgSjn0oqHga79ei+dE/bUYv/zQWEMyVwNpkFj6oQ+4hQs1fiTV6D1a2dGzI2KxtsqvrIUzHFqpXXchO3dq+Nsmit60tX1+N4erWz7ZL1pyQ4627OUTbE/ZHa7Xr56VQcq0g9V3w7MXSF4L9VLikXnQTgLB6dQTTkon8CMILnvev6OHVl4AFytBLzT4z7vZZ+8scKaPmrfV+BYexg71DGY9CQYED38GfHl+ddHhwqBf8RpNJZqHKHf70XsTKtYsXlNReepSMji9l9aEghryXSn5K2EXZe+HwlX3tXNvvi/JfO8rmQRldfXJ9qezCkh15lDydQCaeLn32vcS3zvYD8qEO+/i1J0+2+q/htYnyGS8I0I/6Ur+uDM2X+vq2NpWf/K0+eVAW9ATl6795oC9ICmtbkA1rU5+uz1vn+8YG/vECX4FWSYkSdmiBmDK4QCxfvdVlj0qklUxTTqdel8joytXJFi8w7/LChqwLDbt05PTxyfmJX9vkXWSjr2QCUf0jQytHoeSfJBDgBa9djl/Ju3TQkScrSE+ubeVkgvdkbJWfZHj10Scb9PpOt/XQynRP/pNv3ezMFbo2V/6qzNdT+RXoX7X31P+1+Qj5VK/6qPXULh4Fc2k99cW64+0pz1fPI3j+nWngHdU72rvc+x289+/FXLzQHzXvF4HiDBB7lNAr4bdf/d0vALMteYjfP1yiN4a5X//pE2wss7gJwOJocdzGteiFeLD5CcUi3qXeu95Zvd+cr6jzuTPbfMejuxZfij3D+fMu0YfiCv0qntp4WRxb/Cpu7f5iPszLxn6tublbfmVPdvnq3tT8ard4uznUR3Om7+YLb87wxtV4e0/Yx+1re9++d470bPacvILLvGRdibOSYeT4Lvtd+NGry4ckWbq1T4dKniVHtXVt6hc5ffb5vfL85CPbZLXJZ3pl8tXTlcxTN/vafeKrQxbuHIPzyTlkbayXdbN+7d3iIjFze8G+cNeyb9pX7lDuTZ71zhd3nP2nlCTo/HRXIlDyzn+eKJlXYk9SUKIv9PUf+vRvAoKEoiQg8F0SUALS2eSO1vnkPueO17Nh7ztbjKW9LvYvpu0cMBfFFvv+DebWWpl364VKPkmwPSWfQl+iSdbhNyEoQUUuKUWGluAraQUlDUsiJleG/PIHT/3whZz+6rdx2Du7X3pXeY7NAbRHwBx1FoC90h9a2jPtm1dnNHRO88EfOFv2HHa+2KP6Yh2cI9B7Wr+Nw943JrAG1uL+xyAlAM3v/hw4StcXgRKCEn7LS7Td8s8L90vAp38bsJ8F+1+D8fCzRKAXsoeiBzr0kujl4yWBR5VLxDkMPEgeKDxZSa6SdCUlvk9aO/pTWf/0gyxaUpCOnT6ijeuO+0uxfvOJQv2oL6CfS714e+k/8SW3wpY9UAIiMvZoAVJydvgevuTJXunywS+avrI6bKAHOZ4+P+myr60tx+/4lBfZ3PLW0V7lO89oe6f1bw03cPoogC7QlbTzoikhKKknUI7eBKFy+oLpXlSvEoBeXE9fAt7gzp4De7BnzpjNBSg3P6C8a3PhAHcoeyleHhXELo8W0C6lQ71YUXZQ8o4sXoCpXrw2UeVsUC8J9byo80mOJoPsybaN+AJxsq137a8u2Weovmrns7SkU7wX4ZM8Xjts9BXvhYkqsymgSb929K/s+NxgaG2X75LD9urAuPhK/hmeT+X6AfqL8pdfdPlo/d36W5eev/qebbr0XQQr87E2+c82e7LVXdtQoJ3PDaro1yea/vtGlzZ0+ZJ9JSVWVzJOEmzL1UkneIYuh2R83HrJXRpftUFeoiQ7ASmabJN8+OzVj69efskDH/lUZsOPoLN6KHmXXDK08hMVRAum1RW8qrOX41f8Brr8oJuIo9fPlYO6ZF2638nydW1Qcnjyk35l2YPylT/ZxGujvrySf0n5trWgv/W+D2jTOvG9svoTrHGXbxTag/abvb/PaOeEc9Z7xbvOe1oMJB7zrvfe35jGxVzMIHYQx3RBB/FGf3wsDinJhwbl/imUyqBufxDdJOBivwAsfhG7QF+t9WXOjWWKn8XNYhXxHGqsG/M9xTBiiC6hG2+YO+9M82cuoXPZ/HbGPp3Jiz0Xd53umoU9w/nUZu1qR5/0TXyhz43D2ha7GffGctbamov3SpbuHC5Wh89+7yd8io83RtT+zimYO+9o/dX/xrTj7dy2t51/9jreWdVz0XOC9pwsJLr2K7YSX5IsLvp4iTJytORbdmTsspcYWN0m6+iyJcenZwvVX5+oPtLfNpXXD7526PDpJF7Sk60eVda2cnYlnejWbnm2Qf2dz4U1sRbWyRp5t1k369j62r/2rD1qP3SHsGc6c7o7ec7dW5wJnTPODIm5fiIsYQe+4JMQlNArGeirwP1K8EleEtBPjNX377L3NWAfXfjjhbbdq5xH+zVyZ46+uwsaS2dJ50WxaPu69397eeewvWHerWmQgJKI6qfBm3yD/UlwCUBlSSp8ib6++ivR9/RVIDmavPqBTBv8bx8kKUtahl+frwLbM55V4zZ++8U+2ee+c64zzrkGnWudyZd2RkN3JnC+8MMn/525xVBw37U9J/a6MZQANMb9KtP8msOb+CPzFaD5QiX5fAWIxlfu68DKNzH3Y0FiD+1LPyCT5OvLv5J+8xXgt7qf0tf/WYiXhZeEF0Yvj17OUMKvF5EXU2Xwkk7Wg/aKaoe9Mqr8zn4p/9rZNtVH9bsEHMq+/qIdAuwa9/KfQfPTvNR2tH4qg/5eCl70cPlezMp84QVCaIFQsgKkXuDpyLIlp8dH+U6HgjrkKL/5RGsr++1HfHbVyz5sOZv46q0/ulfl+tg4UbrmEKxBe8C8463X05p6oQlQvdCgZOAG0uBFt18HetltYC2ADpXZ4r2g4FUg3UtLP0r+CZwlAEtY6mt7rzHZI9A+Mg/NTfPc3O68LxzODvAO6cujHe4d4AXa5B3+UQf+1atTUPmKZ6tOL2X1kpN5SaBeGuT6s3WBTbKtn275bYdP9fTHC2l9fd9UW9pU1j5a2fjp0cpdHpL34l0b1AuU7atybRXkkZMBn2zxUTbm4vL0yvpDlj2eH8gOzy4+P8nxBZ/ALvv0+otCupWtz7UBuvXJRt1sV58PMrRAJyQTpCgXEKXfvihn++Qz3fX1Y2Avtss/2UDJuRIWdGQuD2TZ44EtfbL1k188xOerMp5MEJgtKEueJNdWZb4rowWvJVzg1lk7ZUEv3iUpmlx/2L6iBczK/Ev24AWwJYGeeLaCbgEuGR2eDlWmB7ZkEF+Say/Z+av8JNsyH9rZRBn9+q4fdGTZJnuSm4/0txxeyb8E34ePr4GxanPHbM80Z122gznUTxTsrX1mPEudF+Ad5V3kndr72rtcXCMO2Pi1OEb8IpbwtU6/cBBvuCB3SYcSfU9fAH5pEhD2C0AJAvcMKH6B/qCp38Xl4hfxSvHcU4xXXCOG2YulufFu9F7tndM5XBn2XEZ7F5jvpzM5OI+sj2fNGnmela1VfGfarQv53jXVL9T7V9+NobU1PuM03ubB/OCLbbvjmLu9iwBZuhsn2jP8kPGrDaBD64O51beNtfT31fyYB3NjP6P2vrOr57Hng/w+P6GkGr4kVkktKEmBlqxTlgQo8YYql6jjhz0K+VpUPz269fO5tvj6k55tMnXzkU08yk6d5elWX+KP32Qo2yde3fg7d3eurUVnUe85+7nzB+zX4kMxcXcIdwz7yTPs2e6PDp0zzhhnh/Okf1P9/kQY7evA/u3A/dlvKCGYvC8B+bj/QYj2tOuMkozUH31zHjqLuj85czwH9r8xGZsxOhOKz4x/4wR72R5u/syp9QFzbd77Es1al4iSmEI3CScpJwklSbfJP7KSd9BXf2iykn9koKxedfnKjkxbYfvQv5mnnxJnsHuq/bR7pXeW827Pus411Bw6L5RRZ5u57WzuDsMuqOd87PxF+dVO54o9qh/QOvS86rt5N8/h/izbPIM5MTfNHZT8258Ewy/CF39P6Ms/Sb0nSt9PgpefrwF/KxH4kwfi5U+DCyy8KDwwgCf3AtoXjxeKxBfqYHBAkG8y7Inyp45DRT1U+ZX9E9WX2kF7MeJRZX1ZqIc2hsaRXNl40eZjZWgv2dpDl6d/1/eSNSWslncw4c0Fyh4t+DFPGyCgT/zaowWO2ZGtzZNcHXyBAb2+XLtbZ+3ze8uQr+xra/2hi9VvmZ/mLmo9tAfmsbWxDq3/7nsvtF4Y8YJoAW0vuFBADYLiqBdQUAZBdHwvKPY3kO6vVrB/Qe/lFdqv+4wZY+M1fvLozvErFFB7IeJBYIqShQLWqCDBAb/2S9kJJKtfnS42Tzw7VH96idADnq4XSz57waT3EqoOnm0yL56VV3dfWvmo3pfS9fcR7ZJi/GTo+lDOhiwdWh19Xlv8LbNnF7ZNZXpzE+9lzEaZ/BXvJQ7K5MsD/xsgVKeL0fLarU6+rl59IFufgQ1b9Z/s06+/2kifLHm2+Uz3xBfIQIESJH+6SG39q/sh8OrCunK8QEySQkC8ybtsSvIJ1rpECNrIgD7Z6ku+RfmFK69ObZDXFl6Ajnb5rM/J05Gtnfr4bNjzm76L0ZfQLgvAD5lLbxdiesH0E5/NXs6qixf4pseTb4DOR0Ey++XZFzhfGWRPD/le+6vf8trVzsWt8+TjnfxL8H34+K7QfvMb30Vq192coWBP2r+eGc+Wc8I55Mxx3nu3eN/1zvZe974XB4C4oDhG7LCX8/11QzFJf5Qs2Xe/AFxaEtAfPNGnJGB/xNwvAIunUP3Sv2Lp4hhxi9hXrFKsJnYR392YsuQfeEc3L9433gPgndb7x5lqDs3lPX9vGZr/pZ09YJ32zOhcSc6GrLr5DbUJ+oXqpz6DuKQxGu+rWFh8a86K+8zZxr7k9LDxIT1012h+84/XdslV81dMo5/mVZ/vuJon8+A8NBfOP/vbfu9Me3U+LFzu0ZJoaHKX/pWTwSbq4EmuLNGBv3QTeWt36992FvT1LR9so9lUZvfEa4PtZ77+W75+qK9uZW2++irQ2dTagLWzhu1d8UgxoufN/nDu2G/2kGfY/cSz3Ze+zgDngXtOZ4ZfRfUTYclAX/D5kk9C71d+5Vd+9m8HSghKDG4iEJKj/odgdfdLQJBw7MzSrj44+5yB/buknUHugp6J9r/9vvu8OGxjD/vZue39Yu7af+benFsHtKSUJFvJtqek1CboSuKV8JPM2+QffpN/oYRWOuV4PvlB+SgpqO3ti75JBur7r//0azpjMraevd0rvbs668zTnqXxxbTOObh3AjL6e5509jpDvC/B3PcHhfpjb5tze71+l9SUCNwxGnNz8pQE3ATg/scgyn0B+IuAvgIESb++AESVQ18BlviLp+vrwJ/Q9z8NDpsA88AHSRSHQA8T6uWDOiDQXkDKr2iJi31R3TI/ryg7vCBIWb/iC4zo9YctWv+Vo2QbmKz82i5VRzuV8dpTfjVu4zJXyujl6XtZl9yC5Cj5DQzoyCCeHZ/Zo1Cd7JNXTkdW/RuUKC9Wt/zav7Kh00Zjy+fKlldv5yIdGT4d6L812T0TbT+03z0LkuNeFgWvT18HblDtZedFh5YcXPqKrz7w5+UpcN+f0ujHfT73ebTf7B1jM2a8seGf5v8VBH4CatRFAy8IXLrBIT7q5VkA+1SPP/ASIGMroHjHe0mwV64e4LVXf9dGWb2Ve8mo54WDKveyT65vZNX9Makx64tyL00yOuX6mixqfL1Q1WXD/pbz3Ys4WfXz3QuZfG3ItaccX7vxdPh8PPF8FhhA9bOLfmSXfuXbRr4qAz575b2IQfZsVo8nC8pbbwOeyqtnX5/Toa+CppDND4mSaOheele+fHpU2WUB3brpQHAI2dE92SV/ZX/lC3KBaLou6eRdRpNfm+xcfJIZK7suQwLPL6EuB3j1N1iO0gtkLy+wVVaHrEtZlw3Bd5eP5Cg5fYkm8vilyW+dZPEF12Flr/gnXW38Er81H/ZEa4C3lmDurTfg7SF71L73nHhOO0OcXd4F3lnewd7ZxTwgjhF/ig2KY8QvxRP7R8ziFRdlcGm+Sb9L+8OmZOBT/ALauF8BiqUW+qWPxePFzsUrxTBoMUtJMe9z77Le1eAdFe8M7wzt/P/smdq5tGcKumiNnBOe22Socmclm/Rw1zS0tvraGgdj9F623sVdG69Z++bJvMHK0OLg4sGNBV/Fhdoq/tMH86sfaLGB+dxxQGdr49997TzrTEN7Lu6zEjZpBS76kl3xKy8RoIzfJBqqvLJNID5RfqrHfn3W7vrbPjzRoE79zIcyuny2EhnJ9QtvTp74a8NHCcSVhac5d2Y7m+zb9nn71bNjj/as2R/2TedPdyjPtWe8PwB05jgvnB3OEclAP93dhGA/7ZUMlOCTGEQ38dd/CMKGvZ8YlwTkp3+CCfwxoz9U6IPzzz2uX1U5g/TXc6H/xrFnjFivM8N+Nifmxt7dd6w9Yy3NqTk23/YFvPsSEEr8lZxDb0Kwr/rw2W0Ca2XLb7IwP8B3fO1tn0oGlsTUd/vHGI3VPtn3Wc+0+XFudobuOVdsi8Z37qGrZ69uZzAU9zTnd+71T3/NfXP9lHjtZ9jG3Rz27wCikn34/QoQ3QTcLwIk+/rar4RgshKA+1WgZN/ybM9Xgb/102APxiYZFpINqAdcosHDg3rwPURRL3JBiIRLyQnyEi/vqAdRfS8ulA8vLT7wsPpL+dEPWBnfoF/K/LEhK/hQ1t+wCZYFW3XoSv4tzWc8+9rf8YI+osZobMaPR+nwYXXJeun3Eu8wzk4Z+M5mbcnX5vIFGZW3/oLdLW+962PtFquDp7ZWhl/fr3TNF5jX5oiu9WjNWvvd+yUEYZOB/UciknYlBF8l995hE4r9xWoTgO+SgLvn2lfGBfHN+53vJxRoesEvH5S7gKCCxKUCRS/QrbMouBREsMdvvXiBZ3YF/YKP5BuU0ke9VCqnr44Ahn9UueD26vkg+zGp8Qk69CFZ/UfXBpLRowVnK4uyVcdcKnvpJotuffpsyeO9oLNThx1aGdh+hufn+udPOao9/NqpTwYFEk9yUAdqN/CHFnSos/rq5YtNY8/3yoPgJV8o2ZZve+itc3U/FDZQW16w2yV25egGdmu3dV0a0HiBXDJ272ye9PzC+oECxOiVCUizJytAJcsG30WHHcrOuCAdWwEv/jOUf5QvPkAQS4/SFzizE9Bmg9+ywLfgt+DbpRqlFwinrx4ZxHe5U85OHTJ8F8Dlt3x9hSuvfP38Er8F82Nu0NYMtZ72Ab790/4Fe9Mz19nhvAPnrveVd3Exj9hGzAliGXGC2EEMUcwi1ij2KF4BF2aX9JKBXdhXBiUN+4PnxjFBDFOcJGYqGbixi5hZ3K2vxSrFcGKRYjm8MW7M4b3VHDjPO9PNT+esOfvMedr5Fu3MAPvZGjgPrEnPdHw2K0eTW9tk68eZUpv6oL/1u/dL7yFjNFbjhta8+Kx5aq6au+byxsVr9wp819bGU+a59/3TnBqP+QNjbC6gs86cOP/wldGnZ6ZLfrzLfok3Ca9NwARlYMeerHrZ5kPS4BVVZ9tLhudnyx+hPuVf31FJI/KSdcvXtjJ5bdGRvePVu8lB8sBfbd85dw5ZN7BXwV5tje3R9qa9Ya/YU92tPMvOHvcVz7znvw8nnDfOjM6Ufib8lAyU7Fsq8bdlkARkv/9DMJ/9U0wlAZ1Pzr3Opc4i55AzyH2wZ8NdwN63z3ePmwN7ur3c+9mcmVNzDNbA/Jt3STRJqKeEVEmp/RqwxJxEHkhSKUNJPXQTfE8Jv+Rbl7/8B21q/+l/ENZf/ZdcK8FWItm+8ex5br3PwHy0X3rmnQN7zr1Ddp0fnZX2oXnu/dhZsQlA861vEoD1eZOuzTNqDponST78u68A/RT4F+ErwJJ98bAJv8qSepXx0U36lQz0k+B+JvwT+ls/De4lfeFhkWxAe3DQkg8lUMgdBKiXOrkyu3eUb4eIhEV1BQfptIEqk7N9R7OPAr/1sT5rP90mVPhQXipoaczskleOklXWn9rZPoExGs/yxg/qOZjiC5CghNbaL99hFn2SLb2y5QUEtxz41S/0qbz1ln+yC1cXXslhfVdeNF/NI5gvIIPWxtqBfdJ673NQQO2vSVCizl+9b0Lw0oLlDZrTqddfzwuaN/nXX672edQ//dTvu68Av3voae4uCv68CHsZlriLLxBHBYYCgewDGRs0G2UJLuWCS/zK1BXw0nkJ0ymTswFyZf7wa0suOEGV0wte+adDlauXT2XB7fdB+df+l1DjUR8t6Cevf2hlduoZT3Wzd4FA1WGXz2zzs+2wYR8EP9nmg5yP9a+M8oNHs788fX7J8GFt6KNr88qWTJ/e+diLlTIKtx/ZpFuf9Gv/xO8lbuXKXUxhL323fHU/FAq00JV3GUbjr23ya7f2V/aKvpLxIZAUeF++5MjaLg/6Wx3BZHXI6AoyyclQ5XRdgrrIuqx+hgqGQT0yPpLR9yUBlAxMhqoj0N1ydgXdfNHzTUeeviAZLq9OtgXv8dmFq1tfiytXfvL3S/x/c4OW+FPGm2vrah/uXrR/PRc9n84F55pz2/mMet95f/eu9+4X0xa/iB2KV8QpXcqLRVzM+6kv6pKOSvS5rMeTs5E0VAf2D57+iNk/nQLa68ubYhh9AnGxvorDilWK4Ra9673vGrMzed9HnbF75u58hWQLc2uePZudBcp4a2IdWgu6ZCh4PpfvmY9unS2j4Ezq3Nt+GUPvL+M05sZtDswHKp7ZpGD0zuNnsD6gNsy7tvG9H/WLzLxvvztjS5iAubDHjb9zzTNAjsLT8wKbqCr5UFJLYuIVZcsOrbwJDLpotisvmVM9KOGAX5vajPLxJEfp0JJwldnjb+IOldQgVwcle8XnByXP19ZH+Q47384ja9Q7zLp5Fnq/tjetvWfNngD7xT3MGeQ+4m7iOffcu8vAJgM7QyTrJO7Al3ySef0bfyUFJfnwEn/95yKb/Mt+vwT0HzFuElC72t97lbNRP51B3SHt/+4Pnr/OjT0n7OPewb3r7IddD/Nu3fbLtJsEhL5MW2zCriRfiTwowYdPR1byTxlfsiu/yijfJR0lx54SgfosoYb2ZaA9Zc9De6h9Yy7sFc9052HvMrzzwP7prIuaU/PJLsqP+QX+mudF822e9eUmAG/S1Xibw50r8BWgBGD/K/AP+RVgCTyovPRi9SX3lk8nubcJwVsGCb/VlwQk+yk+TgQWWEAPuhe4JJekhIeJjSREL3k68ne0xIUEjGCAD4cJvXb4QZXZJNf2E81+5dqpv/zXNr3yU1LPmMgvTc/f2tcO6AN/UTZQn7Rf0BYPHaTxJbKyKaGFFjhB9bKrLt7covFhZahAIF/rF726z5Rf4dptH175WPlibcL6W755bO7IrQdK3vrYD2DdrLF1t+c9B14eBbSoF0oBNhQAX0j0CZK9jND+MkXXv1XRy7IX1b6sLvRL//Szvaf/xtK47v54NV+hINBLsEBQkImSBS99ya6VCRTZFrCzUWYncGWTPFl6Mjptl0TbunT6wHdl/gQibPBbT5CKKpPjBSx4NN/0fP2Y1FgL5PUlubEp6/vWIYPVx69PtEsCXf7Zpxe80QeyaJeO6qvH38og+4JA9ZJvmZ6PDRhdGLqs1V7tVPdifT3Z18Y7P9oUzOULBXXC1ouvv/TaXhl/S+O3/toEAeVH5R8SG4S94te+hBq6wduVowI4dPn1eeWV8bA21RM83jrb12R78YzWPyiAT4YKOrcsWEXj6b+UdvkvKCYXzJbQ63KlzM4FuCSfOum6HFemg+RdoNdPekEyWoAOZHyhyqt/VSfdlf0SX4adX3vCOinf9ezy00Wzvahsj/ZMOlucY84k8C4r8eMd7/0vFhAXiBOKGcQS/TxY3CEOKYG3F3MJP4m/TQgunx0ezUexDd/FQ2KjjWHEUcXaxcHFZBufbBxifMbrHRN1Jn905jZf97zYcwNvjs23cwY8J8qhsvUBa0UG1ss6dmFF73NfHVh/qLb1A+5ZuGOJB2Nv/c2F97tYYKkYxxyav6VPsqj5vr7yj4J5Bu2b76e5bjywZ2l7u/lo3p6emSBR5pKPxks+bFJNQqCE1gU7yQJ8Pqq7lJ8rL6G29dBN/mWDD8rktbsocZEdakzZovnEp5PcIINkTzwqIUJWP1G+tYs3BnrzhlcPbc6tS+vTu8ea2Z/Wz/7c/Wgfikntoc6g7lrOn+5K4CMHd6H+COHc6SxxvvipsCTe/ly4JB9I/PkCUFJw/0OQ0L8JKAnoHLt/pOie5W7lLHK3c07qq3PTPdFz0F3DHm9v28/G37NsTsxN82aOS5CZd/MtMSUhtUm1TbbB0xeBJejQkncl/Upgxafb5NbK2AX6eHp2Qdvbr74I3C8DjSvYa/ZQ4+8dB/ZNc4T3nDsDzN8TnBHAHu0cNb/8Fbe0ZzcJqC/2/FMCcL8CND7jbJ72p8C++JMELPn3Xb4ClGRbftGXeKgEXIm6pdWvDjlKB3TLX7ubAFSOkqWH//W//te39Hv7ItAD7+H3kvdQlUzB96C9ooICddl7GJXJS8wAORs6fHYl2rJXZp9ffH6e+kPOjo2ycaDK7C+99pWNW9vVhdquT0EZGgdef9AOULSyJA66MgcWO3QTPeiTbvVb3roOcXX0CV3+6qpbvVv+EqizffgIt1+w7a+/yzeP6qPNO9raWE+w3tC+2OfBi2T/3Zu+4Fv0017UC5BMkIySLy9gBv7i1eF72+3l1QvM/tJX/dZ/40KNbce+8/cEwaCXn5dgL0LB5FI26QXnV5a8IDKfT3xBpjrk+OoWeK5OHwSf1VMWkHZJUBYgo12O0uc7eeX0PwTVT+0tJU+H6u+1M3bUuFF93fr01WWz/rJdv2RBUENWG7dcffIuGtkU+GenvdrUXnI8W1SwqA6wTZ7fV7ql5PTX/pXdK19bp8sU5LsLTbrKQRlqHxUcbjm7+PCuzlMZtn6y7wNdztDPyPfy3CUvuy7TrxJ1q1vZytcOv3a3/bWrz4LI9RP0ka6kINkmCgWlbKAAtYt5F9fPUPUEvGjBKx4lJyso7lIF5OwKcpXxUfZogbAyXpv5KPiOZ5ceLXhWLkhXDtUDenVqc+1+ia/Hrl1r0Lqks+aAh/YiCvar/W/P73ninAPvnC7hIC4qJt0/Yootijf6ebALeZfyLuabEPRFzeVLALJjnw8XfP7FLcU075KAYhXxycYoxgG972Hfecbe2dwZhb8y8xXMn3PDs402v+a6sufZMwv3Gc/2rtXynm3ruWVrnh2e73zt+YHvLAKyzrgnNN72Qe/tpeZMDIC3P1BzCukurd5SWN/axFuLne/gnG3PomC8aAkB4zYX7X/0Pjehi3+8ZMtCIkBCgE0JNlQZL1khUbC21Q1kbF7p8scXem2zwUezlZxYuboSRfgScJJHq1c3n/j8KZPj1b08O1SbZOzXdzyb+tA8QXPeOdX+7f1lzexPa9x6tx/A3vLsOn/cRzzfnnV3J8++u0znz36R7BxxvkD/OZH/6XcTgqGE4E0A9iWgehKKvmJ2RvHf+aRN9zT9cC7p1z2Hugt5Zuz39rhzxDNp/D3Pnem7V5tjsJbWwtd0klPo/SJQgmqTVItN1G0ib1Gib8toMuV84PNJh94vA/Vl+wclMfVfwq3x2UPtT2NvHu4esm969u2jV+gMjULz2zmgLe2C+YXmdxOAwdiM1bibl34KLPHXl4A3+fc1ScBNyJV8k2DDR+nwN0EXLYF3E3lbhmzin+wq/zTB962cDJLtz4Lpf4L3iUAPTRBceIDwkg4SEmSSKSVP4j1kH1GHBXt+lJOhJdLitQfss1GvpA4bVJk8v5fWb33AF5yQRQUt6bLXF/LsVle5ZFK0MSlr30GJqrc6lC4os2tsyQucomTpr67AkK9kyUOysHbrZ8v5RLeNyj8kbr/gtk93kY35DOatesp469i6gz2yATX0Vy7BtcC3hCBaMs8LL/QCRINySb8Sf9H8aafk3wbS7Tf9bC+h5sVYovZVc/IEL24vPlTibflQYF5irmDSyxKSRcno41e+9QWf2sMXeLJB6bTXRQe8mFHyyuyiguK1TaesTfr6cev+GNTY66NAujGj5Onp1MFfOb7LEZ8CMbZ0yvzlW1k9smzxgY4df9kkrx5f9HSXp1deXhvgopJ9lM/Vw5VfdOHZ9p/ss1s9+2jtZceGPJ2AL/kFeTo0P+p0Kdv66C1nI6jcOk/lAuzqJvs+UEC7F+VX8kXJNfTaVaZzsV6bJ93Kb9vK2ZJd/Suqzl5AUaCPslkYj0s4e5dTZe0KSvcC+46qL9BVby+59MqC2nvxXZlAV5m8ixeqbsE02sUDkhd0k23wnX0ybaHZv5KrC0/2v8TXwTy2JskqQ2uP2g8liNASRO1xz4LzoLMQdX57J3gn9k4X64gFil/E6cUsxSX+CAkSgvtlYJDg62d1JQcv3wVb/X4OXIyjHe1pV9xS7CJOEZNsLLyxiPez8fT+Amc66jx8dSaan0XnQfB8OgfMp/kF8x5vrpWf4Fm0Zq0RGpTpeza3fNcXTV+79UMf6aCzD+44gzkwL6h3BxrMVe/x9gjevJIro72zK6PK+Hyg/NtvtYffd1Vo3l+dr3jzYPzGbI7w+7y8g0QASAKgkgOSWpIBEgSSEmQlJ0p6lahY23QoX+qgyulR9uze2bKRAKrt1ZUIrG/5SVb9xnRleFQ9und8Sail9HzUbv6T5QPV/s63/du+bq16ntqb9oH90H7y/HqW3T+gO5YzqDsTSMj1zyh13kjcSeC9Sgi+o74kZN+/X9oZxXfnkw8y3Ks6k/TJPcqZ1DnUHQeMq71tP3su7eF9xpur1tY8hn6qGoX7ReAmADcpB2QSVyWxsiuxBa8SgUvpA1lt5Rvyrf2Sk/WxLwL13ViC/WR/t6/Mwe4fsIecnebKvHn+O0vRRfuNnXI+dm7b654PeJpT0H+JTTDOnQ/o3wOMLxEooScJ+KU/C5Z4k1CTeJNok1SLLymXTQk5tHIJvK2DT54PbWWz8mu35W2zemT3Z8EffhHooZF08OCgXuh46OWOSph46G+i7x31AKrDb8GLw2N1BTSCh+xQPtiuTl/WF/mlHv4OgJVps/qNKTtUOdtk6iTja+tHoQMRH1UPjBOMRzlbsg7U+OYELeh7pyOPkmsDJQsrV+9ibVeW76fyj43b/o5p+TsP8a3Vrk0y6wrWv6A29HJDvWRK4ikLhguKC8BLEibfOr0k88e/BKDnrD7o0+6v1rt+N6b21bs1kYTrxYc+8dfGi54MVRY8SmzhUeWSbcurX51sBZZ4OkGEhBbfW2ajHqpMri5aAKssYF29snpe5mj6K/8+KL8Cbe1e+ba7tEuNsaJr37jQradsHpKj6iZXR1mwnpzftQV2ZHT56hKRPj9X9hHPp74s7aLCZnXVS1afltaH7cs7uyd9/tOj26eQPChDibr46lUOW2f90RU0h4/KsHW/BnsxvuUuaujWWfny1SkpsbpkgCcTNFcv/aXx2z6sTX3qcvxU3jqBjQvLJgZR9SoL6lG2Lqrke3GtDF1kl4ILgcCVTBArwAV1yUsksCVnAyuLCoTJBcFdlNEC5Ve8+upuAK5uPJvVfa38l/juMLf2hfXBd/mx7tYU2l+eL7CX7FH7vHPB2eK8Be8d702JNO/13v/iAXGpOKJYXlyxv17YLwM3Ebhf/q08sHeRVz8qvumPm9rp7iBuKn4pXhGXbGxSErB32dN5HDoTO0Og5zuYN8+6eTSfPYt0ZGDOew6be2Xr0bPauihbLxSyI0N3Tbe8F+F8oaBddnh9pKu/+o5ad+dZ51vn3b4fzNO+V5u39khz6X2ovFSdbIoXQH36/C3I6OtLuGeu8q4BCuai+TRm9OlZgZJTqARASSzJATK05JaERJRO8kCyAGVXXUgnWca2OiU0lpI/2V5f+Ppw65PXD7JsyQBPbozsS+Ytzy6bJ55NfUT1qX5HtYuvLkoG+qbuzr+1av9bO3zv/dbdHmwfgefY8+z5dg555t2T92MK953Oi00ISuBtQlByr//04x3Y3QTgnlOSgHsulctw1+4c0ufuFmCvG1/PnnH3XPdsN0/mz3xag+Zdkkyi6t0XayWsNiEoMVfiruQcWjl9ia1km+zaJCC+ZF/22swn3U1AKm8/Qd+NBYzNGI25cdtL7SF091HnYO+75nFt1g6fn54PKKnal5aSgHhzWz/NqXEYd2PGS+7h+1+Blfs3ATfx9yVfBEq0QUk7uMm4TcRVvgm66maTn+sreuXKW/+WUehLQLr7s2B2P8H7LwL3iyQBxiYFk3nYe+glVy4VlNCjKy9A8FC+0pWYwQsk8pUMXZvq6ReQL812ZeqQL/0S/frcsn4YSzIgM44OInx2+IIlBxSkfyevnH51gi2y1dXWyhcljNY22S867pjir86YzBFYC2W09YJdf/vO3kRLDPaMeMmUxLvlz/D5gQ2gPWva275Ae0l/UX1+Gu8TSrhJxHlxl/ADPFw5lNCLknl55kvSSkD5iu9Fiwo0n+RbpldfoFq75Gze6ZMLUMh/CKoNVNt448HrOwr1cyk7/VQ3W+Vrn92TXJCSjh+65GzyKWinQ8nps2cDdLVBx0/6lXUpSH99KV90WWFXO+S1Sw5kTxS0h279RZeeV3qyfEB96jLF5sqrtz7QW++VTb4KlmFtPlP+rhCsb9C+5YLbLtLA5srZVn6qj3fZQ2t3fVz9luPZVvcJ6++p/MqmNkC55F9jAHVAP9Lhu/DAXmSXdqHHC2xdlvAFuuzolem6UEXJg+C3i7GyehsUo+QFy+mzQdMra5tM+Zf4+aG1Wb613EuldbemZJIo9pF9iEd3r4MzwrkLznnwvvNu994vJhAvbJzSHx4lA6GvAl2WNxm4X/4lC12uq1sS8H4JCP0RUz827tVPF+/iC+9UY+md8OosNA/B82t+mi+w7y/Ize+i5xXdZ7Q1QFd+ZdB6tqavymzVz5f2l6fbvqLGRNf4wj33YN9J+95JZg7NK5q+9ynZRWuwa4Gv7rYRWo9F521jQo1558B83mcmSARIMpQQ2GRVOjIJAuUSEVE6SQQJi+yi5Omqi67NO9tNUNy2rx925LcfJfjYl6xjl9/45OvL2J94Nvki3yRgfiROlPUBmkc+8PrTGrR/g/WyD62lNW4vtqc8w2JGz3T3EM+753/Pou49zqP+zdLOoM4ekNzzU9+P0NfLe0Z1TjnvumNpWy6ju9XeafV5z6D2uHF2Fve8movmqD3Z/IeSgO++WgsSc5JXEnAScyWxoMRfib2Se5du4q/y1l/7EoPp47WvL/p0+2sMjaVk4H4d2N5rP5mX0Fy1pzobV7727UXg197VHmi/pGpfK6LNozHsOCX58Pu/AksAgmTflyT+Qkm6kmxLS/CVZEt3E3PZkkvErS6ebus/JQCV9ak6a7uJv/hsJALR5L4Q/En5fSIQvNQ9SBIhaMkJD1Y8HXjhk0UlKSDZ8uk9mMqCmNWhBRIlPJKrk2828eT8VHeTKCh9gdLVofT4V/onqg4etFvb+rNBUOX6F6WDlV3dTWCt7Mo7iNOFgsWnZJF6+ocme2X7fyqMY2GOob1j/uKt066zvV1iznr3YgtPz82XID8l2rWjTTzUn9ZYv60NtOZPY74QhHvxgSSWQPwV7ZJRcrA6XvjpJbQ2iQfk9Nmg5F608ezp+ObTi5i8OsrkEjnpb3l9Jkf10wud/PumgmNt6L8Lizbp9Fk5eTbbr+yTKRtDATd7VPlJDoJx9ZevHX3QF7z54R/I+QLldJXrO5/olfEJeL61u75q84lWnz3Z9iPdU93ssr021d35ePKxfQ3r96I6XXzWFi34pVu7+FdIv/Vflb8rBOk3OXYvkoLcEmPJsoXVb/3Fk2z9vOrD1X0XFKzvOK5MO30BSI6PCvLTdRF32Sn4f6IuBF1yQZk/lyU2aJdege9eptjvhThKx7Y6AuSPysn4FFy/CrR/iffYC/Atu5xc/UewBl0aLw94ILfu7Qto36L2WnsYOiecRc673one6d7tYgDxgPil2OXpAu6CLHl3L+IfoSSgevvLBigJWBwjdilmKVYpRvF+9s7S/95dzmzjezoLe36bGzA35muTTc2z+fScAN3K8SWloPlP3hr1LO26keUHtdZo/m85+/W3fmH7GnZMaH+YaD/s+fnuHH2ay5Wh5n7LS5dfv4v26j1Td33MhzEb2/LNwz47cJ85PJRowLORgFGWMLiUDX4hyZBOXfRLbelKsK0sGtRhF3/7y3/1G9flawOtDh9s8BBPLlmizLa2kvOBpyNvXPh86OOug/WxXvaodbRmrek9lzy/YkYxsufbmdQd655FzgnnhfPDOdLXgZ0zEnqbFHyHmwTcM8q51P2qe5WzUZ/0TR9BrO1M7Qwypp4tz13PpfPB82uewNyZVzCHJcjQEmf3S0CQsCoBt5AQ3C/2UAktya0nvi/eNvGXrORfOlhdXwHqS+2WnLz93aQb2pd5UKLOvsLvvjQ/zdU7tAfbu/niV+JRm+jTXOqv/hsXag769//IUOP21Z+kH9qXgTfJ9w6bAJQ8K/mGJ0c3+VbSLTsyfLbJ4tcWzZ5PfG2j6fNx628by9Pj+2nw0p/4+dx/FtKDhHqwJSokAiUmSlr0wF+aDbpygYIkhsRKOg/q2hTUlABhS5YdSsaXcnbqhNWxdxDUn6XsHFb42l+6vpIrq6+c/3j9UGajzfTkoQCphA5a4FQZzV+2BVWryz5d+tpMRh9WVt2r+78FOxfx5rr5Rq0VObTm1tkeA3zl/rq0L7iPwK6vbJfywW/7rzbab+2f3Ut3bzyNeSHpViIwGpR7iaMl/3q5u3CgAnc8vRco+2TL06u7fMG/eqCMdqFRv6QOOZ4crU78lXuRp0/3XaigwHjRlWuncaDkEkTaRpWNFUpO0RUoVZ+uemR01a0OuXaitaU+Gbvkq19eO8urB/Vt9eS3DhuXgfRbL/uPoD6sr61PvvbwZLc6dfTxXV+6zECy+rAyIEueLp+V0wsUV/8ZPr/Vv+XvA4LX8FEZNjEXBPglAGEvmqurzeRd0lf+Y0Df7mX4yvD1r/6X/EPp0b1070V8aZchVLkkgotvCQIXhi4OJQK2HFwq1LkXY3AR2+RB5eopx6/N71a42LpULP+Obr0u3E/lLntb5yPsmsRbK/ukvdFeQXc/gf1nP6G7j50jnXmo9wB4T3l/FwsUHxRDiNmLP1zAXZB9FdjXfC7O0Fd+8f6NLRfrZF2wq9fXhffCrU0QQ208qo/FFd6l+x7rnLzPb8+mefEMw84XGkpaRM1vqNxaKFsLINv1gq3zam0/U1Zff/JTWbtRII83Pjp7wLiMub3R/lhqfsyV86y98hl49+w77Wugzdptv9Zf1DiMx7jMp/EYK948KaPm5gmeu5IKIbmEASqh5bm+VEKixBeqjK9uZWD/GVsUyJ7aTseWrPrXL7B3tuRr+ZIi+aMrsYinrw6encSJsnars3XZJMOrx7a+3LlvL1uv1rD9aJ13v9lDnmEQj3UmefadR92j9q7UHyckBPujROdOCcGPwK5/4sBZ1fm0XyhrbxOB4Kx03+gccp7uGWRs7ePOip5p82Xems9NiklYgYRgicCbwOoLNthkXPQmAdEnfrGJv/gtL9TXTgnChT68Sggaz34ZaLz9ZNeeUm5/tffNVfsz/oItqK9u88mvJKD2tIOvL/qnr9D4mxdjLhHo6z9fA/bV35d+BSiRJtkmYYZKppWciy8Bx6ZkIEpWuYQdvqRc9V7xN6HHR36U2UXJt62P+E0Ckv3E5+f+sxAPk2QfWqKsJJqHW4LiVQINZUfvIUwOAoWSHWy2zNYhUp0CHPVQwUbBT/XV7WHPB5RUURet/ETr86X860O2ZGj90U7+QTm5fgKejp+oMbOjX76xxRdUwfJ8oGtf8ufaZlefsnml+78JxnfncMerjDeHu9daz90PnoWSdvZDz8lTkm+pOuzVVxdVbk+RaaO9Bfp098sdB/o05iAA99LzgpZsQnsR0sUXpCe7kKCSaELzg+9Ccnm26vFZPbR2BA3pUC9kftXxYmZPlg3fa/tO/rW0gEbb8clrB00ueDAeF5oSesbFZn3y12WOj6d2a5MflM8ufiW8ss2HYB6tT5DtK14/IFn+t390UTK6EmbZ1Lf1s/J3lL9te3XKfNZ2MrQLTGOA2s9H8m0rf7D1UD5hZdBF6ck2XX258uW3vkDzlr8PCF5dxtDPlJ/qCez3YrnyG/wnW7p+f1GwfRfcG1/UZRsfFfh3AX+iLgXQBQHoIBnexaGL7r0EXz3aZXhlXcjUuTy9y1mXk6v/PxEuCh/xLheX70LMLr5L2ivKDlyAo3x9VP4sdv3wYM2tzyZHrLWy/WF/kXvm7M32qX1rH3eeODOcdc5ZZz54X25MU7winij2ADG9xJ2vAl2WwcUZSgTG+982N/mHSgD2NaBL/P3pnXimuOXGkPqoz87khfF0Thqn8ZqL4LkyL1FzFsxb87oU6JQ9I8o9K5vgyIZ8y9nc5+tLsX6WBm2VEGw89cNY2yuo8bMxJ6i90Zllz6Cd3T/Gucy39tHO0j1T8cbVGBqXcet/c/A0b8Fz57nu2ZY46HksiSV58ERLfgXl/FXOfu0+stV+8qc262OybPX32qPsn/jGV58kR9CSJ8uzQ7VP7ozDd+ZJpOCvvTK9serz0xrYs9bNWlpHaN91NnmGi7WcTc4kMfEmAzuT3IE6k5xHzg/niXOlr5VLCJYU3P/pPB7tC8DOrc6mziTQnna7O+lPf5Qo/nb+dAZ5XooVejZ7Ls1H+6L5M8+bCCx5tYmzTaiVaJPEuom4Elr4ElyAr7y0xGBf+6HrC8jY1B4Z+pSELEGovH2GV18G2ls7B2Be2mv2XfsZ6JWj7funOSyhWrv1RT+NV1+NzVd+0BxAPwPeLwC/JAlY0q0kWgk65ctLpqHKyUu2lXxb/jPJutov0VefYNtkc5OGl8+nPqnTz4N/4zd+o35+/J+F9DDhJTtKhEiUoJenL2FSQsNDSCc4YJtcmV2Q9EDTSZCoW6KErgQNyoavkjlo5a2D1qZyeCq/siOv72h9xetjvH4oRyGb6tXXtS/Bo7xBHR7N9hVfnaUFYfS1e/XvdP+3wvhC89wcVLbmyVq79oO91Xrvvk8HZEvB3kE9TyBQr87dY9qG1rd1QZ/G9AQvOy89QTjgvaBLtkk8vUr6sfGiRKsDXvQl8rqEPPEl8dB89fJNLxlSWy4JdPw/6dTJht9L1anNVzbvqPZqt7bQlUO28YKfTQSSb/0SVHxko81rI5iqPuDZ04M610Y9cn5Q5dW94/nkv/pkymubDRQs6UPt4WH9rPwVCrq2vdXlb9te2aVPPtY/CvU/feXqJkOf5CsrAF4b2MtSWL9P5e8CgWvYi9+78kVyAfBHScHaLVhe2ZeieXgqf4b/EjSORRfoxlYZXHieaJdxlwNl1IWBbC+70AU/uUtVF6pkXbjYlyioDHtpjt/Ewtbnd2W/qLiXTmWXAfQdv0m8+JICaL662L6iLnLV3zrx9etrYB3sB9QaW5MSIu0HPB1K356yn1Dw7O3zG+x/556z2XnrHeS93jtfjCBeKR7ZP1aK612SS+ChfR3YJbwL9RMtAbgX7e4HxTfFsvqhP126vf+cxfoMzkzPsfH0fBovOFd63qLmqvnqGesZuiDv+cgGVV5kY91u+ftEa40qb1so3D1Sn4OysTcf7RW25qvkDNr+6Xx+2kffBflD+a9dPKqP+tB6ocbYHBjLnaNX8Dw6A0q+9AxLIKDJLmUvybV21SOnZ4eXgFBOF161Aeo4Q1a+vlbGz8pQfkuSXJ6+/uCjZFA76ijj6SVTzBV7OjxKnq26zWdtkuG1DTv/1qt1693V+lp/+6F3MirO8nw7nzYZ2L1q70DOjj2T/JHCWeMsci6hfY28f5wA59Grs4lP5512ult1l+uOIo52HjlLi+fsac9Ne7Zx96xaOzB3zbO5BwmsTf5t4mwTapsAfErGSWyVwMuuZB5sAqxkH1lJsGTZrCxblC7/QR/6mfD2eVES0Hgbc3STguYGLcGXrPlaOZrP5uvOnz71JWXjbSz9BDgq+ddPgaEvAT/zs2DJMyjhVjIOlUxbfpN1V17yDfA3gUfOnvyJ1wd2tXFpvtiTvePZr2wTgT/Vv04E7ldOAoqSFyC5IUFRIgP1sLFP5oEvGBEcqLMBCjgcSoB4UKN0+ffw4sl6mNe2B706ypu4YZMdGT7b6xv4faq/8tqGbLJH9SdbbeCjK+9wVF55smw6SPdAxYN6aIHg1t3gsPqVF6v73QBzY82ao52DeHMIrXPrY23bb6h9ZT9Eye3bkoPoPhPVzb46UJ/aT3h9Af2sX5XfoaRbybReyiUDeyGW1IuWGBS4e5knQ5XJgc+PeC9afvGCAzzZ1a/Mi1lbUfWSbz1UEkZ9wYc+37qfpfx0sUKVn+TXXlkQoS+o8tqjoH/11/yg20Y26fHp8Ma7NnzjtUdOpn2ULfqKz65+kDeOy2/d2kPzUZ+uPPv83fqVBY9oOvULKNcXviAT/0TzESXnCwW+Ls/nBrEXbFaXv1t+8nlRwLzl7wMlsFBlwexH2DpX95T8U+7yt/iaC6axN6fWyvo+ld/x9l1zXd3oU5tBf/fCumPs8qzcRacLt/JSFwSXIj66oCejJ+sSge8S3IUiWYm95V2+rk6dTR7sRa06r/S/aHDRdInqwrnUJQvvogUrR8m6jLn4Ju+Suz4+4pdu/S7EbNPj36G5j7cPNqFDp9yl2n6hQ9tTYO/ZU/hXiUD73rPgGQjegd7RJQSLYcQsxR1dvLt89xNhtEt4F3BlF2uyLth7ye5+IK4Rx4B2bixarOFdA/eM33H1DDZ+aG7MVXO5z5Z5fYI1WCTreUTvGv6Q2D4otw+2H9nA7pXdR8rNR3uoeTJvgO9M63wzr/j209ec26EzFA2tWWdn/dAuCs298el3Y238r+C5lKhCJRJ6bjdZdil7NhIMeHWSA/meAZ0lnn06fqoL65sdPj/J+UrOX3XYKK9saUk5PJva469k08r1MUqPSqbQ13+Uz8rs6kd16Jenq462m/+n56c1bZ/tXvJce87v2dS55IzoDuVu5DzqC8FNCDqLOn8k+5xLEE8H92zKH9/dtbTZnUlfxOKdRcURxuDMtWd73oy3Z7a9aH7MFWreQRJL0gpKAm7yLJTMknDbhGBJuXQl/DaBB9lXZpOshN8myC6fLV4bJR+jJQEXdwwl6Er8Sd4tNRclBPHmR3kTheTKF83jbVM/9M84SpYar3GgJf/6AlBZwm8Tf5/5WbAkmWRZiTo0lEiTVEMr30Qbmp8Sdr66I0vOhlwZze6JLylZYnBpbXzE10dQ99NfBHqYBA/oJgTJNsEhKVHSI77AI+ph9CCykdhgl1xZEEHGRgLEA0vHpgQMng375OqhQFZ71059unwqsyGr7trVF/ZPfL7Q9bU8WhKnMadXxtOBw5EsKBfIVRd1iG35Sd9hm19YeWBvzFvvdxPMQXO0sjs3F9Y9nXlvL9hDaPsCCo57Jlae/dZbv2j9Q8m2vP2+6EIgMQYbjCeTZEK9EHsxRsnZqqMcL/lUPTI6ci978vjkbMir5/JCJ2FCXxm8lLOtjOZbm6/qoXRfSvmVVOBTMMCX9gsQrrw6qLK+Jc/nytVjj25dMDfaVk8bXeyeZOzR7Yf69LWTvfr0l28ctUGmvEmWW1ed/JJXDvXtyvONp3+y23ayxW8Zals/lemyeaLANvvabZxoSaPVk8HKBLVbXv7a5vPKl7/+Cpy/K+7FrsvfXgQvv3U+Y1Nbq0/2EXZumvfWq71Crtw+N0ftm3hydfFh7VA+tPPUD9gxocbh0hp1CTA+FwEUXHhuUgKPsndRL7nj8sBmL71d+JVdJvYi3IXfZSO+y1f8O/Ch3b2s/Lyxl8hbxneR7iLuMoqmi185dEF9KvOX7DM8CvpUm+jydOpk3xieYK2ss/XYNbemyvgul9arvYTaQ2D/dRFFd2+2f3uG2u89P94H4D1ZHLCxQzG62GO/xNkLdJdw1AW7i3eX7r0buAvAxjZi2o1LNu7Yvu7Z5zkM91mDnjXz2HNmLpvTLutP6/Gk85yo+/N+Xm4/KuNR42zMyo0dzE/zYIz2Szp85xK7EnJ7xu0e6xxsPT6De3byU1t47eO10XrqpzF07uk7WnnnZuG56xzwLEp29RyXLJOU8bwulWxgmz05nrw6+aAv2XbrsVlZeGp7/alDln0yY1l7Z8v6qi/snvjsO88q11a62q9MJyGDJ+eTLD5bPvVFH+9aWLP2XfvQ+oF1bx85n4rb9mzaZKBzCdx5nEl7LjlX9mzacyneeVSi8J5L/LhXdSbtfam7C9THziP7uT1rTI1158C8NOcgcVXiK15C6yayQsk/tKQfKrlVwm6/1NuEnTI9SHRl85Hs1s9m23kF9Z7GASUEQRKw5KA5sNeSoZXNE8ouHmV3vwCEEpMlAetXCcD9AlASEO/fBNyvAD/7U2BJM9hkmwSc5JlkWgk1lC4e+hnwyqN8lIjbOsrpsitRB/Hk+pcsu1v3Hc9+ZZ/+IrAEYMm/yh4yD5gAQNmDRiaRQVbQsdRDzk4gghY4gIRHdtqBbBwS8fTaUGZTwoQsnvza8VGSpUMnGVt2tX/7df3Hqx9VP//bVzzaIaSsDppubQDPpjodmGS3DNd+D1mUTr+U6Sqja0f3S/z2+blzmAy/a9d6Wnf7oL0AydDqtT/WJh/VbX30qX58Zq28aEHCSQCOevHdpGB8QXq2W5aMkmTCZ0+Wfuuryxb14s+u9lEXgcpevmyypVP/2qD8kGdfG/ms3tdQfgQBxoHyqV06dMvXVvmVz/qYD8kJ4yBDlY2HXhlVH6WrfrJtP/vqkgto1CN74tVDKwvU8k8HT3XJS9xsfXXRJ/n1d8trxzeQ3fpPunh6tL4tasOFGaqj/cAufT6SV7765a893V6Usl0f2dzy12Iv0LcMJbte8dfX2giI1y55ePLxhMZqnlo/69PcVbYPo0HZ/r5yfsg8E6gyns/krf9n5rnxdAnoQuMi66JD5lKg7GKAdil3YdgLbokHSHbLLr0u/WxdLPYy/NHFeOXxfPFfQuHniS6QLkj4sGWXTnTrdfnscprNylGX1S6/ykGZPF+gH8uziybPz/Y9vr5t3WRPKJETtSbW2Hq2X5TR9hRqj9lz7beS7D1j91nbZ6m97zkB7xTvf+948cDGLqh4WLwhBhbzit/F9XDj/y7cQTlb8X6X92Ic8cvGJ5sE7Pn0PN5nsmRScwElj7qIm7/mtDm+c/5uPa7uFxHGZrz1ufE+yXZfoaH9Ze6UzWNzifaHjZ3z9p59tnuu9YHKux+z5w9t/+Zb+/VFv+oraryNyXjuXCw8dz2vJao6TzoPVp69c0QyLLkynTrqJluw70y4vqB2rl1t8L3+Sq6xY1M5mk/nG33n3+qXZ5Ofm+gjTwYSL+rQkecrfuXrE6+/xo7uWuwetJ/aY6i9BPbCvve9k3svd2/ofAJnRncf6FzZpODT+bTIrj90lEPozqS90H0DnKGdR/Z0e3fPnT0/zIn5sk5gvsyzxFfJLfTV14AgqbVf/UlwJVPeZCCdpFdJvRJhdBJeH8me6ibjG/TjiW6S8umrwEVJPXQTfOah5B750uThac6aE/0pIar/eCjh1xeAynjJwY9+/nshOSZZJlGGbiKOrCQamu4jOT49lCzMVptwZflB4+ufsiRlddP35d8rvv7k49NfBJaV95BtQtADuslASQ1lgYYH8Yl6ONmhghI8Xx58DytamX2JEXyJEvWSB/bok907+y1D/SPjJ57u8vUf1h856At57ZfEyQ+q3CG1IMt/Nniyq8s+KDtY8dcm3Ufl3+14mo9krW3rnay1IbPubMAaoPR0K4vPlzYA39ppG93yO5QA9KLtQoAP6byM472ctw5a4L58L8/qV+/Wp2MXrz59VEBA51KQf/b8oGxcbrLhQ53k3wflt/bQ5IIC7XXRomO7dekqrz6f+sqP/qPp2BsrvrFVZldd/vWrvqWHfMfXh/pb/Vd8dQQ+608b8StXJx9bH69OVF/rZ3W0wT47UAY8WzahfmULZOyiYeX5qr6AbstQH9LXDjneBefKs187iGe/PquP7gUqfKT/Guwl7Kn8CnuZ23Ko/DW+Q+M1R7t+le0Z1P6F9jt0JqDgGULTe37WRnn94cFaKWv3o7nvEuBSjIJLTZdb1PhdEPAutvToXsqhS0QXYRenvQTTkSm7ZOxl+PJdlpWrg4ILGNol5eeBvSi6JLmUdulFtwxdrOO7bKJ8kHcxXZ0yvsu3Syu6+q2T3eW3vP5Xvnxj+wi7VtbPurfmrTvYK9YN7Kv2ln3XfquMPj1v9nLPU2cqeE56Nrz7xQTFLkHcIUYBsXsXZ/G7+P4d+ghAnA6bAOR7Y6ZNAvZsgr43jj13jLV5AXNmDpvHEknoz3vP/1C4z3uyQAedKfaZOUHp8ebNHJV8u/utuW2+nWmde+25kiGtTeuzfDZLdy/z3flIVt/ueYjfOVjs8wn7jHcedL50HqB0mzhjj882XTI2kjl0ZJscy359bt1t25lRIm3r0EOy7MjWV+VXfEnC6q4POn6NgywKfARlSZrk6uRXGV8fo8Z216b92L5rj1lz619s4Z1bLOB9DM4qZ8NNBnZGue84V8ovlHNwBqHlIjqLnGHAvvOtO1X+uxt1HumDvhQT6G/7tnOn52f3aGtqXsAagDktGYhKbN2kFpTwQ0GCq+QWWtIrJJO4k+iqnGyTY5Vvwi99ybNk+V+bhX5C/NN4Qkm9TfyV2MObn+bkli92jjY5qY8lOiX7jEXCD3wJGC8BGD7zJaBEWYm1kmcSZCXP8CXzSqSxTQZPXwPisweyrYPf5F72ydisHh/qN12Jvqd6y2tvZZsIJPvJGH5nIlDyz0NWJr5gwIPpgVveA1lC8ImW+EgGPbToLUuceJhXDsoecP1S7oGvXnx106/9+kBrI3ttXz7fkM/aRFfOvsTPloODjtwh1eH3xK894POVLHuUDt1DFe0gfCVXNobq/hKv0fxZg+YMmnvYdUdbt1eyu67aCLW55XfwsnMR8JL10isRiC9RV/KNDb5gfe1cni/PzgsU5bcXKl02ZNqAXvarV3YZQLu40EG+6Lyg+UDXVt3vQl2c+CsZUbuoMnl69gUur+reOis3F41D3fzRxZNrv3bU4cd4+Um+NuS1Rc5HNvXn8mzwKN90qHJ9uDK8OtXb+vj1X9+qn2590cdnEy1hBPjq4yE/r+T5LOis7WyjG5R+BHX0+V3dbCrHd9HNPnr13xVdpAu635WXR5+SfGHt0Cffr9BYzc2uO6psDVH7xl7Go54J+x/1POFRZxB4jtIV1FeHrjrrV1vL71refhvbvdi6GKDmpEtzlx2XWNSFocuDC3mX3ZJBdMldmFwqugB3ge9CtbxLR7aV0eos3yXlx0IXQxdslyKUrAv6q7JLJro83crTuZiuHbB1gb0X1Wy7tGb3qk7yKJBD5XR37Bfmv7Vs3cFau0S2TyRJ2g9QUgalb7/Zh/jw9LzZw/azZwp6pux18Bx4RqDLtthCzFKcIfYQv4qDF5KCT2ArxmUjXuGrmPfGJpsE1B/90+f77BmfsTc/YL56nsxrz8OlT2vxfeCu/Wf3wmftvhbG3ZwYf3Oxsrv3zGMJt+YUVW7/Nf/OPLQzDwXy3ZP4PReXto4o3+TaLBFY+/qIkuFfraf59Pw3t3tmoNCz7RxSRslgz6Zs0RI4W19iYs8RenXpyBe1RYdKutUH/q49WUk79nhjUQetztZ/xaPq4/WTDg/rN56e3SYGq5/P+OzVV0bp9Bme9nb7rv0G9ldnWedXZ1bxGnhvP51TnSuAd950/uCh84qss+jeo/Y8KmYoDoDOIn3UX/tW342lfbnnjfGbF3NkrsyjebV3fOUmCSi5BU9ft8Em1kp49dVdSTn6+C1Lgm2ir0Qe2dZZng6/tiiwg2SbdEP1afsH+vw0rne4icFbvtBO4zMGfWsszYEv/0C55B9K1s+BJQvRm/hbSKJJhpUcQyXLSp4BvURfdiXToMReSbbsldHrY+tfm9ovwQc3yRclvzq+8nd5do2BrPLS3/iN33hOBO7PBjx0yh5ICT2JwOU9hJv8WyqQ8FCjyj3AHtjKHuYeflDOzsOtLbZ4ftaerjrZVZccj5KvLPvaUK6tZOjWg/jsleuPcuPCV0eZPN07vgNxyw42fAfc6ld37baM6idK9+T3l/gYO2fLo9bEurcPkoN9cOvEs9/1/ix6ye3LrotzL1k82eoqC9i7cC/tIv7EqyfAzx+ZC7hyL/jK2Sf3It46/GRLx8blRlvVqV42X0O7NCXrgvKqfOUCB31C12bLjQXVd0GPcT75I1cXrw4+W2X1yfCBP36MQ5nt2lSHPJ5tMvUhX1A/2Ww51MbWz3bptp9ddclXFxUc4rskZp/uBpAfyUH95Ghy87B87aLKgWyTWfjKBY7Xx5PN2iW/+q/FTcrdciBzGUOXz/7iypVf+X4FY9z5t+7moD3aM2Kvg/3suXImeM7JOs/2TOssWx10JnWmsNVG/mtTH/Sp/X3XYcfZpRdcYs1bF1twWXBpcLHtQg0uEF28XSRQNntJv7yLBrvL7yVrL14/NlwAl3cZchFCuyiTk2WbjXJ1soUnnp3LFeryWf0upF1wXWqTZ1u9ZMCOPX180ObaxKON9bOwPta45EvrX9KjyyWUJLloX5V0gfjdo8He7fna5wzsdfAseRY8F54ZsUIxB764Q0xS/Cr+KPYtflYuphajZLfxzcYh4JnsOdc3cC7U/541l29zss+Q+QPzZ273Iv61aL3R+LCyaPtI3crtkwt1stv9dH2iy2//PgNzEJ5k5ql92Ny1H81rMvtQuf24e9QeLCESbR8q4zsTo8BOGc0nuTraxfdcoPrR2pLtmBbmyXzGW4fmsGd+z4lsVrY2KFmJsM6Z5bVH33mQbClbvPbwEkHK296tQ7d1kr3i4fL5ap/hg7pgXvJVMhCvj+qRrc/GGt85i5LXFmpsd43uvrP29p01x9sDnWPFP+Im55Z3cu9qZ4YzpHMJXR7tjoR2bqHK8Z1Heybd86iYrLOovd7etSeNqzG255qXYE59/Yf2JaCE4FNyK+zXbiW8Srxtgm8TdMolw56+CuwrOcgerz7KF8RrD2W7uuony4a/6ujz07i+K+68bJuNxThL/CnvV4B4KPH3mX8bsCRgyTIJtU2UwbtEX0m06lSPn+yzS4bfNkrixb+SlfSL1v9k7OEVr01fAOYbto/G8Zu/+ZvPPw0GSb6Sgr7863PceA8mnYfw/hx4aQ+rugUcUTaQjJ0Hv0AkfuWwBwCwRa8N39mujO3KtJ0vsni6ZOsv+3wpa9thVN2VdaBVXr46q9NGuuQdck8yINMf9JZf1fklvjua29Zs553+li++dm286Pai7ALgxZfMRaALAV0XZjaAJ/eirN7qLs/WhYOdOmg6vJdtbeazOuxuXS9mesBfGXs+vLyVX1GBBbsnms+CAZRfAQkbVJl8+7D2K0fzv3WzjeobrD+26tZntmQCk/UDK8uXOYwn3/bRystrB5a/5bVfng6/NsayFPQn++TrGzUedtmsDC1Zpqw+HvLzTn71BZzZLsjh2i+lQwtgK6dXD9/lNqyf5a/dd4HA2qWtAPuWu2gH5WTok5/Vr3z56l3sOM1La2Hdob1vT9u/eM+EZwD1HOFLWgjgO9/wofMNXX11omy0g9ZWzxS0j1+tjbG6yKAlBLssgIsC6uKDd4HAk7kQ9UVBepeKvTB1AUZdgtm6cCwfuuS/uiz/EOjC5wLkgojGdyGC7Cuz2XKX4vyhLlAupvEoqOtyWlt4PrLJf/Iuph/Jag9PtzZkgE8WbWzv0HpZU7CmUXsCteYlS8hQe2lRUgX/6lkNPWvQ+dcz5pnrOdvnC/aZWWzcIlYtlt34N57tjVN67jzDnrme7878PRv035iM0zwYM5gn6Llpz+PJ8E/z/xFaT2tsP+ABH1aG7h7Y+vm42DprZ88tpYf4p/5+F9y9iLf3zJ05NL9kKD1diQ9rQX73KAol+dqrS7PPpiQgf94b2mZTv2r7nn0fwZztWQDm3XzinTOdKyvbOVdfsosd0NNVd/EkW+QbrV/5e7KvHXb6Rrb2T3x1kufHGPhoPM60zjl6X6nhydSnJ1OOkqO1UfnWxWsL9B3Me+vSGlpPa97+2r0FGz84D4qnnBHOK2dGMcC+y5/OqnsOLZ+tup1JfGtPW52d+tH73X6tv2DPGtfuPXNorprLIPknCRgkAl996QZPCa8SfZJekl83QYdmIxG2Cb5kKNAlz6Zy/EfyEpObMKyf23f0aYxfgnzVljaid4zG1peAmwhU7gtAXwZ+lAAMJdmgBJmE2Sb2JMmU2SRT7iu6kmnJlfObfH3Ep9vEXPVuMo8s3dqsju1HfInA+yVg9PGLQOhLQLQEoMSgL/LwEoCCh3dfAgosJAIFEuQFGsBHybWSgFd29XiyeP6S8Yl3KFSGbPHJ87H1Vn9ts+FbPeXargwdStumclDn8g6uz+rugXjL73TKv8QPA3P82TXael+DfVF6cfby7MWn3IUZT453IVAuYM+O3ss4ng5df9VhI8jP1ks2+ye5ul1MeuGj1fGCri4bFxpUOT2fH1EvefZL+aGP34QEWlvJtSlBoD6q/Bm7J99Rbetf/sjxxl/fyNRHybYNdnTk2dHVnvr5rQ76jq/OlV9em6i2tnxp/eMXyARb/GSTjD6a32TQxZE8n/l4kqPVz6ZLJ/6pbjZoUF7Z+oJ3PtCnIDfZ94USBKFEwU0c4J8Sg+grfuu8sqkfF43ZOlhTsPb2ZPCM2K+o5wF1NnSOPQX+X4s9Fz2jUe33bOkvqs+7frBjRkvSdPHt0hDf5ceFxyUXugxtcoOMbUmO5NDFuMtV5S5YaBeTHwIuO6hLngsg2kU73mUwfm3wXRKhchferadMT8Y36tIZpVcXj7LJL5TIq19XhvJBxidkg6dTrzFX96n8hF2b1jMK1r4LJZB5rroQg31EFt1nbffhorOm82fPv545sL89b94bPXueN89XeHrONj55xa99z6xnq2e79urXPQONz5jNQc9Oz4g5DO31neu7Dov2QXssHrUnrHn7CtoTK1s+sGuPVuYXDdvOO7vk6aqHPo3pa2CuSrKBeUWdM+Y1Cu3Vzi9rstS+jJb0a+3I1KucLPsSgeStrbL20frybl13fmDnsfPFmsWb/3h0133lnSvLo8r8S+6sLNtLn+riS9IlW0qvP9ogc9aQ8/OKz796fBuX+snZ1nb+faHGLpuShVsvsGd7fecLaiNev+56dR4681pve0TZPrCHep92noXOsN7JnSfe2Z+JDdamM27f9/xu3Kb93uuh8/omAduH5qZ1MVfmOPQ1YPTp3767CS88lPQCumQl31AJseUlwa4+pMOvzbXfhGG6QJ4O1a+nfqN3nF+KOweL+gklAiX+8CX9JAMl/foCkOyzPwmWFCtBh0dLnIGkXXzyZKuLLxEYJVMPtl4ydrA8m5vAQ0v6RRtDsny+4vnu3wRcqv6HiUCJPpD8k6CT2Ivvi8C+CnxKBkqMrEx9iTH1S6BJ8LErkYZPdvmbpFMfBCol3ZTx7NGbxFs533Tk6q3v6wPYrY/qKKP1RdCUr7VJV3B1y3xuGXXQ3TI+f0/lcOv9bsJ9gXxU/q74Mea6PoOXpZcdmkzwX4Kti3ZlejQZFMSTQ7aXBy/U6qC9qF0yvLxRlwD+6NHkXvJsybJJ5+VMVwDA9vug/AJeEKANVDv6vvbKXWJWrsz+1l87Qcz1TY9uH/Kn3CXOPKlXH1CByrbBhn3l24dtF638ffD8azusPNoY6dikgytHyYxxQZZOveRkaLK9DAP99RnPNjtY3wWg+XqqH1+dJx9r32U3OZrs+4Lg1UWrYLrAugRC5ZAcX714gXk21StYr73PwDjNiXVArfM+A6jn3LmBehbwzqOns3fP0eV7H/d+T/7qzO2M7Izbc0s5HvT91bqZjy68XYZLYHR56ALR5cdFSDm+y7nLL7hgKLPv0o7vArJl+OjS/F3hsuOCs5fu+OTZplsKLkts0S3jk2ff5dNlM/sundnSk7OJrrwL6dZdW2X8trn1gO4V3flZWAvriVoj2IuvfWI/oJU3kQI9hz1775659uU9f3rmoHMY9bw5c+1r1F733Nnv8NHz9xmo553HX8+0tjrr6+uei/sc9eyg5rLnpX3+bq/vGsW3rq2xPUIO7Q2ykO7WuSDP/7sybDvXLpvaq99ru+NBn8b+EcybsyPaPr109601wFuXVxQkS9rP3h98oemtbbJbf9cX7XxDn8YB5qFnfnlz07w5K1o/uuaabecIWt2VX5vWTmLn1svv9b99oMOjyk/YhFx12W/dd7x6/Gg/X/goHTu6tUu3CUJyvkH9rUOGr4xWD28O4O5T+84at76hd6M91F7ZM88Z1znnDANnibPM2eIsc944t4IzKJ6u93r1lPPjPNr3u7adv/pTH3uH37OndTfu5sn8mEtf//UV4PJPXwSW8CrZd78ILBmGbmJsE3rhKXmnzHb9lMhbPtsShqE6Jf1K/NHV5+jljaXxoHfsT8gedgxB2zcJuMnAfg5c0q9EYHj1RaDkGJRgQ0FirIRZybOb1INk8dcO3Tr4/EHl2n7ibzIv/dLGceteXpKvPt0vACUC/Uch+kr2+NPg/RqwnwUrSwT6wo9McgyV6KIXqO/PgclvYhBKCKJ0JeT4F9izuclA8k3Isa9eFwM6ZcB3eUC7QESzxbtIvKuztisH7SrXbpcTMhTYpRNIkWkj/Zbp94KzfIHYlT3ZANn6/b8ZJckKbvGCVPRd2YsE/7VB8Y+J7XMvRpQcTyc4j88+mRcleyB7xbNFk6NerJW9XPlS7uWrHbq18yKmR+lLCsDVxX8t1W4BAArpXU70R0BQ2UUFjyq/86Ne9ZPRF2RUlzwfdAKPtdcWZGeetI1ufZSdOsoFSLWHskG3fmW4fPWSx688nh7/VBevb/pErx8oWXVAfyqjC3XzAWT3wpvPbN7JIFm+yJq7fIfK6m+fVn/7kw35BrC3XrofAgWwBdH4EnxP5eyDcjLJiWwh/rbxCjs/9kX7z37o2UGhZ9658nTW7vur97D3FnjHe5eKFYolyNngs/WOXT9dFKLa7VzqnKqf7ev2yx2ruSiJYd7QLsUuEy7Ayl2qu2y7AOO7HLFDoUsTxN8L1V5Ifgi4jKIudPjK6a5c2SUo+S27LG095aDsUsU+6oKV3CWzSxeZchewhcvY2ilnnw/lbNcmsMlPqNz4n9C6tK4uji6Q1hUtAYjaF56pLr7K6D6fn4H9+Oqcs1/TofYxSt7etudhy57FngXPxYVnBq7ccwTV79lB64e+dTbof2dJz49npLnyjJg78wnvEkPB+rX2u8bx7RNreWXZteb8POmvXb7g7snKr+TgeQB8/eUTBba1SU/3NPYvQXv10vbvnlOtReeXdbq08w1vD1u3XdOSKrcunfbYB+tcX/Trqf+dIRCPmhvP+c6bs2Rpya9sV598eX5W1lptvShbtLUN6dI/1WO3fSNbfXXf8bXVPmp87WPJwrUL9PeLwJJa9an+bZvktQP6za59CuZr186atsY92/aCfdY+sndujNG5EXWeFFt0fjlnUDF3509nUXr26q6/2ng6i/TtKQnYfjNe82H85sc8or7+6wtAiP8o8VXCDC059wolxuIl+0r4rW4Thih9NpdHoSTcJhDJJPmyxUN8/hvHk/zd+KP53Pah8fEl8YeX9EMl/SQC92tANHzmS8BNqEmORTd5hpbkK4GGvkrugXrVgXzkL9mW8dk/8Wj2Jf2ixrKy6i6vn/0cOJk+QcnA3/zN3/xZMvDlfxYimdcXgOgmBAvKlQXvT4nApZv0U04mgMejynjBvAC/BGD6EnIC/ZJrwO/6YQf4q7uUno+ndq6crTIeDfT1Q7n+QZcTNtkne5K7GF15fPXQ5fdStfiMzf8JKCjdAPXyqAAVvXVe+djA9lW9HxtP/YyC4F2fvQjxSxvLlqE6aBeAdzx48ZKphyqT8+/lW51eytVPj3oho2zoydny1YtdOXsv8a+hBQz5RLXNNxvAJ3OJumV9L6mxfrpkZbd6EGgkY/fKHqWr3WRszE39JKfPrzaUo/nc8rZdO5ffcj7g8sAm39lXH58uebrqJatsLKCP8epe2QaAwCbZ8iuDxr6+6gfbtc/m+nqSbz38U8CqvPWz+b4gcN3E3Jbf6ZTxLm1PX/9d9DUg/l2yYuekeTfX9qM9YC/i7enOhD3H9qzr/eTdWcJPbIEXX4gHSgCCWIIuObCP956k5+++f7XXGapfnkN97dlrHO2ZO25z05ddLhEuvtEuuF2AXXz68uVefPHsuizF30vUvZR833DJcdFDXfS2/I53IXI5IkPV3fI7yrb6aBdM/F620qvjwkmWbRfgLr6gjNKj6i9fW11eG8fKkj/NVWg9u9haY+hCGbUHoP2yz1/07q+wZwsK9mT7M2w53j4Gz1/PY88kSobvGW3/9zxAz2zv94U6/Oer52bP4T0DO0ugBIB5A/PY84D2vDzNO1gba9RaQ3tg5WTJ0d1bF+oAPtt3uPb49o42aid5tq/srqx+tw8bM7r8nZvPov3bfKPWovPK+qD2Lnm0Nby8s6913f2/lG/toGToq7Pvwng9xzt+aE47W/DNIdD7Yiub1W0ZzzY/2sJr6/oMJc3Yv/uy76le8mzyg88P2Tuf9PYJf5Wrp7xf/ZGzi5LdZGB1yflVP/8o3W0bVdZ3ZfRp/dpvaOu/cC6GpzNxz8LOuHsOduY5k+i2zvWnjZsEBHt+92F7zTo0XjBX5kfCz/zgfQFYIvDV14CbCNukmrJEGJQUKyGWvIRcOokwMuUSZtkpP/HZgHbT1wd+ybbt6tFvP/PVeK48+3eJv+jW3f4aY1/+oX0J6N8CJJPw62vAqETguy8Bg0SZBFkJthJ8JffISppVLmnGbuXK2aufDL9+1w6FbKq7vL6h+lqyr/5uYnB1T36gJCa7xiE52M+CJQElA+nefhHYF4BoScANyF99EUgnsN+/4uPRAvaSdejKya5eME/fxYHPdMrJ0ldXHTR7NH31sl2fwBckZ5vs+kRDlw9ytDI0hr0IoVsOymuDVn/5Llb/p2Ivik+XxhJc5K/46oXqP/lT3nr8xKdbWfV+DGzf4kuwRfUNvxToBPPxdJVRZbjB/vJdBlAv1+TZkeWriwT/qHL1lKufbRcQNl7i+gj4ZF9L+a4sIBAcpNNmFx99cmnRJ3bXD7vKXXTI1BNgrC+61fNr3GRo/vjZ/q3fywP+1sVrY31XhtpHL58eulgmX14d+i3nJ9tk7PQhvX6SAVk6dQRlBXNk1xYlo19Kly82BXnrI7/ra/nqrL/k6cLaJtt2nmxuwHqDz+8KQbKLV4m5LW9iYfnqJts6gCe7uq2zfhaN3ZwH6w/WyV6Fzp+n87N3mfdp7/mSeWKEYgxlcUWxh1gDLzZBi03YFZOoy18Jwn3Xa7czvnNfP/Vdnz1XnjNjelpL8+ISUXKnr2C6EOPpXSxcMFyAuwR3IXLh6OIB9Gi6z1yQvwtcbtAuuy48LjhdfCBdNB6ydTmszpbfUbbVR8lcKPHplPPp8uXClV2X0eVd1LqMXn1+6PFkysnijevO06J1AWtXAqU171LZPrA/erbIerYu7pmCOp88R56x+x7oOcNX3mdxbapLdnnonRK199v/+yyoxx+aD1R7+qpc38G50RkCXbz30u1ZMG/mcef37nnr0vpYv/bB7gd61HpG125t2wN3L7SPrv7JHq2N+obePq1O/e1Tdk91yZKnu/zO0Zdg9/FTQrA1Qa1VexstKfiZ5B/f7NHOvtrSB1CGp342ftTckSlbJ7Tzovkwb3uGWB9JmrXpbMk2vgRZNsuri+Z365Npgw1ZtujWK1lYW9nXLh2aPB+vfFaH363T/k2uXHKvttjWZ+X8rVwdsvqaHzbVwWvLPLGJt167jvtcg71gDwG+fQTOiXexx9NZ6QxyFm1Md+u9Oos6g9qT2+/GZZzNn3Gj5slPgFHYrwElAp+SgCAZtgmwEmYrKzFX0gzwIEGWTNIsvgQc2RNfvXi6p/qgnfjq3SQe1Pfk9fHaXgrZktX29mmTgCAJCP0nIWSSf30NGP0oAQglAUuelSwrYUe+SbsSaslW/yRfmbqodp7sSt5ls8m7ZEtL+kUbz8qefOJLBpb8Q/VjKZuXXwQWeAuo8QXmdHjBdok+tIBeORlacE4nUSZgDy4EbOJLbrFPpg45O3yBffYrE+wr4+nIlZOF1eUjqp18bRu1H4XtM9Ch1UWX/0iXr3t52gvUrfdk+38SNvnV5azLGhqU9yK3fL6qj9KtP3q2ZOmvTT6f6qWvre+C9Rdfu0CGlkhb6JdAHR9le3l21ck22eWr0yUeXABQySs86nKAsk3OpsvE2vF1/dFVD80m+y+lAgF+uqDgBQao8pMtvXGj+rE2XaiqT149wUb2Xb5Wr1w9Ptix33rsgSz/bMH8bZ/ob5v5xZPnn7y6EF8/6ZX5TH7t6dD1ha9uNtqrTbQ2CtJW9mR/y/zCDfZqb32rk31Yv9knzybZtY/fvofst210+3kDz+8bNzje8ibx4tH02S7ow7W/bT/BmJvD9oc5t3fBfvYMeL48852fwfvKu9W7F8QGIJH3lOyL0qMboxSnkIP6YgxxB6pO7YglvFv3falv+qqf+2xCe27Hbo42CWj+XChQl4suvy4XeNRFqItPFyPlLuQr68L06oL8XeCy5qLmMrcXNvJ0q3+yJ3M5AhcjFyb6peQuUU969V2sKmezftXNlj4epUu/PtRjk6w62kLV2XL2xqVO43sF61FSwzpb1xIf1hmP7vO1z98+W50d0PkYBc8U6rlqT6Lk+HRrR76y/Cl7ViuzWbsnWht49epnfuq7cTSWnhNj9SyA+fCMmCN72xw1hz0j9wJ+sWvXuu0+sZ54VPnqqlcZXXykf0JtqhdvD23bUTZ0q1+72g/rjx5N1zMZ/9m9+4TOHLAWaEkaex21Pu3zdNYyKFvjS1vbrYduW0D+av2NyzO84wTzo2wOzI9nH4/uvJf4UqfzAV7x2aLk8fxkc+uAtiSD9IG9cv1C9VcSrXVbHdQuu9qNb1xs8CX1agevf7W9bZLj9U0/09OV6FMOWyceZQfVgcYdrz7KXv+f1jNY7/ZE+8teslfAeWEPOT+cJR/FJff8WXT29q7mF7Sjffu8fXn7uXvMOI3RnICEH5QQ9AUgSAZ+5n8LLglW4qwEWTJ2myjDV94EXvzWf9JDST2QZCsBt/Ll87k2tbF29W37iJYoXD/5QtmsX7x+6fP9+q/EnzJdX//t14Af/Rw4lFQrEVfCDC1p9pS0i2eTLDuylT/Zrq9oiTrYvlR+SvItJcfzVRtk+dx6En1s+gkw/U+/APyWkv30y8DfmQgUkJcMFGCH5AXwAuwnKvguKSgATyZ51QWAHArSgU6CjaykmouDckk8KAmXjbrZ5gMlJ8s2fXJ25Euzh5VvG1Ayrj4oswN8eqiuC8iWl89+66JdXP5vwKsE2JWhklNPl8m1eeWzumhIl8/4awOVs8Nnq8zmqS+fxbbt0nwvz1e2tMtrsqe6+JJ1qHKyy6/96tR1MVBGa9fFhF49l4b0ZC4QymzxZPnIlpxe+WtplyMXFD5dUuhcdLLr4nN5tvqurr5B/gQWK9t67I1HmQ829YFeu2tLx8dtJ5/K6vDJX/N35dsOSqb+5dPHkyfbNpWN89bNXtuvfKlTAJZddeiWZs82uw3eUOA7PtBD9ciuD/X4rw3y7UNgF5Jlv5R+21LGvwo6n2Q/FJ6SCivbwHcDaTzZ1V1/t3yxY0XNcXsJ7FWw92HPyX0P9v71/i9hV1zxlOz7SVzyLS7/hE0ebtyineKS3u36tGe3/up3zyDYJ7u25selonmUFHSR2Ysw2kUn6sLh4uEiBPi9DCfrIqJMj+4F5WvhYuNC46LmggMr7+IT7SLcxZQ8W3oXo9WvnUuhC9OTvrouWNFtj03yLpxbZrM65fj8kwGeHE13y9u/O2fBGlg/kMhwkezyivaVCfSc2SPo0/PjXPHs7PPjnEG9G5Kh9iKaHE2HBmU++FS2b/F7niXb82+f5/pVHUhHFpR3XJ0b0HNRArBLt3kL7f13e9s+sibQulmn1rq9kCxcnfrK+NZeObp+V/4ZClu/NvDXRnkp+Y5tbfnBs20eyJuP5dnGs32ay8U9V9rbZO3xUJLG+ilbS+uXjN46o60zWpltvjr77hl4+wfG0Xx0nvQ8o8ZKtudC80pGz+5L+OZRuTbitSsRduug6pUIfOcjXh/rZ33f8isd3/qQnE8y52xldqiyPrHtHKYLyiX2LmW/bVV3dcnR7YOyeTDWd3uxPddZYL/g7Z/2kD1W8s752vnyBOfPnkGhczk/fIK2QLtg79e3njfYeTVGtOQf2heA75J/4f5MVvKrZFnJsJWVJCvBtsm3m+yje5UAXH59XP/5wdcXepQ8+61HV/1soTGsfOvUp+T5LwEYlQAsIQgSfmG/BPzsz4FDSbiSaGjJM5A8kxhD+5KucjbqJMueHaysOmuTrHaV8WjJu/r8pLvy6+eJNw60LwArlxhEHxOBAmkBuqBa8PxE6QuuX1EJMkG4xJjgn5wMlfyCJ16wjpbQqx5+qYAev7Yl+ejQlZXAW/tka3/bCttmvAuFMv7qYHm22UPldJsoImsca/PK/hcNe8laHpW46aIY/yU+2KunzG7L2YXKT3r1IJmLoATR+oP6WJ135S+BtmDbjV7ZxdqELuIoPerykEw/4fLv9C4Z+eaLjD053uUhfZeV2nQpSZ4tuQuF8tdSF5kuQHxqI9+o9unSJ1dWzyVHn1Fl9nzT840no3Px4Z8M+FKvNrcOHX515Ndn9fOJv325cr66lCXTRnx+L5+vy9NXP59PZX1fHaof2xc2QXll+bj1UBfN7JOzzS8ZunKyLta1sfbwJXJ+th9w9XvxXdBvn35IbBJP+SbunoJhdcImBDd4rj5+/V8Y490P9iTYs+CZ6mxzpnaOe9d533oXigtK/okjQLxREk/88V//63/9Gf7Lf/kv3/zH//gfv/m1X/u1b6nyEyQI2Zco5EvsgUoKaldZH8QT+lT/QJ89b9Az1LPdHtg5dsEwn10yzB3apdglpwtOvAuQi1CX8S7GNzGirN7KvgYuZqgLjosaCi448V3eXHSU137lLkaBjjzKB0qnThfH6q890LFRD492qcyGPl/q4tlUD1V+4rNJxl9lfvD6alzKjXvRukBrZ01aYyj5h1r/+1zZN50h9pE95blBe2bsN+8NVDneew6fTc9Z1LnTM4gHfns+UegsW+yZVR/DK/3SzgRjdOH2LLT/m594l237fBNCd64vWitrFG8N23/QHqFDV/+kS5ZcGQV1sk32Eb/tbf141N5am0Aekq2/9mx7Uxl2vyZT1l7+nvZyaC+jW+58WmqvW7uoNd1nAF0ZvuRK8vWpraez7sIYzGPjaU6Ny5wYc2cNXtIqGT10jrBJ/hGPKl/e3Er86Es6fdGv245+JP+IX3s+au+JV0+ZbXOirG/rG9UX/UWTs0X5UudVIvDS2lSPTF1+0PpI3/hrk2736l3jPVvtF7R9Yu9E7TNnK5TQc87gKzt/OoOToeqDvRnsyd2Ddy/qr7EZQ+Pf+TMHEoFBMrAvAd99EVjCTzLs8iXQkpVAkxwjV8ZLoKW7yb70K4une8Xf9tLVJyBH75eKT7aVrxw2OXj7jL+JQBT6MrAvAEsAfs2XgOjyaAm8kmb4EmWSZOSbxIsHfDK0+umqw0dyZW2X0KO7faJ7l/hbOcrvthFP31g2GQhsJP/I+zLwJ+XfnggUOPflX8H0pQJ7vKD6KQlIL8HWV4HkElvpBOJkTzz7TdwBXckxNiXJ0l17On7Y0q/v6m957dc3SLqh2cVvYm59haeknXL+V39tt7x1ls/nLyJcrASzElLLl3RDP8PnT10+kivnb+2zQ5OhXVIrP/lTFnyzzZ48X0/101VW77NUW/H5UcaTKWe39boosAMXA+UuE/i9UFS38uW7bLBzsahfybWBKidjx8ZlBK1eFxVQdjnJH17d70q1yX9tKWvjM3Jw0SFHlfl1yUGVu0CtrQuStpVXVh31a4tee3TVW9tkbGufbPn09SM5Wv8ujz7x+rbyLomQz+TZkSuru/aBXv+e6LabH9QlEo2vX2jlkJ9t76mu8rXfetffta+MR28fa+vy95Lc5fj7wCYT4oMym5J7ZFtGyVavjjK8ql876S+M0XxaV7AnwT4HZ4ezcd8B++4qNuirP7FF8UZJPPjP//k/f5vwg//wH/7Dt/Tf/tt/+82///f//rdR+Df/5t98S//dv/t33yYK2f+n//SffuavBCMU0xSf6NO+Y/W9s9VzjPYMW+Nd5+bKHLp4QHwJEJcZlw8XHReQLsx7MQ7KeyHBs6v8Wbh0uRjGu8ygy9NDfHoXIBehZOy7GKEuQ13+lOm7XLoAomTqs6n+2uUjnm+XK/XR1V1feFSdeKiNtYnnK1m8se247hyG1sU6WEPU+nXB9OxYbxfRfY4W9oz90zlvP7W/em6U7Tsy70h873Uy5d2X1es5zD/aedbZ1hkIe77tXsanU7562LMhHvrqJpQgMm89A+3x5vBprluThfVq3dpf1mzlyu2P9tPqSlqoj2aPamMTF5Du8rc9vLr1K//x2a7+IxqU7VP8nY8t84+yhZU9zTHc5MeWrU208+rCGu76dp6hdOnR1hzNN749cfsW7IXGtLxxWYcdpznp/CBjd9cTpf+IR5Uvbw/ddl/5qO5neXW3zdVry9gaU/2ozAZVv32uDOplA9Vd29U90YW61eucXv/K6dNpS7m1s5Z3rXf/tTfaa7vP4CYGk+FL+EWrA/ZgftuHtx97/ujzzgX8+q//+rfj3p8F+xpwk4B9IfiUCCyJBiXEgkTYyjeJVhKuxFt2Jc+yq97aS7LFP8kDWW3yE668pGXJu7XN7qK287VtS/Ylx98kICoJ2M+CSwTi+yJQIvBL/oMQiTCJNHwJtU3ElUCTFMteQi95CT9lqEynjOfrFZ8tfhN86ZLV561XGb118PUB3f5sIpBM8k+5hOAmAn/bF4GCZsm7Ami8ABoVxFeWDEtecL0UJMMk4JIJukvK4SXO3vEl18jwgveSbVF2VxZlX1l/+VlZfq+Oz7W79vEuO2g2+C4Xa7OXoku1gy5fnae6y1+7nxdKjqHxYWXoU32gFwijguD49NfvtXmnf+JRZfWurHIBesH5U72tEzaYf8fzl398fpSTb/souBQAe/VcMtC9WCyP0kM8v+qlzz5fKJu1d9lYW3VdQujQfKm7+vyR8ZH911Lt84fy5+KjDReeK9cHVJn8yQ+w0T9y5S5P60s9MvouWnh6lyc0X/H88UumDGxv+8m2Dv/1ib/69I5H47WJ53ttyPlEr/zJR7aXggsjHyG9+vjGhQJ5vLrrZy+h63fr5BdqjzxZ8urFZ8dvF97s8137ZNv/p/a7JOer+iv/WmyS7ibswr2cswvs0S7s18/apydb/4vGB/ZE+xYFz57z6Z7vvUtBnFDscBOAJf8k8yT6JPb+9b/+198i/l/+y3/52yABSI7+q3/1r37GlxTkr6Rg7YlnfIlYX7xvi0vuO8Sz3jlhzY3b+JsT81USyGVkv0LokuJS0gXHhcRFZC/DUfJ7OfkauMi4hLnYdIl+ukyn78IWn74LUeUuqy5F6bsgZkPPLluXJW12WcwOT47njy10oUe1TZ8vMnWSVz99PHSRw5PnH68PgQ82xv40lyVFSm50KbWu1nufM2vvGdpnBXVO2D89L85ye8o7CfCeHbznp/c52l5EYevwF+Wzd4R9inbmdQZ2jj2dT9vfq7PHOzuM0X7f5F/73fx0ATdfJY3M2SaBni7hYD2sUeuH7nonZ4PaQ+mSt89Wh69++yDdqzae+Oork6cnS58NOb/tr8/gqV7t0CVDlXcfs0Pt4+jyT/P9Dp1L1u1Sa9w51prjV9b67/mW756pV/ugfjeuyo2x8VsHfOuLR+maM7rKn+Gr88TXRucQHZk+XR4+w+evftTG8pJL6ZPzYT6U9Q32vMPTd45WF5KrE6/OpfnYuuTqVT87VF8r0+kLkGer309rHvaMaJ90jthX9pLzJX5lKLvl6dXPL5Dvfgz1v3kxXmNBvcf2K8DKkn8lAj/6IhBK4JVUu8m0EoHxW97EGvqRTMItOXp5bV+efvuUPvn6VV7bbK4f/E34ocZGxh/cBGC0LwFL/IW+CMR/9GWgRNkmy0qgRTdxhpL1Nd9T4m9tkufrM3x0E3r4q0v2pLt1+H8axyYB0fs1oDFsIvC3fRG4fz2PFzxLAgqaC+Ylusgk+TYJSO5LQUF2gfYT/QwvQdfXd4J1F4pkgR05Gzy77EvQsVP+SIYq0y0P+axcXQm5dJU3Wbe0/nVRWv1Tnex+0VEAu8Esnu4GtE/8k536XS5XR5b/tVk523B9LZ/NlS3lc4N3IKsuPhkfBeuf4dEFf086dbatgn/y5enx6Ec8uJwoo9rsYqGNZHDtrkwdF2Vy/OpdTJSXkrugfCnluwtPvrSzvpVDdqhyiS3jQ0tqJM82+y5Sy2fv8lQ7kB2sjj3d+tIWWrn2n2TGXH2y/FwejVcPj5qT6pLhA/2Vk+n/kz3Q5bsLJKodsnwAGV3lbPPxGX7bzQ+kW/quXrpFftJvOexFGVbehZm+enuR/lp0AUc/w5eUqBzlaxMWT/YQf/sRjKs5tS/sT/saPJvg2XFGOct7h3nflXTrp8BiihJzftLb138SeJv0+xf/4l98i/h//s//+c+QPFxbXwpKKN4vBFHt64cYRpxRQnDft859Z4Rx2cM9w7vm5qsEkPkrGegCgkclSVxGurh0IVFGXXa6GO9F6F5UPgsXZ5caWJlLDpo+vktml8v0XSrJ0Ww+4tV1UVS/CyPQRddu9Xxc+frqgoayo0fVS4ay70IK9Ch5NmhjRncOdx2snXUDa2tdW+uSYyj0vHlWPCP2DQqeDXvInoKelWCfoRt3tBchm+ouz2/v394fPa9oZ1f79gmdGReN0Zgbvz1dQhTt8m2O0C7v7e32985xsN/MP1gTa2RNWsfWFh9Whra+0D7a8vqqXL2gzP6Jz5Ysvn0EfNNt34yn/kXX/qnMB7/5Jof2anqy5qx24pvPfFSX/Gn+F7vvo9bOel6QW+/4Pc/QLa+/p3YX+lq/0T2PGktrQYZaU3T5KJvP8uvv8pX744Y+0NUf/Mo/y3fW8U9eW3jjp69OSTf6Pd/4ar+Q48nznR91o9U3HvpLq5utNmD7kaz210Zf8DsWc7X4aE/aM50jeLDf7K1XsqvfPXf34Z49xtrcQWM2DyX+0L76268A0afEX+jfBbyJPkmy5JJjN4FWwkx5k2+bbENLqD3J8lWdtV1+URvVedJdGcrX6uo7PR0aX9vwlPzDh5J/+0VgXwLuF4HRmwgsgbZUomwp+VMibRN/N9mWDPhIdv0lSx7dZN/Ksn3SbXnl9SO+BOYmAsn3a0B8yUCJQPxv+yKwZKAAGY0vGSjZFy9ZJukXFVDj2aOb0EPVLWlHt3zJtZXzEaXD18bKydae7EleEu9Jxj7qUoDvQrN+a/Py+cQXwK1Nvrpw3PLW0W802dq+qvfzwAau0RvMFsRuMuvyT/VLbF1+bZ/kydDKgubKgufK7AqoV3b90UG6QBeyWV8lxa4czxckry/VyS5sG2wAT4dPz49y/uPZuShUfy/xT/LsUZea1aMuHtntZYeOrTrVvVQ9F5UvoZIQ+gN8aAelz6/26dFtLzlkjyYDF6YuUyWWtPGRfNvMJwrpsiXj44IOXX2yq3/H7wXQuLdMn026W5e8i+P1E6VfmTKw5y9d4Ks6qItnMnTtUD5Qenx9jG69bOPpKoM2s1kfUfLqVF7U3vaZPJ/1JV1Q3ov2l+Am8habwIsvEQHqbH1YXXLUlz1bRm97wZiMGeyV9rXnyLMedWY6872fvPe8y8UJ4oVNAJaYk6R7SgBu0m/xz/7ZP/vmn/7Tf/ozVEbXrmQgvxKC2pEUlHjcGEe/+iNmsYL3qrPdmJw7xtn5s2vb3DaXfR3oglwiEHUx6dLsEuKSshecLs3Ld3n5EnRpdrFx+eqiRQZbXtsuaV3g6LrEkXe5i3dp6qJ3eXB54lsd8vgun2TaZKcuqlz7+UiX3y6p7NYez7d22NUeXJ59ME5jal5C62B9rJu1Ura2rXPPU7TnH316Rno3ez6KK3pWbvkJ2WwMYE+CdmoL7cxqv95n+UL/jUmirz0M9i5ZCcB4c1ICEMyPvd087SUcba/vHAfz35rhrSW0Rvj2izVkGx+lR7PvEp9tPGRPvrZb//L0+VAmTx8fbn118GjtplPG777MPrmyeclGeX28ouyDMh9P8794On/2WVhKjrfG1r41h864Ei75QPP7hM4kaC/gzWf0zid6eWtaneTqfMSj63v5fPGrb+94+IivbVC3tjo7jb3zsj6gbFeHKifvLK09WPub8PuINpf88qX8EVWvutrEN0aUDMzF0z4InR/toyuLvuLX16Jzv3nWp2AMqPHqv3nYLwGhxN9nvgKEEn0lAEucJVuURCuhtsm0p8QcJH+q30+S8SXhapdNdvUp2baX7gm3Tf7jw5NOwq828JsQ7GfA/W/BmwTsy0AJv03+oa++DCy5hkrM3UQaWtJOsuyzfPVWd/2i2d5EnvL2Da2/6V/Vu3J9WD6QvfoasC8B8f/7f//v50RgXwEKlvElAP0lXZIPTy5Zxm5pScAShGQCbUG2BF98F4UuDSg5e3YrR0uA0a19icHK2dfGk1wbV3b19UG7yrBJOHjyEbKJv8Ed+U34wdZZmu3yW++HxlPAqiwoRV/ZfoZHBbWoYBePhuSwdZ/klUHftsyerItr+ivLt34oR1enXv0kv/XTP8mDhNJTX0qmqZ8NHQrpofrZopd3QVDuUtsFZXX1p4sF3oUmyj4ddPEgp+cLXxuSMMpPlN6F5TPUhUYf1OO7dpXJ6bNLpz8SNeYF7WK2fWCrjexdmvIPymzZZBslX3s+yPUhfe3SX549qh/qAL1yfXnFo0+8dvOJ3jK7+lg/ydaWvEvt+lGuXm2tbNshv2U+8YCvjfUVz9+ltbE+3tXNDq8f+bhgoy6qfH092TzV6VJdXbr6iO7F+yNILriIPyXpthyffUmprQ8u98tnl/z63b40hsZqbO15z5593nno7O1dBd6f4gYQC4gdSgL2U2DJuacE4Cb8/sk/+Sff/ON//I+/xT/6R//om3/wD/7BN//wH/7Dn9G///f//re6p2RgPxnu3xWUEOzLwJsMLCHoPd+7DZwtzhFj9ryYh11T8yZBYl5LmGwSULJE2QXFpRn/dKGGvUB/KVxuXGK65LjwAFmX7Mpru9RFCO+ClB+XNvIurqBM/sSDel1KV45n65KlvezIAM8mGZ4dP+mUu3jiyVzQ2NcGef7R/CdrfHcOzb01WkhkWUPraY2tb89N8HzYG84aZ7vnYtF72n7aOGljvOXXZtF+LH7ova9N2D3aOfR0Bu3zjhobODdKChqzr/7IS/op27dQkvQpAbjzeWVdxNtf1gtV3vUGfHulPZS+Mr1y608f0ievTr63nAytH3T5J8sGD7uv6PK1errs1je+MW+d9mflp3pru3MYv/OrPr55R1uLxdNarayzac8ous6x5aufj8+ca/rWnDSOhXGYXzq08uouH7J/x3/kI5n+WYfL69dn+MZIlm88+Z5/yrVJ3/wok0PnZHahPR9fW85JPr6G8qG9jyj7p2dS+3hyvLkwJni1J1/BHnPu3L32Du3/1uD2D5o34w2bBPQ1oOTfZxKAoS8C0f06cJN8qDK+xNvqlUNlSbR4dvAkqx4dkPGdDFWHHC1ZWL2QP7rsIb9bD5XUyz8dfuX4ld8vAiX29t8GlASU6NsvAkv+vfsiMJRIQzeRV2Jtk2loNvHAJn5tyeM/opvI276tHF159W792q0/yfrZMp3kH71EH5u+BoxKAr78afD9GlAQL2AuaC7AlwDbLwIF/+wlqugF1YLrkn8om8tH+REMqcfHOzm+Cwe+YIq9MuALsEDd9bf2V59PARhddaq3fm9b2d5ADrJZ+mRHpz/X9qN6PxQKPNEufiXkLr8B6yubyxfcksUDP8m+hM/nyisbR0F0ttduQZZ9lDw/BftPtqFyttrDu1BfeZds/tDls986dF3OoX6Q0ZO5KJAlR5NXB6XrYsG/i0V2V44+ydl/X7RkDt9RMlg7lx+UjTHQZ6vMzsXIfKDs1o8LExvjQL+kzIf2tcMvf9pQBrbx9bM6fKDVV67uE49qI149vtLDLec/OR7NJn+ovro4siVjE792KFt8vqurTJ8tOWRzeXXY1s/qVr71Vo+SZ7t14tlUfkdrQ3l1UDtBn285WVR99fYS/hH2kr5JvauLD9mW6Etfwi9/6eOvnXbqf/OGgrW03+1Hz5Yzw9nZO8I70PvY+0884I+FqLhBLLFJQMk5SboSgJv8k9iT6IO/83f+zjd/+2//7W/p4u/+3b/723hJQvUkDvdLwRKC0L8/uP924E0Gil+8X42nM3rPRs+Dudn1ak5LpLgQS6ZIJOElUVDJEzKXYmUUXGg+uii/gguOyw3aBSsdnqyLZxchti5CylEXoGxd6Nh1gevCtJT88oHPLoXJXLLWL1m+6fB+aoVWL/2v/+QShkL+gB2b9PnpYqctcjTbLoToziOUzLBG1qq1kwBrbXtmWn/PivNhn43e9faNPRT2WRG/iRuLFfEb1z7FeMUpUXuzd7q2ofM4dK7VX7BX7c/Gs4k/vOTf/vTXpbukaPMiuQPN10f7t3lvTVpbtLVpP1pbOnxJheWro9xatyeWp48mv/VRqA7UNr56ZPGocTSG9Y+C+itjG9LF81GbyZav3tpUv71t7lZORqes3to9rc+XYM+sknzLP9V5hfZFa79U35ca18K4zO8rXp3mP56OzeVf+UCrX7/I1+fy8I5nyyfYN61Le5HcOakPnaHqRKubz9pGldnds3fl7L6G8qGPT9T5e+21t3bGU59Qdijo/xOezmjY/fekv+DHPJu3+qH9eP1tjPHG1NeA3kvKEoCSgWR9GfgluInAkn1Qcq5EWvqVZVcCTiKNrmQa4FdW/WTp+VhZ/Vgf1UdXX7v6gpfAI9+66PYPn60yGshvIhC9XwXufxKCD+8SgEGSTEJMckxCLFpibZN72S1P9xn+0k3csUMhXfza19+t/+SXv00GVqaX2FMuEbgJwZ8m/X5GH78IFBj3F/y+DETJC5TpBC3sJPT6a3pUMCMR2MWALB428MEXDKElutSRCGNXcHSDJnzJssCmZB6a7ZW9qpNsE25An2021Vv5rRdfMKf8lODbgA/e6X5obMB5ZSWZ8FtHmbzLYfVX/orf+mhtoIE8rOwVX1lAHpLznezah9pnI+DOfrF+bnv5KVhPjs+fy2U8euXqf8Q3HheQ/KBAxs4FAU2WjXrp8tmFAk/vYsFWOX9XXh3674uCNvh3odGmS40yeTbsS2ixQZOzM9bs1Vdem2QuS/kENtsWuydaYiBZ/e+CmHzrgXpd1t7xfOtDPBrPj34q49XJZsvqX7v6QI5nh986aP1YOzIwRvJtY+s2B2i2cHm22y/llYFydWDtl2obf+0+A/bo1k+uny7R+UTrU+W9bDeuUP0vQUm6Eg8u7SUG40tCXTwl+NCtk6/bjv7uvBkbah/Y354XcPZ0/ntPea+VUCtm6EtAP8uVgHtKAoIEXl/5/b2/9/e+Te79rb/1t77563/9r3/zN/7G3/g2GYhe/M2/+Te/tQM26vbFoORgXwruF4KSgRKS++8GinPEM/0B07u39xJ0zpkDc3HX0/yVXJE8kUyRJOnLKTJ8lxg6dPmnS8xHcGFyqelCHQ/Lu/S4DKmTrkQBXXo+buKNDu9Cx54N+fJwL4hL2bpA8bUXxcr00fxBFzX0ytWvX13yUD7QeOOi01djj965tDbWSkLDWpUMs5YlzKxza24PeE7siZ4NZ7z30NPzYU8txIxiU88NCp6d5DdO3VhQbOX9q52otvXDGbjn8d2rnnPPvnFt4m+Tf/ZktCSgeUHbr5+5kDffexG/sJbWqTVG2e5607ePgjLb9sLy9NVdnXI0P9mtTzxaP554FK4+rK5xAt9sGz9+Zdmvnqx9HK1Oz60yNNdk+V7Z0zp9Cb7rmbXQn8a2NPnSxszGOqHNNf3y1WF/Zcrk8eYFba6Xby/la23Wv758Kb/nGjnZ8vTaqj1y7bdHydCVsb31gP77pqAtiTJ9w7+iO040KOs/Wp+VG5c5BudIZ8nKdi9dfTCX/DU/2o2vf43Lu6/EX0nAEoJ9CdhXgZWfkn6wXwMq429y7criS/hVTpZcMm3rlYCD6iXLrjpouifZK7Bb3yCJpwzveLYlAclK/F367qfBEoD0K+urwJv4u9hEmoTYU4Jt5Zt0I4fsP+K3bv7Qytv26pPp75NN/qPkEn8lA1E6kOTTXvQmAvtZ8PK/IxEo2SeQXyqgRwUqfQ2IxguiUTYCGFRZQg8V7JQkFNCUkEu+iTh6/JWxRePTLwX26Qu0VvZUh8/aQWHbvhTyu3UqC9bw+UiebTQfBXi/CCi5hG5Sjw6VNNoy/cW1h9Uno782q0P1ZXX17SP+1qkscAayS+nXRoBNHtYuvwXj6SuzwbtErj6sDq1ePP/oK75LOXu+gUyZDbo20EWFvLbwZOxcJJ7s0cr0LhrJlfkA5e+DdpHRhou3trvg1H5UncouZsrGob4xol3U0BIctUXmwpQNH8Df1i05kq621cW7cLFNpm79yWc8P9uXy+eTD3XI6gsbPui3nWzw2daWcvWyg8ZNvm3ijefJTrm2s6mNWyc7F1C0dpZXB81PMnx9jl7dhfZ2fMnXB5stryxaffxTH4Ny+pIDW8bnr4v4R7iJucoLiYlQQo/tltfPrRdfGwt93/GDPQj2vWfK+dIZD95h3rXe5WIBcYR4oq8A/QxYAvDVl4CSdpJ/EnmSepJ8koB/7a/9tZ8lAysvyH0VWGIQX0LQz4Y3GegnyH4i7N8PrD/9u4HimxKBxmAsvZeN0znkDDJ+Z4G1b43BPDavJVZKBvYlFbg8S6hIrvQFzaV7ufkILj8uTC47+KXkK3PpWR10MepS5OKEkr3iq+cClXwviC5ZLlJocnVcqtC9IPID1/76IVs5P3Ro/cpO2RjReDpUf/HozqN570vAqERY69ja7vPi2XbWeC7sCfBsFEPc50MsCMWkIE4GMuiP6Wiy6t04kf/iEHtT+z2nnTl3j+454JwoAdj+xG/yD7/7tf370T61z8yxObe+zX3rRWYdoHVq7fGt9Wdo9lvvMz7Xpr4sT1c/1YnP15UZ29re8vKgTnVXpl77t3pk+dt5zb59XTk7YJesdWh90Kf1ewdr/1EC+CPUPuiX8o6x8S/duXN2JFt9/NVrB+VfffLau7L46jzxza9y/vHpL88n3yvnw36j276R6Ts925UvXd5ZWJkvVL14fr5PCtpURrWz5/oTVUcfG7e65DsP+gxkdI3dfCRfah7D1eejNmtPW+iOBYwDSvwtvLv6abDkH55M+SYAQ0k+yTPJQBRK6JXUC5twS7+ypVe+5evv6kvSrU0JupDtUsg3WQk+8s/wqDK8SgT2JeBN+PXT4HiI/+wXgZJlUEIuuQTZyle2us9QeKpT+7UJycnorqzy9bW05B8ehf0qEJUEBPxN/v00Afit7Cf8b08E+uv4hQBZcFLCDxWkSBRK6LER2LArAddfN8kFN2h/5STPDpKVICvwWZn66OqT3YQeeTJY2VOd6q0d/qntK9tgb2XX59quHl35j40CygJXtIse6hJE/2SP0rOj2/JnbbaN+HQhuUC7YJusS2l8cqjt1cH6ucj22rgAPrXf5TB59ZNdPeRndeits/6f+AJ/Mj7x2VTG1yZ7euVsu8Ckc7FRB+LVxdOrpyxhQofWZ7r69F0p8M2vS028C3j9RMm3L7d+8i3jXZKqnw7l1wWvdkuCrLy6dPqTDT0ar876UI9s9cvXhr6wRUs40aHk2d9ybVV/65FXxtO7JEJyMjr+uuhWTnftsnmSVQ9qa8vL3/bi9W1BjjY32SjDnYfVxZvz9f0kywe+flZeO3J9umMgVyZf/Tt0Ue+Sjid/V4a++isZBfmKsie/PP32IbQ+xmh+eq7se8+/86/3gfeX93rvfImNvgT01V3/HuAmAUsA+jmvhN1TAjD81b/6V7/5K3/lr/wOJGcfqi8ZWGJRG9oqGdjXgRKC/Uy4rxfR/rhZbLDvrM5O82Fd77yZU4kjsC6SKZVLBJZc6auaEiyVny7OFy7OLkd4lyAXmy71WwY8mctQuqhLEnQ5Iu/C9MQHvlyaumABH6iLmEuS/qmbvQvhtle9q+M3fuVdKKE6aOX8QXXoUH3SH/NhLM1VMO8lw6xHSTHoeelZ6ZkG5429APaHmKPnomejGNCe8nz0jIiJSwSKp9Fi7OxKChbvPsWL2vRe04feac4gdPdoz759iUI/C96vAKEvABdkn92f5rh5b+7J8K05fTy0B6H98RkK9sLKla/sicZrM1l9eCdXvmNov10+P5XNwTs/JT0q4+njITs0OcouG/pslOmUl1qTp/X7odDzBzuG9oZ5qf9P0Gfz0jgrq48Cn3uGZP/Es7VP1G9N6ls+yS+PXj/Vv/z6CmTo+lM2pv5gkgxVNiZU3ZUpN972aWdj7ZF/RKFnBk32JEf1U1vaXl/K9eHS2ydlwLMB5agxQvOcTPnabh2UPVm0/jUG/TSG+Jv42wRgUN5k4Ge/CEQlzyTRnmQlytBsSriRJU+WbVi7LV+qHn59bXkTdxfsqq+MzxZV9xWvjkQfHn1KAkZL/imj+yXg/huBy39pMhBfuaSaJNqVoSXY0r2i2Ss/2YRsyOvXylZe3avXnyj0VaCEXrISgZJ9/t3AEoA/Tfr9rPzyPwvpq8C+AkQFI5J9m/h7ouwFLSX+AE+GL+nHNpAJugt2BDp4Mjo2ZMol6PjCl2CD2nhlu+XqXD474OfJF5o8m2TRDdRW/srm54kuOWjJswJaVOKJLLky++QoebqQDXl1X9msPp/bp1un5NYTFRSjbNF0yvyt7IkKpvNRvdp9qpNtdNsg4y++eoCvrWy0owwf8QJ/VF1wQV25S0r9i7LRTvZsLwV69fMX+AG6J5tXPr+WusxoR0JCu+iTzphWtzb652IEy6sr2dFlLn9kqDI/bNHVq0PmooXGJ18bvLqoMnn6V7yxwOW1wUZZv/glw1c3fuVPlL6Ez9qj4da7dsnyc2VrG7Yc3wXbuJTjG+dSY0a1kc2uFZiH7NDKzQ8oP8mi6692FsnRxn5hHF3EP8KrJF3JvAWboE6yeLgJwmzI1/b2A/S98Zkfc+EZAc+aM7n3h/eg936JDLGAGEKCzRd3v/Zrv/btl3iSb30JKDHXT3h9xecnvk8JwL/8l//yN3/xL/7Fb/78n//z3/yFv/AXHulf+kt/6WdJQVRdvvrZcP/e4P6nIhKCfiIsQSkZqJ/6K/4R44hZNvZwpnf22RvOEXPTPjdnzbN5lfiTZJFQQvvqSkKlhN+ldJ/9yqbLY8m+Lkx0yi5C6fDZo9l2uULf8S5O1e8yhfLrAoUmB75dmNAuf6vP71Nd5XthXLl68fqTTFsrhy7k0HiN484lmHeJLusUlRDrGdlnxbNhD1j/ngnvBXukZwLsm+LbYmLPiESzZwSUJf7sOZQs3rMUzcfuydrRrv1ob6KeV9C/PX/an9BPgksEGq99WDLQHPTl1yYF3+1Pe838grlvzs2/tUFbP2saT668+2DL7yjYa/bS1dkLW760vfFKhw/ZrfzWr4xvjKhxbp326tbLBk9XAgmyRy9fXbw6zalycnQTUniUvPVq7dCntf2u2L1x+1G5uUlG33yg5M0RHX7H+Kr8is/OPslf7aDZ0ydjc/n6r5wMrf7yu8eU+VGfDCWrP3TZJW8uVqaMKtMn47O2PqKwz1E8P+iV49OTaZMMVa5e/p9odZ706kPjhZU31o/qwNpAY6ivlW/iT3mTfZ9J/r1Cib+Sb6iyZFkJs03IkWVTnfhN1m0dfPILulsOJe342CReddD8S9TVBhq/fXri1ZXYQ5WfkoDga0BUMpC8RCAalPsqcBOCm/R7gkTZJtTwaEgHm2hb2ye/Ib9bDuubDZqdcvXWdmUl+tLjo/cnwajEH/gSsKQfu5KCKEgCht+RCCxI6ecyS/trufJSAY0kGQhcBD0SXii4LKAl2+gKahbp+ETJ2OGTsykhh4cNurKtrbWB6uJXF63u+sl++aVP8g0Kw9o+6X8eKNFWEk5AiVZOv3JlKHlFng26Nvh8vbKhe0I26tRW2PL2g62AmOzWgXw9If3Wry+CfXI25Mrrq3pouurQoyvP3kUCz+9t54nnS514dbuM4Lu0o2yADsiyUWYX0q98fZFr753N90G7aJeE0ZaLDUrHRtkl3FjYsC95k59sqkdO5iJHlv9re+XsUeV0fKElgpTZ1f7l1a8uvnqf5fnA66OxoGuT7Nqg2USz4zO/KDkke7J3sVy72klXXXTtX8mhetcGrw9PoEe1z848x5sXSIZuOftXsmC96bRDH7Inb2wo2VO5i/hHKOGHPpU3eRffxZ4s+eXzs3XIotsHaG2aa+M1F+bHc9a57N3RO7FEoLhBElAc4WtASUDJNknA/SkwlATsp72b/JPckwD8s3/2z37zK7/yK9/86q/+6u+g8Of+3J/71kZCcJOCJRP7OvD+VFhC0heBkoGSlPqov/0htF9AFE/su8o8dKbYJ9bbvJljiRXzWvKvLwElV9ASf5sQ/JIEYHCxdlns4t7ltAt3vMsuvgvrlaEuSa94bbgQdVHuQkW/OuUuXPy7ULmsoVeP6ovLV5e21b2j0AWQfz4aD7nLHXkgR9noR/O1KOFlHUrYWjdrts+KNbbW0Np7HryD7AfPRTGV56J4VNxrL20SsHh6ebD3irezbS8WV7cnN37TdjFC51Z99Tz3bBuLPwQYn7OgRCCUCCzxZ17g3f5sv6Hmt7mOmv/WLb71Xt2r9f6IWn97zLqTAf4zdcOT3l5qny2vz/X/qY5x41FltnhgR3bnpbm6NqtLrx59z1S2KNTerYNCz4A1y24peev5tN5fi9prj/AP2tU/cv1nh6//ZM07HWpe2DR/5M0VfAl/fbd2a2M/aW/PlvVV/7dvjUUZ1u9Tm/m47a9vPsnQbMlrI932E8/mI9pzxGdYmyvXljrVXRt+yFE6siioG69e9rWX39Y++6XAZuXGu3X4u+0qe2ehUPtkm/jz1R+58kf/FuDFfgl4y8uXXEM34QeSaGQhGyiZxia7km5ofvBLtx6e/ZVvEm/BZ36rl30+3vEgwRdfeZOBkn8lAFEJPonB5H0RGO1LwC/9eTB6eSjpt0m2aDp26+9VGS2hB+qu3eri07Gt7Wy0X/mJspfog/7X4L78w0sIbiIQ+hrwMRHY14BovMCkIEYwgr5KBkqmFfxcviQeWYk//OpQQQ6dcgEVfpNoUNKtOsrVgbV94gVRW87f0s/4ufXWf0Fh+uXT/7xQANml7spQQe6W0WsjAJUgQpWDsvrJl782JbTi6a5/OoF3bSmvvjrKIdvqo0FZ4Jwc3XrKK8ueTllfKnchiBeMK69N/lZfHSBD2devbFcO1U+XHRoPbKvbBVY9lxj0nTx/ZMqhC9DqvoSq56LyREu2sO2ypZyNvgbl7KofVYdN/q5MPcmO9efSpL3LV6+E0OXRkiYre8fzXZ3L13a8Mekrqqz+JpqyzWZ17yhfLolXhg9XV/vVXbtk167kUvou1E8+8wfNCd0TNWbjVbZX8cmATDld+mTxK7t1F6tDtauf9Xv7m9x479g/C8mHvupTLqFXUm+TFDdBmJ36UAKQ7Cn5t2g9Got9a8zgbABnrfeFd1nveHGAmEEcsV8DSrj1JeD+pyD7H4D0RR9I7kn2lQT8k3/yT/4Mf+pP/alv/vSf/tPfUmCTDK+uLwUlE/frQF8GPiUD+4mwny37twz7KrCYx7jEH72vvV86q9sjrWtrARIs5h3tK6tXXwR+NunyCl2oXQ67YLsQddGki19Zl82P+F//yYUJXZ5+y3sh6zKqHfTdhQ59p3tFG4P2UWU6beGjdMasjyiYn52/1kICDC152xr2vHguOgP2mRALFHsU34lD7R2wjzwb/XG9BF8xdglA+64YnMyXgWyjfIm/i5U3hizu8Wy2Lzuz9Ltn2/NvXM4DMNa+BvTvAAZzYV52nhbm0Fzac+YW4ts3qHWwLsof7YOPKNhPyujK4u0H+IyPd7btJ2X8lq/t1oFbB238ypeHbIA8fX7ylc5co+Tx1196FFoX64a/4Kc1vM9K632fnc9AnXzzsX3QP1R5+9yYUGVjwzcnyfmq//jmCPJpPbIjX35tb7l2823fbB+qs/zWVef2acfDjk82ZMZbG9nke/01nj372oPAz9oov6KSXersMwT7jLySA56P6ifHJ1eWUEuObntb11iqV79Q+nc0u+Yin3zddslK/KWP35/9huQ34fcKJeYkzm4ZX0JQmZwMKi8k0laHxkvY0cejr/wAG0k2PJtN2F0bsqtPBrW3NiE/K+czKNPfRGD/PqAyKsEnARgPkoDxIAEIJQVLtn0Wm3CLLxGX7OrU2wTcltHK6S5W98ou+fWvHJXYw6P0aEnAkn37JWCJQfL7NeBjIrCAXrCy6K+aAhPBMdlSOkFKAZCAaPmSfiiQqReU1S+YKsEXr+7K2EH1K6ffRN3y/Fz76Cb6rmxtly8Ygyf5+ljbnzcEr3upCyXgLsjpCzg3AF49vgujS1P1459s+ELjrx7NJlm2YeusHCSC0qVXX9BMlz+gRyWL0m3dZKtHla98+UAGtaMveIF7fuoXkNMnh/oRj249vMtKPqqXHd36S66t5CjfLhO1vxegtf++aJesQC6pon2JieQSFMaVPao+W3L6bMjoSm7k1wUJ3fLWrZ3V37rX7ta9vDr6g5JvH/DGkX7r0OHpslEmN6b8Xhu0hE50667fj3TKkh7LLw3KoB5UvjZrq2/J+N8+v4KxGTdqP7JPZj7JlpK3b5M/2WS3fLpsd16feONurM0f2oX8CSX6SjxUDslL9pXYAwmLklDLX9n6eYI1aN2guTVuz4azyjnrrPeO653s3S9ZIYEhjpAE9G8Dgn8XUBIQ/DzXv90HfQUIEoASeL4ClMz71Z9+8SfJ9yf+xJ/45o//8T/+LSQD/8yf+TPfUvIolAxUD5UM7OfCJQNru383UDJw/wORkoHGIQ4qAVO80LurPQTW27w1h+a49ZEAlHgpuVTSqYTgJgbTvUsEdqleWRdFlG7LLnvquDAuXBJdnJ54l6bq//pPLkldHPl2YdqLKnQZ+1q6+Iyt/ih30a3P5DuexlASA+jQnT/zLfllffZrQM+MdbSePRvWunUH+8B+sC9AjOd5EN/2FZ/42D4SU5fkQ0v8vQIbsXbwjEHxs2evdot9xBOeU33rnHIGtTc9+8YFJQFLUpcAtCftxXf70B4wl6g5N9dgDcjjW69ku5ZP1EXdmuIDGT05xLugZ7My9snX11M9tvnfesprkx5N9yUUmo87VysDde6cZZ+fnkH8zj+eLFuyXaulPSvVQXtOsqkMW35KCO5zdsE/yi/g6++W9ZlsQb79ZbNlevWtz46bDA/mtDpbf21RdpXtFXawdk8+1i5ef4xNPXJQrp/ZoE99uX7Tq7M0XX3nS9+18Yp6BtRRhng++KXnq+eJHnX+ZxMlS58PtORfNpev/vajutFrh68tfGV2PdfxbNaXdsmXR0FfSwL2NeCWv48vAku+ocrxJc5KrKGQLvv1QS7RVr3s6NJvMu7aZwdXJilHtnx92eReNrDtVIab+Fu/8CoZKAEo0be8JCBe0m9/Erz8Tah9hBJu6PJfottyfr8W64PPkovLRyX44L/99GvBTQIu3QRgPxWW+LvJwMcvAgUrSwUyIMh5SgSW4BM0S3pFoaClZJ4yOb7ACV1e0M03my4c0VvnlmsHrw5aIi5UFkRlE1396gq6PiPb8iu+uj8vbAJv+YLKLn0lqtIrh7XLj/ImuLKJfmRTmwLabFBywFcnvroC8/WLVn/1tUFWO6/s0eXpQD3Bdvp0axsPtbOBejpQTq+8tuuLDM8eD9XND9pFRTnk77NyZQmQldf370LBJYVfSZJkT/LKJSX0R5LCHHQxS+7SU1l99diW0CED4yVHlfNpDrPnmz88n5fvkpVs/SS7/NZZ2/qFz/fVVVe/Ahsy+vyjymtLlnz1Lrcre6cj27biUZfMq3uqpy/J+F8d+0W2zYGx4RdkdK2/eQblpe1f6333ejTQx9Ndf0990Nf6V7+XNt4u5E8ogVTiIUgoJXeR3+Re8mySLb065XxtO9BatC7G07jNhXOz94f3mHet97mkmbhA/CCR5t/d638J9tVdPwn2NZ4vASXl9t8ELBHYV4C/+pAEhE3+rTydJKH66P25sPYkH/3bgX2VqF/+vUB97D808RPhEjYlYIzReI3bHLRnzI05MlfNobmV/DPPmwjES7Tsl1ehrwHx94K96JLYRbwk316m0Vu+1OVpZXy4cHaxAj5ckuhcqrpIdjFFlZ8umuz5/Yiy1yZfn6nD95P/fOiX/pKB8QXjgZvEaO4lYUvY9jWgNdznpGfC2nv/OCt6JsR04k7PhASgGLjkePQm+zwr9ht6dVBd+zCeX/43Ri1uE7t8tDedAWCM9uT9ItBcfCYZ3b4Da9KeiG9dWguy9tel1hFvP9hzKDnqUk4H7JJlV70rq3zrX5snnl3tQzxd46rfaOV3tLlJtvNydfjmlY25huY2nm7rkiurm3+yrUOPX+Rjn5X8oFeOf0r88VG/l1ZHWXvxqD7i6yuZsajXPMXzA/Ersxbqk0G+m9Mrq551Jc8GtMfftpFdc5Z8eagfqHGlQ5XJ+dcPMqhf2eLzR6ZcXfz6DsqNS1+VX1F7nQ/2qPp0gKfPPh27nhEy5VAdfD49Zyj7koJ01xcZPqys+vjazAcko++5Vsb37KeHEn7o2mzSL3xJ8g82AfjEl8gLkmYlztC1SRafr1svu6hEGySTjMOrR155+VCSrnrLv/IB8eQhX5J7K698E4BRCb39ChAPJQH7ChB94jep9gQJtM8m7NhJsH0fCb7PYJN8yhJ8tZ1OWUIP/UwSEAU/A14eJAjRl4lAQYfkXsGHQFjgoVzir+Bf0BMt+BGc0OMLjJJVXnmUbP/yfnXJC7jIC4bUq246UIbK7Om3reRbJ1p7W1575SfZk807+Y+FAkZ05WQC23QFlWRo8mTv7OLpS2aR4enXBrqc00PyfKDZo/Frj+ZHefW1XT/S5ys7uDoQWMfngwwv4EZrJx5lEy8oR9l0qUarH9V2vuOzrw/45PnLdzrtZQOV2bgcZPtOXl2+6a6/70L5k+zRHqr8Sq6OJIv264fkCkq+fiUxskfZuwjhA7/VNbZN2pDT0+0XIOmXv77x6l3Z8urUHh5df+j65q95IMevfGl+06NAvjz7J9mWrw743uRdssrp8l892Hpru21tPX4bk7lbPpiT6O4B1DpC+7nnY58TPPuVoT3L+Vi/qPa2bVTf9BH0fWE8jbkL+RMkHFzUQwkIvKQEWlIvm5IVIXm6EoDZka+P2wd9bM3AeIwZzIkzyZnsneEd5v3svd8fDcUQ/U/B+78E95+D+GmuRGA/C+4nwZJ1koB97XeTfX/sj/2xb/7oH/2jvwPkNxnYT4X7ebEvDLVR0rF/N1B//FS5ZKD++jLQ14ybiCkR2Pu/91rzYg/s2lq35tw8S7Tsl1clnaL7NSD6lHwJJWFKZnWBVIYuqfFs2bjULd3LK74LJz3Kp7ouSl1aXcDo0NWrf6nLFZ8fUfbaxLuwdcl9R/UhqEuOgr5pnx3oI3ljNPY7p839u68BezY6g949D/aKZ6KYuaQyak+V/ANfoPr5fOWbELx1+cu3doqPi+P0xXlWHz2/zp67N42zsZagLkn96mfB9pT5M6fmsnUDc105vvVozyy1ZvhgP3SJx5PhyZSTKdszQJbNkyweVdZu8nxd++QQjwa2dxxbfkfbu9Hk7c/Vt1+bS2U6fJSuOsmTpW+d6Pa5yD9KH599fGtt3QMZ4LNRZ23VD9klz7b+QX3P1rxmA3g2EN+cKrPPV3K+qgONCa8P1nbr0tNVF9169Qld/fK3L2Rrs33bsnr5eJKBPtPxq+/6lY/WjLyxPVF7nC99VC8ok9NfO1T9npXqVs5Ocm11PY/qLs8GLTmo3PObLH31gF/yyivLjq90yRd8lghkU/l+CfiU6PsIknWSXxJmH/GSZ2h8uhKHyumAbmVbd8Hm6smgBB3Z8uxK0kF1yZYPyUr2pVfOx9opZ/sqASjxh98vAiX/yPp3AftZ8Hf5GrDkXsm28JQgTHZtfyhsH/Dbz8r0knn/7b/91n8OQlZCEN3kn0Qfva8A8WR9ESgB+PaLwAIXwS8KBfolAlHl/jKJgqAEleiKssdLvNFHBS8l7K5cQCPoLlmXDQp06QF/baCEW/pLr35lBVZw5evn+kSvzfp6Jf+xUBIOTVayraAWSti58Kw8u/SgzO7yW4YCZ/KVZb/ltc0HmSAXyCC7bLrUr490ydKzddFPvnooMbD81lO+Pq59fHbQJSL5k0825NW5eoE+mi35yuLVwecH1j49W5eGlbvg5g9ffXo+vobyox1+JEm0hyqTs0lfWR1JCbYuYumuXWDDJ6rvLkJ86ANaubaS1Rae3yt7xaPK8drtwvjEsylJhDe2ZPmI179oiZnGdql6bNlVP74yOzI0PeChRBD75auLulBWrm79y8fS6q0835C8tkAdlKw1UsZbR5RN+8p64YO94vnZZ+ueBcCO/sqyU49+fVfWh+0P6CfU/6U7VrTL+cVN1G25izxZ8k1abDIxm+zQdNluu7sO9dtYzG9zZG6cyd4b3r29+32pVLJCQqP/Kbh/G7BEYP9DsCSghJyf7/a//0rc3a8ANwH4B//gH/wWf+AP/IGf8X/kj/yR35EQlESUUJQM/NWf/oci9z8R0QdJSf9uoGSgfkoGSlxKzpSUkYTxh07xjvH27vYubH+AOdt1Nb++uDLvUJLp6YvAvsC69CZiFpIyLoqXdsGMuhzSvZK5xJGja+OC1YWzC+1eKJXTrzzqQsbPZ2j+QLufpep1+dWXlSnzjyqbG7zx7Tw239alpJh16pmxjj0bnome786FngWwNzYJ6A/mPRPBnir5F5U0x/fT9JKCmxjkx16E/Sqw2Ll4Un8605xLnUV73rQ3JaeNdb8G3P248wTNoflszZTjzTfgK79aP2sGyntxj5JnAy7xy28de6jyyvnIf3VBOZ26+bj20fqdvfLaP43vHW2ekuGbRzI8NJfkoM3kW4fN1ldOlv3lrWFIrj66z8tdc9QzhE+vHH9tUPJ8ZotqC8gvzx7i1dkx7TjVMTfaU0atW22Q5aP5r07+1r41eFXP/tt+ZotW5i+b9adv2t2+wZaz2frk9UEb/G+/aoO88T9Re5rv/KHK5Nnxlx2b7I07HlWOVy89SLCR8UN+sbrqJgt8QHWSV65OfUmnTnzJvdWjbOiCROD3/UVgCTiyUKIuWiIuSr51V791JNY2kRetHp6+hFx1lJ/4knVbB17x7FaunK+Se+sfDzcBGC0BqByVDKxcYlDSTzIQ9QUgLC8h+O7LwJJtJdgC2VOC8OeF+vmUGCzhR4euXLIP7efAEoRoiUF8XwK+TAQKNgS8Bb/KghkQdAhABB4FIqDcF4GSdhJm6QqMyG5CkK4Ahi4oF3Bnt7IScqu/NuTx5OjWI0uOFsglW7uVr20gz/c7u58nSuyVzItPX/Do8otHu/A98V2S8XtxXj9XH88mu2TVBeVk1Y3Cla8OX4Ce7trTZc82eVj55fO7bdz2VqZOiQPyW0bzT44P2aH02ScX4G8ZnhIiyl3ks7n2qDYkMsiXkmenjOf3MxTU2bqoSzO/Eg10XaxcWK79kx92K+MnO7r0qHFoLz24sJPTq7vQF/arVyf98mzzpS9k2/Y7Xt38hJIJfJWQIV8ZWh/xS/mtzDZ7Puiia4tmG89ufWQLdC6VsOX02aqXXXy+1i9ae/UPhfwbLz2dOQzk1t9+swb2lDIKZD13aGdfZbSzB91yssrsawevHe2TxQd9azyLHbexdTG/2GReKPlHV5KCLPmr5GCy9Mme2q1v22fjaIzNRe8O7+v+EChGKNnhizpf10kESq7tfxKy/zagxJwEXf85CEjibRLwD//hP/xt4u8P/aE/9G3i7/f9vt/3ze///b//m9/7e3/vz+TKmxCUSORHUrGfCWvDvz9YMlAf+omyfy+wf8PQT4QlZvpKSwzkD59inPsFlrloL5m3nhlzWcK2n5hKtuAlWiQFJZ7268C+wOrrtI8SgV0cJfS2jLrQoS6M72QucfGoMt7lir0ydNm8l+Auku8o8MceTbZyF7nP0u0XmTJfXYK7cBsnHRtjAjp057H5th4lAyXIrBV49no2OnPAOeB58CwU9+3zsInxUBKw/VUiUAKwL2jRQOdZah/yKTZ/91Wg/uiXPamP+mpvti/BmCQAG2P70d5EX30NaN1Dc988B2tx98BSa4gHvDVzMX/i4Ym3B5Ox5ys+uvJNJgRyenbKa3/tskXXDt6N9RU1jiszn6CMkqU3ryV98M19ez0+eTJrs/VXjm/t6FbvGUlnrenQZKt/xVePrDJKr532kDIs/yRTR1k9fNAGff3PxtqQNZ/6UR2y9cuOffX0M19bD9Z3PvijY2ttydZPFOjYVJ+sPpOzpYuvHihrq/4qf5bat3zwG7RLz6cy/donv3VvHXrwnKXr2WGDJ2NDln2+e9bSV06WHNUGVC959nSSeNltYm9Rkg+vPlpC70n2DpsAXDmZRJnE3C3Hg2RZCbywsrWLSq6VfFuQrY0kW/U3kffE116Ju3zE3zaqC7VDV7so+/SAv0lANJsSfpJ/EnwQv18FKqPK6nzN14GLEm/ok/7HxFPyL/4m//7bT78EVI5K9OH7n4LRvgqUALwJwcdEoCBDsFFCcKnAo6QfKgEGeEFQfzUXnNykXwlBfIm6dAKp+PQoGzqIR5dfe4HQ2gJ5FOoD27B2yk92a/OKf6r3i4AuLOjKuxgHAeRehumziQowCzLR6oX0XZDos1nf1y66dtdfbSYnq15gk126Ww9cbNeuBEL2ypcPZMBf+nxsHdTlAaUHfAmFaPzVK1c/f11C2AA9HSTDJ1/Zk7yyfufbhfaJulCow06djyh7iC+pIMFgbJIhbOsHsFl7PJoeupRBbdQvPuszPRl7dO3ZsOU/f5sAYZPs8vnURj7Q9b989ivnq/7m51J6dtsWSlbyLb9bLzlaW8mzjUJtrJ9k2Twl8rbsgpkN+7Ujr7/5gvrFNh4FYydHzRkK7RUUemasQc9nzyW+88f59XTmXXllPN9oev60Qw7x2qpP9TM0NrQ52Xnocv6EEncu7suXKCzZd5N82ZNno5yMPj/bnv7s+oFx/f/Zu5dl3ZIsLc91MRJpHCQOAhrRUxMzGmXqgWGA0RPcVtVtcCdldSkoniDf0Fej5lxr7cgdWZlZNIaN83Cf7j4P/m3/90Ku0bg2Pt533nUBEr4bAjwAHH5i63QdINBPbwGB/aXg/m9ApwGdBOwnwXsacEFAQB+OAgJ/85vf/I9/+A//4U/gYPwzQLA/ILJAIOoPh/QT4f/wH/7DT0BMp7H2+8d3jGtvjRgXa6A53jndebpAIMCpE1hoTwLiF4hZMAZHbUTz2cDx2+AVQ28zK7Y4NnHs+duQ2lBVxwaOD+2G2SZuN5qX87fRRGSbq2ScTtae2vSPuBzXoL7+1A4f0tficP6uGbG51h1T4w38Mj/NTT/lNm/dI+bV/PYMQj0bfO/5BrU2nu4HdEHABfz6vymXI//PZiTfOvSNjvrHebTfv63Lnk/6bG3edenagIFfPRFozo0fnmzuGufWT+vlcvNENjcoW3ZknvOvjMRlDwBA5GLxK6Ni4rVLBxZsbL7iIzXLqW3kmtm7hq4x+W0synnyX66NxtZY7/pfPzI37JtjjvCNy54uL9k9s7J6ePPuHqKjXQe7NsTII6NikbbrZ88hlCymthFZrDGT55pR9cjibox2iq02WVw55fPJM3fVVau8xm/rkMVUT458dYphu31bX+2I2VpReXix8r+V73r9TNbuyta8OmTcPYMbk+4TcnHFyGcj89O7x7rfslWneDqO2IqlA+iK2/iomJUD/jr196a/2T6iC/hFAYRLgW0oYK3c6qw9X7alADlyPPANAdcWjPtIlk+OP8XybXvl4UC8/GsTu37yExAYR538A/AB+3DEFgCIBwLinQjkQx+dCvxDpgv+Af4CKHHAX+AfXrwTf7gYoB9fYB/fEwD4eiLQx0sfGci/QMZ9cPgYFgP0Ywe4sdkQ+BgJCAQCIh8nOL8c1EcTns2H9coL9OGbgxZs27g+hKKnWDK+eR/FPdW68dFT3t8F3U1tepS9D8ZsNnpo48rNL74NN/vWYcOTtxa5nKc4vM379cf5i8lf7lPMUnELGOym3od9eexPsjh6NjWTq7H+rYuS8Whjqk+vTj4bEDquL2wLiPC1Yc+3spjLq0nXNgBI/Fe5TcbWaZPEzh+goz4uj59de+tH8pLZARLqsudbu3poc7dv2TYX0HHr4PWDnw1f28raqI7agQCoNtj4xZKRzVj28j6j+onTyerE6w9dTRxll8NOR8VcW3HlVrs49mzZa0su3+3X5l9ZHF1u+cWgxg7tml1unrtn3BPuRzruOdNz7pfQPvfW1r2HR/Tt28rNQdfSeLlGcpvzJwpICtgL5AvEa0MfGIiKwS8wmF4O+22zOazPXYsxNrbGxFh4z3kne7/7h0AgRYAH4AKYBgwErPVHQvwU109yOw3YXwhGP/zww8+nAS8ICPxDTgEC/eIou1h6JweBgZ0s3J8KO4G4YKATgf3fhfrZXxHWfyexXNMCL8Ce3vvGwphYA+bTeFnDjaX5Md6on5wCXYBNABcAFNkJrE6mPZ3GitqE4qsDudZn0xgIiLfhzW9DR49HdLk2XG1IV8eLXdsTt9lrc9kmkG7jtvY2jWrauH3E5eDycCRfe2oi18rPxk9vfOj4jmnAq/kw/uaon8zu/eG+cE/0HnA/dC/43nMvWB/dD31LBwRaSwF/AYLWGMAPBwAuGMgfYCg+UDpyv2lHe/0je9+d+tVzyZrsHdK1INcGmLYurUH0diqwtRQ19siYWyfG/CNu7pD5ujY6vht+8uprQ9ZM/jf5xsb1oVgbfjb189/+iC8nPZ9YXHzXVD0+sU/j8Us56v4y/mS25sF6Ty4Wye+eKH7vlerg+7zYeS6Of9sqZn3WCb12yr01xeErV1tMfeVzzWro87XVdzo7Paq9avWsvL6V32rJbexRMeo1R9uv6rke66TxibLfGnuN5WVT+yu8NRitP9KW+vqKsxVrHfMXWz08XUxxdDWyk91f7qu1l19u9yESl/0rtvWpExVX22TgXLnp34Mu4EffU4IBfBfsCzQjLzh4gT85bJuHL0i3VC1x/LUT0HflYoBxyZ/FXn/9IEfVu3Uv+IcH9pEDAQP/xAT4BfQtIOgEYODf73Iq8A+BAvxWX2AwABAF/LFFbIC++NNPgj8EAn/8uPhrQF7/+o37sAkExC8QGL/gnw8TMnty9mwBaWR8ZTF44N8CbFcOzPMB1EdZNvQWy14fNq46n9V6iv9DoTYofai+2Xezu76V21xnb/ObTW4gWzz/5W3QfaC2mV57ejlLbDcvedvNh9q8JiMbW7oc+WxyvirLz6ZOtuQAgJuPNu5JLg+Pbt02IRGdv5jNvzE2BPS4TQL7L+VtjOoXzseen379NiWuCy8ft4l+0pPVQGrov3z6+msLlU8OXFqgCdfH63urvXKx2XA5+tamsbr58ezF43JWr07xER/OrgauLXI5y5EYfPPo5Re3tsAgnF4e3qa4uHziP4qrjRufrn9sXWtjgnb9xFH3hvvMc2ifZ/vc+4i+9bleG54f2u/ZY83oC17/yF2D6+naXG9jYGx2gx4FAgYmBdwtoJcesIeS80fFIQAArvZtd+dDv3e8G2fjYIy8/73b+15YwAOYcf9QiP8fsJ8F++MdnQb84YcffgLpOg3Y/we4JwCBff/gH/yDn+k3vz0RiPMFCAYEAhIBigGBTgRqR5v+T8L+eAhg0v8TiAIC/TwYGNhJLNcF1PEN5Jukb4LeZcbF/N45Ne7NGw5sATABWgIBAS8LRt2TWEsL7l1uo0huk/vE+cW1OW0zSy6ObFNos5bfpk2ezZYadDFikc3hZ1yuWjZm8rMjbbVB/SrXPlkdRFdLP+sbjrr2xmrHNADW2Jsb8/QEBLov3At7j5v/7gXfkgGB1gnqnkDW0Z4EdH8AynFrLTliw/fnwQsGBgSiN4Aa6ad+W5ddS2sz0LOfQxsH69CY7Do0fuauNdbYN9Y7zzuv5omOI/OMspFtynH63dhfOT1uM49bUyhb9o3FxTz5yq0Ou/7gyLXoo5j6LQ7vGrreJXb+8huXO1Zf4chYq9uYmwNE7z7F2fKbo43lF7/1yim+etmT5RSj5lMcG191cFQ+mzVUez13nuSumy4nfWvpv/r0rnNz61864m8cN4atPmwtfOPM5c2tNtLXW7++du2bu7HF4eLS65P42v+MW69kdeWiarEjMhtf61s8bo0/6WK7N+jVyq5Oaz8ZR9Xg617rnr335ldsTz6y2uR7um/16/sl9BngR84XoBdYF3AnLl58eraNj/KvDGhLjgLh0PqTt976A/dw9o0D2LGh/OXxoWqQ4+iCgDjyE2B6QCAd8WUDBgb2dXIwDgwko04H7knBP7ZTgnsSkB4AuGAgWvCv/yMQDwSkBwAGCC4w+LeAQCBfHxh4/wq+ACGfj+HlPoJQgB++4B/fnvjD+3BRgw35wM6Gi1sgboE8JCYwb23lZ3uKVYdcva/W/2OgNqtRmzfcxhWRi0vOx5aMbHSy+bikZ0O7Ie4DtJil6vmYRsVtbrFbJ/nGVSebD/T1+QimX1mcGLz8b5Xx9LtBSC9nbfpAT64GsvHOduOrc2vJIa/v8upfn1x1fykPrMFXf/JrE9GBDPq+YAMq3oY6vRwbmeLqe5sztDIKbCEXW1tP8sbjATaf5erj8o1nUyeqnmspnl2t8rKLDUjb2De/mmzFITJ78fUhW/aPZLEBefLJ6SvXHn59qHpsxa7uGvDGzZigu5atK2T9uL88Ezy77jPwUs975Dnfu8Y7xvuid03vqmL3fbC0z068vuD6eu8513XXRHOxG/QowM+GPVAQsS/4t3wpILA6N47vqd2dT/1rHlyL6+z6jUvv8b4XABQAC+DF/v+AALb7/wMGBD6dBvTzXkAeQK/TgL/5zW9+okDA//1//99/1jslSJdDByJ2KhDACGgEOiLt7v8VqF/656fB+rs/D97TWMAd19v3hbk33z3nW8fWtbHcE4EI0LI/D8YDXjoNGCj4ESDY5jRQKx1v4022GYwHFhaXzyYvW7LNqs1VG9o2rH/x4+atjeaTbbk8teLqicfX/j14fbERjesDfz66a9xxbKyBsnsaEHWv7D1hbvf503PHWrAuAsX7jgYeWzuAPNRPfgP7AOXIvRJnBwqi1qD7CSjdCVWktnZ8o/ct3verfvUsct/qt/67ju5z938nAgMDrck9CRi1doxha4hsXMkBDQEGZOsArYxs0rO1gc9OR23iUTHry8YfmPBkw4tHbfzzsW0/4uu7cbhrXLucrulNrjYd7Zh9hRtnRDb2KD+i48U1L3s/FMNWXr7mEv8WWe6T3zqJi/EsKfYJDHuqgcSUY9zVqPb6up5qNmY911C2+1wjb/1qLL+18t04JE5887O1N+62Wd+sE3xrxMXK4fsKR9YfHU/OV2zrtXjt4cVo2xpOt/6rV6x8fO8Lsti3+y5/scUs5UPqVKv49XWPl0d+AvBQdT6K+Yw+A/zSL1AYoIYvyCdmfcnpyzemGoA0oBtfHC1Qt3IxbNXKT36LR7UlDhe3fGPQEwD4xIF/AYH0AEBgXz7UiUC8U4F08p4MXPv3AAQvsPi9gcYAQMAezrZ6p//Esf33//7ff/o5cKcDAwMD/AIK2QME43/rROCPHyw//zTYxwzuI8PH754M9LFzOfIR0gdyH0XXZpPlQwWtHW9zIccGg8xeHLqgXDHl4R/Jxa69Wp/Vz/aHTLs5pQfS7YbVB2K2/GxvPh+Ta2vj82bDq/NGTzFtnBGdH1X32sQtIIC3ASfzkfne5Gp8RVaTXBu72Sdf/+YsgIFWF79y1xHJByB0TQEL5aR/xKv9WdwbR22C9GU5sAAl37j8dHUCGG6uPH5xNtJ47We7fbG5efJXNx3l3/piFpTZ3OK09Za7cfFbb30431M8vc1mnN/mTS08mR9ffznV3zo44sP54+VG+daPX3nr5nvLya6v2fSlOPZ0c24sjB3atYjcB+5LRPb8uc/BpZ7hgVbeJ95biN67qvcTPx1nCyBE6jy9D/RBX3o+kd23PQ+6BmTcXGfj1zgZgzbpaE8EZgvUyx7QF8j3RAF/S+zybv1o50g/9d/9tmNtHIyPcXw6EQjEWCDw6UTg0x8JAd451QcIDAS8pwGj3/zmN//jf/vf/refZOAfcnoQBwgCFDsVuGAgILATgfqjX8BA/dRfpwIBM0AZ1+KafA/tumkNGBPzbM5bwzuXAS7onggMgAK+BP6R3wCZCDBjo4gH0qA2oNnJ2eIbdzeyyCZvN6g2bG1Uozaj4mzA1LzcBks9urbE42tXK/u3cptPdfQPp+tXsj6Q9ZGdbkx2HI2xOQiYDRQzR91r7o+9HzybzPfeC9ZC9wLqXuh+6P/5C9hbwM89Yq11CnVBQBRw2MnAeyrQd7n7r+eX+7J12XNIn3u/PK3LgEBjcUFoY2a9IGOIWg/NAzluPpB5SubDzbkNen5roRg+eiSuDf36yNmj6rIHBBSHqsdXfDXI5ae/yai+bi2kjXx7fY3DXq/xoLf+6Xccn3g5qHuwe8JaZxPHRs9Oj/jFbWzx2Zrjj+zdV/oipnbE8LEXj+cvtuuoFr619D17dY0fXh21i6ve1kY969Z32zBntdWYlEe/tTamMe4aza9a7GLw7fuTvba10TU1tqg+4Cu/caQfauLa4Iu3BvNpC9cum3VNFsPOJs84ZRfDt7Hkp3ti7zW8+5NcjY0ho+tLj4rLRw6g6zmAL3C39JWYN1rQL6Av3wJ+Vw5sY8MXICwOaHbjUGBfMYFt5SHy2ldeQG/BPjEAt61N57/5aH2BftlRcnXKQ18FAwP7yMC/AD82MXQUIIgu+JcNiJieP/DugoNP9mvDqyMH14/04qv5LRTQh3cSMDvAL7AvUDDbAoGBgag/FLLAIHscIEj+GycC+6DvX/jpPjQCAdGeBGzT5COkjYGPEbZOVbCJYy8uO87XR3U6HlD3FSBv8/o4y37BvTf71t/YPybq46+P1AUG89moZrvgYBvZYnAb7nQxqI04W/Zs5ac/UTFbr5w2VTdmdXE2pmLJxaDyryz+2m1wk9e/tclthJHN/LVtbDKeXw4dbT6ix/m1n7y+alXv5v4SbnOg3mc88EIOrm/pfOLUxNHGtXkq1qZq421Oikfs1Uwvrr4gstr8qP4Umz1fm/Sri9cn9icZF3dz10ePsuvj2pcABTsWW2PlgKJiVxYXsMYmVk4yP1+1ysGT2ZevD1e/urWFstUOvj5UbnL5W7MaSB3UOkFkY46j7k/kWeDZ4xm2z8Ce41EAIPI+6z1G9g5bjry7NkYeecHCQMHeFW/P0Z5N9X/XEvlpDI1Pm/Uo0C/gLxAv/Q3wi/IvAFgeuXaao50f/TQH7mXX2Di7fu9cY+L7AFAW8PHVE4EBgf7/vvv/AwIDAYABfAF/8U4EAgKTAw6dBuxE4T0VqD0/Dfb/BDoV6A+X+HkwMPACga6hnwe7vr6DXLPrNw77/jOP3Z87d8a+k2YAFwQA3FOBgS+dUlswZgkwY+OY3uYUt7GMxK2+FEhoc1c+uQ1sG2W2yGbxL37c1OUjZ3vi6rQRRU+yGLVtIr+Va8O1qKM/bOpGrkUMzu86dxxRwKvxNhfNT0Cge8P89czqvvXu2XvB88DzAXmWdC8ga8cacrI0YA/QtycB0y8giAMBAxARMLDa/WN9z6v9BvZM8gzqOwK5htala3P/I2BgICC+ILRxM36NY2Qe3uamuV05smGPFiwgL1DQ5r4YejI/Wj+9jXg+fDf72Wvj5l/bE0fbl/jKXWfxrq+xiCeLS5b3NqZInLUt7nJrXWzUPYjfeus3l90zZG1kE3ftasgthuw+ZGezTlA64q9OeXj19xmEy99rurZyuwZce9XiW73r1A+crp65Ydu2qlmdWysb2j7xl6vm1uZbrg/mnV/t2o6qc/OKk3M5an3g6pcXsanRmmQjq8GH2PIha/1NFlcsrtbeQ2zVzZ8vXg5Skz09n3u6+3djsl36JcDet1KgGxCPHqCHo4A5tuRyFtjjRwFy+Tdn8+JANfHk7Gw4e74ri7ny1pKPAHBr29r5cPbys2/+yugzADAe4NdPg+kAPTwQkC+Qj96pwXjAXXKxADr6U+yT/S22Whf44w8YXPtXaAHACwR+64nACwaufE8G4j8Dgf2kwQYo7gMjMNAHsBibq/5vQDYfQCvz2yThAYM+UALv2BFbH9Xs/NmfgL2IfYG8cvErV/vNfmv/sVGbUDw5ohfT5nTjktfHbmNTjeQ+Km14yE8b3jZEX+HlklfPX6w20fqLYS/2K7IPeLy6Po7ZsheDAh7ErdymmN4GX3w1yfH1x8uv1o1ht9moL8Vsu21Gfldu06rmZ9wGSB/oZLltequjf/WVDkSQi9MRn82I9sUGNlQznzjchrrY2hJDZyff9tHmqY1uvWS++rDxb7IcG8Pt+9bWl3KyvXFxamST65qWs9cWWQ4fTteXK2/uRzlsxZC1wbc2vDwbyNWLxa9v5fVpo76Q8WR9bu6RMaQj95f735oie1btc7Bnume8d4P3B2pz7j2Ge495r3l/9dM6PHn9qE1270Lvq2r3rupdss/Vnp09s6xTfXctrrNrdN1LjddSm3Y8eQG+6NqvHy2IiPZE4M5R89KcINfSeLtm42w8jNkCgV89EQiQczoPELj/PyAQEAUCfnQiMA4MFBcYGJj42f8TCAj0B0P8sRB/Pbi/HAyEcQ0Bga6tbyLX3LeDeTav5rpx635AxjfQtROBQECAUyf/funPghfsyx5nC/C7vrgNaZvq3Sino7/4cQO38tOmNfty9W0QcRs6+Xj26tzYr3C5ZNwGWL+T1eSzSdcmzueaycaksWy8mwMEDOy+ufeG5xEy1/v88czxbHgCAgPG3RNAPRTgt+CfNbeAIFpAsJOBux5bk9rUdt/S+qR/PXd6R3rutjbd+9ZiFBAImF4g0Hg1dsbRmO46QQtINKd/+eNmPXDCvON0djpaOd1G32YeZ8Oj3ejj+bNdYGBt17/18exb88ai+ux6iktfzieWbs0mNwZsdHLjlP9pzX9v3v1CR3Tzymdu2fKz69tTTjJ796F8lK1Ya4ht15D22MVYO+zVqZ/sYrOJ3/WG1ldfs6fXj3S8vr7J1Uc9NxuD1fnj+m9eu65v8dPZ+bV/eTGudTk/UifuOsQjcZuDxLVmxZPZ6ws5/5OMi1PHeudr3S9nF3/vp2LIxfJ3n7KtvvfwjQHGXf3XpAX+6GSgV+Be4F1A35MvkI0t8JAOMMvHhuhLfFsDeIbKz79yYF6yXLXFpEdrC+hbWQ3tZS9n+1B+Mv4G/F2+PwsGvnUqMDBuTwkG1JHjS9kC5wBz6kQbF3iX/SmWrTarl33jNyZA7ysE0Fvgjy09sC9ftgUCFwQE8tEBfdnI4gMA/8aJwB8/Ln7+abAPiz56yT4wFgCM+wDaDxDc5mBBvnQfzuKz42w2VG3iyNkXtEvuw6v4tUVb59oXPPxToQXr3mzpNnJkPP/15Y/agEfXL1eMzVCb9K+QXLxN1FKbZv7k7Dd282+t6stbmQ9vg1v8tsVOz7b55dBvPj0AAxeDyPmre2MAAxsbVQ8Vx/67cpsD9ZZrgx+3qb12pD/J6gQasOeTUxvIJlktvBgbE3XZimWvVvrWarOdn51NXH1UtzbawD3J8nH6XsOT/JSzudsv7Rf3xuvztUV09QLbxG7d9WVLFsdPF0NeG0pmr062Nr7lIX0Sh570ZHlrX58c/esaq5OtucGR+UTurZ496AkE9I4JoPN+CcADUnl34d5lZO827zmcHU9eP/Ke6z1YzTb9vd/2HVefAgN7Xnp+7DMCdd2Nc2MX+BABJALtkqNApjfQb/1LAYILdmhbH5B+NRf113XsmLvuxsO4LfABvPjsRKC/GnyBwP0/AvtjIQjgB+hDv5kTgff/CnRyT0EAAP/0SURBVBSLy70nArXjp8FOIvrrwU4E6o9++WMh+qivTgQCYIA3rsU1BboEBPYdEeBibo1X92JjaozffhrczzGBL51OCxQMiLkEmLFRDKCxsSOv3UaTnd+GF2+DvdRGF0dyktl300yPnjbRG4u34Xzj4mwivxJ7ee2uzFc/ycaC3HXScWPRWBrnALC4OWm+zF3zaE7dA+4Hc90zyH3g+9Rzp+eEdWK9AOyc4LOGgHjAvAX3gH1k94k1hz8BggDp8q3J1uMCgdrWh76VPXe8b/UV1++eM67Hfe8ZYT0GSiPjcNdfa6uxNM6Ne2tiAYfAAXNLD0BAbfrxiB4IcMEBtjb4b0BBm/OPbHKfbJtz7drZ+PrLXwwi51u/620skLGoTvqOF944Naa/FjeH3YPul0h/krufzLM+4ezlWBPpYtORtcLeOmGrvXy49mqnmusrn18cWzFdS3nGUJ7xrS/l6X/tRFuvnO3Ptq2WZ8fm0zce6c9tr3be9Ci7a3At2l7OX904u1y6XORa+HB2fcJdQ3px5GqUvzHWcfaPZKQerh55effK3rt85awPX7l4vHsYbczqUfbvRRf8Wz05MC8ALwKI4WKKC0DLTl7QDQXcJfOlR2xAs7VvLFL3yvVt28xfzNrwbYtcbjJfMXi5xXwVCASgAfsC/NKBeWujA93IccBbINz1LYi38eQnkI9922ATh6PiAxlX5qtNVP0L/C0tAPjff/uz3yc7cI+Pjb5AILAP76fAYsgBg/0sWE4g4ONPg+NtnAL+LvfR4aPYpqiPIR/Iu0Hqo9nHSbJ8VGz+PmLiPrT4qru+r8htWvpgq8ba/5iozSW+G83PbDZw0W6qi7eRaTNTLjkb7mMSr0Zx5fLb5G7OV7macmsDvzISI+fJf+VobfLrI5sPe1xN9vTrL2bt5eRjq0aUjvsQr9ZurjfGRrK6xdPJ+b8nt2nVRtxGgU9/cGDA2vVDbLl0xCfmyYf4EN/GqZ8NVcumq/YCSorXN5uZWzsdbf5n8uY/yWLE6nM5uL5EG3f1Nw50uTVRtpUDzMhq09fH9uZfWzo5nQ/XHzZ1yCjfxrUp3prrqw6+vuw3pzb119yyk8033fpz37kPPG/uM9Hz3LvEewR5dwVOeUd5f8W90/a0TmBgoN/1bwwKTGzjjbTp/eQd2Dtt3zH3Wep6XJc1Zt5dr+tvXBqrAIgnWjDwAoHLAwIvMJguZsGOJf0wD/XTfHhOe2d0bd6zrvsJCARaOOkECHTK7s///M9/OhHoZ7hO4QECgYD91eB+GrynAhcI/M1v/udfCU5GnRQkdyLQ/xEYARM7EYi0oS3t9sdC9OXf/Jt/8zMQ2B8M0XfX4Fo6gWUtWAMLuBgPc9t6NWY7fwu4LBgIdAp8Abx0Oi1QcIGYJwrwQwsCxm0EbVRt/optM7t8N7v4+rLhyOaQ/W3jXMy38GT0F7/drKr5xrVFxq+uP6ur6brzuS5j0RgGviIArLHv58HujQuSuw/MsbnuWdT3qedA38s9Q9wLTvChft4LAAwEDPgDAgYExq2/AEHxnQhcYLo1qU1t64Nvbn3q284965njPu7Z3jUFUu9P1p/Wn3GzDowlvmOMN5fmD5HNTbq1grPZ9AcWoECAiB44EK0vQOBp059tAYDPbE/ybWf7kh0FZLA98caAjLNH2YwdfWV5ZERuPLN1z/wu3Lw1d+YRaYMNp5tr/mzllL/rQFzxu1bo3Ze1xec62avHro0nX2uufnVPp29+XD4uFxnfN1nO8nzy77OwnDe5/iDXi99ryr6cnV+cWk/89hNvHVVHn+nqkSNxYtQpnry28q1zOpkPvcnidn27L/DulbiY/O4p+r2fVt/7NKJ/dF9H7FvnexGwDrCFrx6QFyAYwIb4A9OWP/kCy+hr2zigGhktOFdOsYFv5UXZyfnxlQFxTzFyEX+1yMXHEUCvHPbaZd+8NyAwEBCxBciRgWuILwCPHgfCkaN8AXTlrO/mbY54vvzFBu5lo7NfudzkC/4tAfqewD82gB97chwB9ui4HDywD/i3YCBbxNapwJ+BQB8TNjxxGx2yD53L+XwM4xf0a2PGL7bNGiKL2djs+2GF09n76F7fm9wm5Y+Z+ojbTRdqU4mvfP1PQF86Xxs61AY1e7k4X3qbWLbqZa9G8rdQbartA1sNvLZWjt78K9cfxLYyEovKa3NOFtcHP3/x7HhtZMfl4k+ymOolF1Nb2/6NZ8//PXkb/OWIP3ntNrk2E/qNs1Vv44EbiF0OkIOvOLmue+03hx0HSJQnXn32teFyuya2/Jt/ZZz+kVwfyqHbTHX9+bTPRpd785fLL29t+q0Gnr65K69PzvJbRxxu87c1amPj8t24rq1NcfaV+dR6qo+METtZPbpYcmPWeurewHsG9TzsXYB61yCgVGAd8M8mOSCvzTkC7NhMv9H+9G6pWjbenR7UVmAY7j3ofaVv+tkzGPVM7TniOq0BY9D62XF+Ixv4C/y90cYFAtr8k9VZsAM1n+ZI3+pf8+E6moPe78YgAMT4+f/QABZADKAa8rNbQCDQzSk8QJxTef0/gQsEAu+c5gPmAQM7BQgIxK+MAIIBgMBCeQsC9n8E/vBbIBAQuUBgfzm4E4EBMQAY19T8m3drre8N42Eu9znY/C1g2zwAnMgAFyAgDgAMjLqnsS4F9rVBpSc/8Y21obQpXeKzGSze5hK32SseFxPdDSk/Wpt6anzExe1m+Ct5tUXWVn3i11d1srO5FvGNwwKBEeDLSTgUWOv+2PvCnJpbc2y+9z6wFrr/3Qc9LzxH3AsBgdaSNWVtIeus+6OTgIGBxbiHAIAIkIj2L1kjbfaPH54/+qRvfe+5d93D7ume08i67EQgMPBt/Rm3XTPI2BrrnT9zgsg24uaTHgiAbPbb8Ke3qacvYHA39E+b/xvzPWjb2fpI/9YXuY7AjWx0Y4BHxiPbR7IxpWubjLM3zo359+L3/qWz7/0n9uaJtx5uLn81t1ZtuR556ah28L23ET27mNVXrh33u7HE8+Gr3/pdw5te/lvd7F3n1r5t8mfvmo2HcWl8LhePyy9PH8nqIXr2bPzyELncta1czfhTHN+u+dYtzre8mCU18O6V1bu/s2d78+29i27s70qd9ovoaw/UI7PjdAAa4i83UG19aOVAs2LQrUcHmK198/Bbgx/9UjmgLpv69G2Tr77RV9745Go+cSAc8IyMA/4C5pIBa4GETzwwL8AuPXBu5Xzl08n5i0GAvtteMckLFAYM4gv8vRFQLwAQBQgGDmZDTv9lA+wtOIgCAgP/2DoVGBCI/2h7PhGI+7i4IKAPnoC+PRnoIyRQrw9l9uV8C/6tbzcY+Mof+VYW98dOPjJ307WbSUTPhhcTqIbKv7nrQ2Sb0+J8NNJvjVs7WWzEXj28zeObjnxU56vtjV0fmX9jf4kc4PBm0w5Z3+ht9OrL2rO1QSg2mZ2/GL6NrU45G/Nrc+3Z3MTZIhuHaycXz08uDt84wAbSlg0IPxmn3xrlkNcHGMkmT/36j9qgbdxu2j6T6yfbkyxGrPqr44E22r31Nu7quA3Z5uH0xopOxuUHqmkTXz2ii5VTXrL4zcm+Ofmzi2OjF2MDmQ2/OpKbrfrVRXS1XXfjY96M+95j7k3kGbTPR++K3jXeHb2jAqQu8IcW/AuoumSTbbPO7yd98fLafKsPEKod78A24vrj3ad/vdOifd7iXXP3xc5jY7u0wBK6p/ueONo4QAefWtVbMLD5af7J+mZOdi6aA9frO6HxME6AD+O5QOD/8//8Pz+dugsI7OfBQLkffvjhJ5Bu/59AQKATfX4m3M99AwTpCw5G/Rw46mfBCNDo9CHyk+ROBOqLft3/I7DTWK7DvDfPrtX3T98v3o3m0jo2n8aruTO2xtr493/PBQQC/wJe4myfnQYEytjE4TadnfZDgYTXlmxDWS6er0149t3c0vmRjd1uZtHG2vCpR5f3GVePbLO6tT7KEVtftFV/6iN/dvH6Re46XeMd0+ag05rfciIQ+fZ071sXnkE9e9wLPVf6aW9AYKBf98c9EZhf7AUCkdo9296AwJ43+ttz1n3dNVmfeyIwYPqjE4HGsrFtDTR/OLJBR+YIDwzInp7Nph3RFyzIHrWx343+997033qr4/q7gEV2tq5lbXudkXFha/2vfDkytsnsahh/cmN+5+FbuLp7jz3x5j2bPETeWDW7P8Xj3Zcbh1tPrgXnF19dVHtrr8/r3zrrqw/FGOeeadWpXz2/PvOrU5+27trrg9zirt2YIL7G4yu8NbS21gFdX7SFs9dePpzOR1aruPxk3PotrnrJ8rKR9964XIzYte19svxNxmvn6T79NSlgL6APBQLiKBAvO2AMlbeg4fUhcjUC0IopPp0/wC3iC2BL/sz/rTJALhvShwBCbZA3vj6SxdCBfOWgNxCw04CIDlwj8we80cnFAdwAhnj+C8QVszKerl528hMXi7TBRi6vOrWHynkC/J5oTwKmA/YCB5NxIOByeQA+cfszYRwF+sWP7flEoI98H/goINCHBvJB7AMIp/swXlAP5w8QDKjbGB8rC+LF+8ASU362P1UKiMNX5uuDLttT3MagNm35LoCHsqPqiWnTVw10cxFbm1pcHuKj+wDdmNWL8WFde/itlSyOb+t8JFcrO1ILD0i6tu2LvGxPsWy1cePSUTq+/nLZfKTTEZ3/98H1pQ2szT5KDpxZu1h51WAHFuh3wA4fOz9bcXxxtZFYus0JjuQYlydbbchVlyyuOvVzbYCNN1k8Tt8+XVm7bQTTo+z1Vw652mK2TlS724/rZ99aqy9Xmx8l6xff2p5kMcUheRtXHX0i20Cu/0lfW7m1UXtI/xtT82accHNrvnvGeP70nPR+8K7xXkDeJd5LQJrAqDbIABxAXqCejXgbaRtrP7lzUgdPtwEXh7IHFKoRIGiz34b/goHeifp232f7LL7PmF1bdyyjgCV89UC+J8qPJwOmAgG3Hmr+myv9MU/mxX3eXDQPwI8AEGPfmBsvY9mpp/5giJN3/jiHk3h7KvCH+Xmwk3xAvP6/QD8TdtIvwG9loCDak4ByUCcC+/8BtQMI3NOA/cXgTgPqKwDG3KP+OINrM6/m15rbeTWfxsj4GLPG0hgHwgKagC5OnQGbAp4CBANf8I8AwQX76IF3ePZ49rgNXrLNYj7xNnhtTjcOp7/FsNvkfbTRbjPM/hFXw2ZP/TeuXvHqknHt1pY4dlzNpcZtyVibi8Aw82SOzFtgoPuh57t7Ye+DvnOtD9QzyLqxfjxLer4gADPaE4FLeyIwUFCN/q9AzyG1e/YAAt1/3Yv60/PGc6ZnjDW6zxX3fcAnsg7RPRVoHTR+xrW5Nweoecbb9OPJ5i6+xIZs6Hejv7JN92f696SPagc+ADJuv9mW2Lrm4huPiM6PjCPdOBbHlo6jHXN2tOP/S3hz+REX537SXvfXUy33n3UijozTyRsn3z3r2tXD99mx/qdnys3XT23wR7XPX9+fYuSq9VZj/VvrTd4arv3pGsTSyXtdn3F90AZdXW21lvKpS04vT5w8NrL84tirE7UGkTXMJgeRW9fVZr+8e6F6KPBu7zX0BPjdew9feWO+NwXeRfR8gXf41ZMBYuja1hf4lx1otv4oW6AaHQW2JQfERfRs/OhbZbW1mT29vq4shlxuPjxifwMA48CzgL844I0v4C8gTmwyO05HgXMbQ37jC94FCOL8xVSTvqBf+cC71YtZsO8jAuIB+q4tcDAZ8Ic6HQjUozv1x0ZnB/Lh+3PgQMDfAoA/8b91ItCHro+LNlltcPrQ6KPHB4cYNmCdjUGAoBicf4G8YnxA9RGFb06x60/nT/9TosC2PjDbNAbQJW/cyh/F+Bi0WVm6NdjIuPg2qlsjWzWyrc9HMvnWSV5djM1TOWRUHfyXyrVFRtVFfRiz1W46/2exNgNs1U7H+YtZ+frp6uE2GNUq7vfN9aF+JF+7jUSgAJtcoIXrwdOTAxHUYQvk4LNhrrYYvNzaKi9b9Wxm+Na/eu1c/5W1qdbWzLZyvLrXXj6df32AlfUvv/a1BcBdzvfE+VHtk2+d63c9+djW92RvA7n+1cWUX97KjR+d3Hi55tYhjtwbPWc80zwTPfe9O7xTeid5P6E9CWiTDLCzYbZxRsC/NuI21Dbi/fSuEzp8K/MlV2NBwTbjCwbWH31EvQ/3ndUzt2dN120cjMvOS2OOAu8CJ8jAioC+J46AUcANlE9u+fi2g5ozpH/IPfg0H97/C4B0Egp4YTyBG/3BEKfv7h8N8Rd8fzinAlH/VyDeHw/pJ8PR6mLv/wuI+r8BgYD7/wP2h0KcUgRS9v8DAl+skeba9ZhfQHNAYN8pxsI8Wsvm0LjtOJor490ps34S7BTWAoGBLzj7BWPeKOAv0G45O38gTpvPjVmfzWAb2uR4MTZ95fPZiNrkLc8uFk+Wg6tjs/etXB/UamNcO3Q+XBtIjusXg9P1G10wsBOBQFrcPCH3S/eGe9G90PPJfWD+rYP+cbx/NLdW3AeeD4HiniGeJahnjHW2AOBSAGDPp55jaqnZs8c9p033X9/nAYE9a3rGWKOeK61N1+Ya+1mwtYmegEDj1xpAzSlqPgIczBVKDgAIHLBOyIEEePS00f9M/570ldobszLe9ZBx10lGOwbJyDg1Jnj6jh/ZGOPGubHOLt66x5uLr/Luy2/haOug7kXrQz9wOnvxG2c9uT5c3Y3DW2N4ueWzbz57fcHlu++NHV4d/arejaF/VIO+7W/d9LfY2qz2tvPG0c5rNn66ttQ1Bmza2Vi6NUgnI3Hi+eWzkVtnT1wMHqW3xsmbg7Lf+6I8djrKnz3+dL/RN76YX4MW3Fv7PQF4dfEAs0CzfNH6lgPMAtSuL1o/QG3l8ovZmr9UvoBebV6ZPxloh9PLW3sy3xNHQDQ8QC/bgoL0wD4yUmN9CGAXQFjsE8+fLeAPmBew92QrFwUK4tUjr30Bvq9QJwEDB3GAn5N+gYABgHjA3xMH/kV0NR5PBAYA4n1cBAIu72OYnhxvs0YOyMM3po+o9GLwlfugKd4HV/l/rLSgXXLUJotsg5FtuU1y+m6W86Ps6fnUlL8b7SjfxpTvY5L9LRaPxK5tcyKbSnHVrT0638b9Ell76tFrJx+5jS3dh30yHt3Y6rUZIOdb29qvb/PUzkf/NblNADkKfPlWe5uhNr5XB2JkR+xybUDU4Xf9bPnSi8fFkm2sk9VQG9/cahdTjeq8ydXf+Gz6WXzgjM1gsdk2f+P0DS9Hv9jEk8vDN1adZHFPspwr29iR5eNXLjbbjed/a+PJ3uZ49a33JKuDyI1ZsrE2t8h91vPCs6fnZu8L7xzk/bQAoI1xQJSTOIC7TvxFNtU22fcneOl48pI4tVAnBveEoHb1QV/6CSnSX7Sbc8/innU9f9Cuo8bL2DW+l2zkARYBfk+Uf4FABBxE/G9AYP0wN8i99jQn/gHPt8MCgcYGaAHIAGwA2fz01k9wncC7Pw92Wg/d/ytwTwYC+VB/SAQIuPKeAkRAxX/9r//1z6cBAY6oE4FOA+oPcLLTgJ3GMs+dJjW/Ab2+ffqHTNdvLIyL+es+3nE0tk5dNfYBgUCnBQK/9UTgk2xDvJQft0EE6Ng4xsvJR7ZRDOwh57P5UwtvU1sMsplkt+nE0cYWg2vHRk7+V7j4aulPtfnRyuqL0Ve6NuWTs7meHVNjbT6MuzkxX903ge7m1b1gnt0Lnk/m3zqwHvrH8XsfeA4hz55OBlpfkfW2AGDE7t6RF3c/ua/UU7tnzp5G3n9M7zljfepz76a7NjsJGRj6BAQaw8gYGuOdU3NARmRgQADEggQ4CgBAAQRrQzb+CwJcQOAPjW7/yK4LTw4o2TG54xSQg9P5yMY5W2Pd2LOZk+Kbm+bjzlH+78Xdk9aG/pFxOvkpTj+tI9x9qe/Foe5xPBt/9zYf+cZs7j6vtl/aRTfmrYZ5ubWqsXWXV6drlnv7u+PyxMW6J7SDq82H8+tXcbixVPuuKb5y2cSVF1U/kld+9eLyxSMy+/Jd709rv/sk/71vPrqPnvzfkwLyAvieZBzIBdQj41/VAWxk/I0C0chyys+GB8KtnC/wrVrJ4tC3yGpVDyUXF2XHs23/EAAvOV385QF55D39x7Yg4NoX8Av0E0sO2APEsZOXlxuwl2/zAvvebGqwVeMj+QJ9H9GeBLz6coAgMA8QiAB996fBy8X6fwLF4mx/60SgD4v+9RstCIiAcXHURmdPAbL3sYyz8S3Ah78Bfvd0IHqL/2Mjm4c2VCtvTMDdAngb70OUvBvmfHcjXQ02PlTc5pZXLkoPSNva1UL5i2cTw56N3mYS+ahuM5wdZ5P/S+WtRyej2lu5fhTDhtr4rq16fBu3crUj+o25PnK5wIBfgwe4aAu3KfhWu/6v3cYXWEHXfz4kn48dFysfL0Y8v3zjyp8NCIEnsyOx1art2qrm1v8WubbUslnSxtrja/8oLi5GzbXp95MdZftI1t6TrKbaZFzfNiY/niwmvZjNadOIrv3q1by1+fWfzk6Wh1y7eTCvyFrwrOiZ5NnleeiZ3z8weRd18q5NdwS0sVm26bZ5BujYSAfo7cabjIBUnQZ7I3Hy1QpcDBR8AwS9Q3t39g9Yvbv2mdxzATVO0dM8IABFYF6AHuBieT56tgCp9aMAj6i51Qd9Mjf6p6/63Xuq971vB98Nrj0ABBALQG3MOxX49PPgQDqnAoGBTycDAwHp/fw3MJCcrzwgYACj2v/3//1//0T3RGD/N6A+muPmNrAFmU9z6btk57D5M0bWsvGy5neejHlgILAFdQpt+UcAYASUsaEE4iXjNqqrX26D+Oa3MQ8UtOlcnw1jm+A2v2w3Jt9f/LhRVEf824Y4IKA4NT7i6pZbO2S22sf1M1u8eDo/cq07psYeANaJQHPllNwC5D3DzLH5Nu89m7oHrA/3gXtgn0UAPABgz6RAwI9OBbpnivPMKd991fNm16Znofb7ztYv96m+9o7s2dw1uT5rsv8jEH3l/whsTo1voIV5R8mBBsmXzH+b+UAFdP0LAqz8tIn/u6QncILuWur7Xlsyaoz2+q1vJLYxpRvvcgKFihWX3LyQ1TBXeHH85Rcn5pdytawR9awRnM7+FKcv+5zgq19k96kYvDx+1P1cbr7NNUZPueW9xdwa28eurfxrvzx/8r1u7VwuVx8QG51dX/SPvvP5JMtDT/7s1cXXVrt0Mm7t4tZnXGx90bc4Er+xK+P8e7/E974p7u3e+rUokA9/swcGLsD3pEd0wBrix4tdG558YwPi6EC0J7l8xPZLZFzNZGBcvtpCQLbsG5OMyNUJ5HuyXR6Yt/Zs638CBJMD+NLXJi6wL84eyBffmPID9PLR9/QfPZl9Ofu3ngwE9AHrOg24wN9ydmAeWvkNFETAQLmdDPwZCPQxsf/CSPfhu9yGxoYMDwyk9zEUINjHcsDdRwDgZ/ofO7Xp68Nx9Td545APz90gk3fTXD5AzMcfjooXS4+jakbV41ODHuWvNl5MdYsr9klHW8NHKpuNZjWzFfutcqACWS1Ex2vXpvZNL/7GkFH24tYurnorb/z1bVs2Gr8GtxHQRkTXvs2+9sXhqyOxydVDbYqW22iQa0MtJC+Zf2V5T/64jXW1FhzhtzmrrSvzfyarVR39yB/fNiMbqXzbj/JvbPF8xue2sTli26zha/tIVkNf8Dat6eJWXp4dqbVxdHxz1q6dJ/2tlvFB+hs1X+bfmrMee1Z4ZnkGegd4t3gfeL94B6H+sSog0Kbb6S0bZRvmN/AP4AOQioBAwCncH7RA+Z7AwQDBNug28/1kzwY9MBB1qh7pe+/H3guoZ7MxMBbWhHHCm9vGd8km/gnsW8oXOAjgQPnVqM6CHmjnUl/0zRzpp+dh7yjz4/0fCGI+AkAAgebCWDX2nQrcnwcD5pzS80c8/AXhH3744ScQL0Cwk4FRp/46KYgns8tDajltGN3/G9BPgvWleTa3gS76vsCutWb+9h8ozZ01u8+vngPGEAjYuANcnLqK70+CyQsILghzCYhlE4onL7CXbvO5ev7sywMBb4yNZzacbjOLkjeGjNSykdM2nw3l2tsIb61I23x4NjXWfvXyaq+86rPh/BcERICvTmp2IhAo5t7Z+8H9aH7Nt3nfZ5S14ZsZ9UxCALvug0BAzwzrDO2zqWdLXFzx8luXeyIQac+95x50L/bdrH99u+i39el+bm26voDAfh78tP7MrTkzfsbZfOLJxhr/i9+CA+bFPCM6vrYFDHbT34Y/oi8I8OTfzfrfJelP1/FkSwaGkANFGgs6ns14Gbvkxs9YpyN54ow/PT8929qReHpzk8998vvk7klriIzrB+K/9vRy91lSXjFsxs163Rpy2fh6BuW7NYrD5e06v3XeeP2rnWp3DU9cjnlZW/OUzN7cFpsdz2dtbKwaiIxcj76W+5EsL47efHcdX472Xu4+IGdb/ibvvfc9KHAvuqcAEUAOkctZm9iAOzIO9Aqkw/Oj9GsvNkCNHAhXHllcoNr3kNMBb7g2AwUBcMkLCJaXLxnJSQ/QK4ee7YkD8MhrR+z0AL0nEJAccFed9EC6wLzi3+zpOFsxAXt44B57QGAy8G59Ky/g9xEF/uErLwcIAvOuzH9BwCf+N34a7GOik4BttBYI5LeRifv46ePDx3Efyex4H0h9OEcbk74f2H9q1GYPD9xrI7V6cTbD5N0U58NvXjIKeCt3deTDEN262fPh1SBXe2N8EG8u2UcnuQ1S7d74YlfPv74ro+qjJ9mGtbxqJi+P6FGxbXqLTcfXt0DG+vCnvDbU2dO/B0dtVPCv+G3ycZsE/cXb+Ispb3X+BQiqZaOUrY0xnR8FCD3lX9vm42Kyx9f2JhcfqKIeuY0dEsPO/2S7XP2ttT51V64eWn3lzbdJw2vjyvp1ZbWMHXm52vhnOWxkxN7mt76Uk61cfOWnWtdGdj146797DnlWeNZ4pnnO9W7wD07eGd5J3k39JLjNNuDJRtlJLmQj3QYbBQAG/Pk/4fBOqPUTUXL2P//zP/8ZILzg4G7Ubei1qf1O6wCROhmov96Z6O1koGfX3qe7Zo3jzgmykQfeLdAXt7mPAv3WnozLxy8QGGlbP+qTPponfdb/nSPX51pdt+s3DkAL4xTAERhonIFxwEDAHIDOaT2AndN7P/zww09A3gKCnfR7IzF+BiwXqaMegLGTgNpyGtFcWwPIvDan5hGoiwJbPgJaWsPdv617Y2dMG2dzE8jU6bP+TzZAVD9P/ehEYMDfk4/9AoOBXrhNaPY3btMqlmyTTl8/m80jjmwGr83mcDe/u7nOXqwN6m60cbqN4drbgONIndraWuy1mV0NdtdAx+/YGXNgrPEPDDRv7o09KWt+zbP5Nu/dA61/zyffyp5NnQq0hgICUSBgAN8+p3qm4CiwsGdLNfYfHLSjvb7R9x/Q9a9vEM/cp7VpXeJd954ItBaMl7kwdvHm1Nju3FgPbfrNTZt/djELBrT5R/Q2+NnS74Yd8ZX/5P+7oKe+rw3ggVbfscAbPz7jh+h4PrKxpGfH1SCbBzJbc4Po5ktMcdVCG8svtpxfg1s/2nJv6u/b/R7vGXLr3GdKtV1DfH3aMY63PdRzZXPx/Bt723ji20/6rfPEkXx5+qk/xofOXszGZdeOtZMuDxXP3xrSXvH4k6yOfDkRnZ0fZbemi+XPll9sMd0D5OzdK/m7r9b25P9eBLgDUOFvttUD/gLuyPkBdXG0AB8gLCAvKr64dABa+cXeWvj3kusX4AxHgXrZ0osFylXjSd6a5VYvgO+JLxC44B9iA7axo4/k8sly8QXzig3Yi/iLLxan3zoL8LHlvycC48lPoN8bdSIQRwsA4v/9tz8JDvwjA/jo8X46TF8QEP8t/dWf/fhh8dc+4oGAPnp9XPiw6AMDt4lB/D5+fPi0QUvHfYz0wdyHyX6gIHoykrf6HyvZ2NnMtpHN5qMsbuPbR+Tq+QPOAtHaHCeLe6oZoLZ5iB3n82FIz7bEV51sT7nFbR7yccyO3uStsXK+N39ypGa2J7l2k3G6j/hi2X0kF9cHfpvdbG3Q1/YmP8VWc/2/BrdJCWDB6ddvU3/9a7dhYONnK66NBLn44jYnXp64KNv6k9f/JLuGOHt9Wf9HMrKR01ecLr/N3cbQ5WaL2kiVt7UifnHkaj1xMVevvo3a6vzVRbsxzV6cfuMr89cfVBu3DnnrPfnT1RaXXAyObp+SXS9is97I3SvuSc+znpu9N7x/Om0DCEQLAgJt2mQ7dbMnbRYADOyL/F91ACnAEKIDp8js9GLkAgfVUXNP7yAbe23b9C+IFJDk3eod6h2J9v3nmnvGun+QtWXOdpx3DgICAwOBTZHNPcAJb6PPzoaKX5DqCQhszrTfPe5+MlfeOfW/dz+grH9EDAwEBAIyjE2gh/EDsjbG92SgnwoD7/yktxOC/WQ4UBAFEuL8CPAnrxOAnQLsJKBTgObeXAbu6pM5tH6sI3PX/LkO6y0QcOfsztedn52Pe+oK31OBXzkRGCAHoEE2syu3uRVnU4vyZ7ch/Yi3GX6LZ7eJJNswtslmE2MTiGdD+iV27WS2NvLqptu08rNtzfK6TjpeztqKSRaD77g1rsY8YDaQ1r1hvtwrez94XjXnew/0nPJt7D7f55NnQif53AsoMBD1rNpnCu6esSYRIBA9PVu0p133oD70La1/fYP0rtr12boMnO76W4Pm2HwZu8j4R8bceMfNn436EhBg9UCCgIK70c+XLYAAb4P+ZPtDIf2q70+25K6x640CV4xlNnGRcd58ujElL9hDvvPiXhBbDvvTHMoXW302+q/Ju7+3L8ufbHLdy/ppnd46iO5arV3XtZw9v3z01M6vzZE+uJ64a2r89VffcH42nK7/2V0/OT9dDTYysr7YnvzJ1aYXnz0Z5QvMS46ewD18fd0je6/w5Y/Wht+8X0oBehH9zRYIlx/QlQ2x4YF3qBg2AFjgGL56NqAZHlVHLJ+4janGlTf2q7I8gJs6S3zZa6ccMt/GpG9sNgScKw7RnzgCqgHYkvEAORyIhycX/5mM1EivHl4sGQHuFuiTg8hs90QgAtqtbWvk/1baU4ArLwC4tgUDAYbAvrVfMPDHuP95ItAHvI9eHxRkH77Lfez4IOb3sdFHx3KbN1SMD5Kr/ylRm7g2sIFygWTsiP3Km7+xq1cPf5KLjWymA7mKy9ZmWxx/ceWS175c7tq2Ftmmnh1dmX/zt8aNy+dDOz1fceWKeZPFFZvM56N4fTceFbN2cvr6r518/fT1fS8eqELHs6VfP2pDf/0Ah81Px9nIcosBUhg7nF1ctddWPh1fW/K2E/jxJLcRE29ToyaQoj6Rb+zKAVHxfOpkq09P8WJv/OVy1xYgtvzJT66ujdrq5VS7Tem1Vwd3bVt7Y7Kv3AbxLTZ/bedf+alGsjqI7NqRtWLu3Cs9S3ouot4p3h02u95B6J64uSdt2lgjp/kCAIFOgCAc2AeA6kQaunI/Hw0cDBQEYgUi3ROCNu/642fK+gYMs1n3XnUNgWULKu2zvGdU94R5RI1nYwy4C8BLDnQKgEIAjQC/ZODGBQ/pe/pp57H2rcfmzXw1V97vrsc89Q+Jrtn1Az8CahegNXZO45kXY2vMgXX9RNgJPoAgQM9f+0ULCgL/2PpDIIguT77TgB+BgAvoBsgE4nbaCllrrqtvG9fruve9Ylz23t35MbZ+ZgpsceIK8LIAYBwIw/7VE4GBcmzJeIDN+pEN48Z9xMWrYfNJ16aNIk5nz792G1C2uDbXb8PLXky12fMXi7YGThejbToZl4PLwa+NLNf1oeTG1Zibg+bFPJkvc7UAufntHnCf7j3gWWWduL/d5z2frCUn+Kwr94LnA0DPsyKwr/siABBZj2IC0TsRaI0+AYF9l7sPW6eeK32H3PWJWpuuEwDo+ncNtrYaP+NuPJs740+OBxRcwADRzeMFECIb/JXb8ONicRv3XwMM+J5U/yL69jnZde7YLA+IEbdjafyMNRvOjrNH5oE9vVhyueZuYxBbspidT/KN2Xaz/1rcfbzrLI743mLZrF1jZ+1+xst33d+Db7+euDgysh7cY/qi/3yNcb6dC3xj2fiL4atG9mL4ru3JL7+1WgxbtVH3K1tUPJ6+9wUf/nTf4PS3uO9NAXr4V2xAOTIKpEPFb9xSIBjgbf3kteejB9JlB559Va7e5n8m4+WvXD+AcE9x147Y8uHJfIC+bG8gIB4B3dYGqMOBasmBdwF75OxvMU+g3toCBQMD+de2wF6yOES/IGJxgMM9JfgE+r1RJwMX9MuerVOCAYLJgX/JCwLiPwGBP35Q/LUPiT58fVz4+F3eiUAfHU8nAeM+QoCGfZA86X8q1CYOpwfeBayRi2Ejiyku/ha7xJY9Gd1cH6goW/q1le+jtg/bz0j9JbbN/0huw7/57MltrFDxTz7k4/barn3bzm6DTQ6AIK8udmPoa6t28dXYnCf+lZjlC5YkX3sb0CtX5/oDYarT5t41rJ9s8y+v9tg2N/8CBez4tZWL24yQEWCILT/Kv/lkxFf7cvHaK7c2yikv+/KArLc6fFunWjcmsIyfr+sSk2/jbMKql4+cf3ntVKscuv5eexvWfPTib97K2176+ts8PlG5OOpa5CUjY0N3PbtOrb+eC55NnqPeFd4ZvWeAS0DATgPaYPd/AnbCps01gAcACOwBNgUABuoF+AUSvVGAII4WEOznw/eEINIPm/ZO7wAF9Fn/XQewzHUtsOQ53BgYk+49499YGtvG/O1EYCAfECoCagQCrl388gU9mlftIn1o7szXzlXzFRjoW6E5cv3myVgAMwI9AIEAVfMDqA0M7FTg/r+B/cS3k36BgwGAnSBEZHmBgM23uTdf2mvOAnABLdYQwMZ6as58C5mzvnv6tnHdPfeRsTFPzc89DRiwdIHAyzuJ9RUC0tjkXjkwD7cZ5UNr+wq3MbahxOk2iYFBePXY5YhFbHzl2sxVC9mYyq9GNcnIddRWMerH5RevHk6vLhnd+pH+IWOy4wn86kSceQq87X4yp+bXXHcPoH1eWfsLhAfWBYij/rHAerP2em4B/sgBgzj7PkveTht3GtAa7TvbM8XzxPr0nO0dss8O69M1ulbXvacBo9aWsWsemsfLAQPme8lcrh0oEECA2Gz22/jzLSDwdwUQfCt91M98UTp/43CpcRJT3I7ljjc7EsNOjquRX6wc87Ux8sxrtZrP2sD5zP/GlMsu7lu4Ou7Nr3BrT1v6+BlXX3/1D32lL78W/0pfXR/ZOOrv2shi8fLE8Ksvh6+8avCjctmKZSMbo2tbuRpka5WP3v1ZPJ28ecW0fosRnx11r9z75d5PKxf/vajTfZ36C8x7swXepQeUocC9iG/lG4sv2La+4lExH8lIbgAbeX1syQFyyfmyy8WLwcXk/yj/Sa5WeUC5dES/PD85YI4OhEvOng5sSwfCPcnAt2sP2AvoyxaYl50tGalF3xOBbOLiAX/xwD96/gX6PiIAXkAgIgP68pGzxdkDB38L9v0k40t+Nvyj/a/+7McN1k9AYB8WPmguGMi///LZvz72r+X0bOhPFfxbCshDNnP0a/dBFujWBgol3xobi2d/ykXqr9yG8iMbmU1dQBc90KvYJ94HMDmSk+0judpvMbgP19riSy/uSfahi9PFk4vB2VD1cSQveWOuf+3Vrs1kMR/xr8Qs9+Fuc0nGgQJr1xeyeL6oGqj8alYHkVGxbIE1Vy62fO2uP4DgxjzlikX5yPFrKz7ZRqb+XvnGfZXfPP3Ob+OHNqfN4NrT0eYvv/Hru3I1AmOqz6avOJ38ZHdN5cQvuIOvvDWeYrOt7/ar66rO2nFzpW+ulWxNWsfd755FPT+9Z2xsvU+8awAy3k0ISANcAizZUCMbaRvrQCagTz89fQMAA5uWnChD6WKKD1AKEOwnwwssab/TPPdkoH4HBu770/XuM3mfKdZC4/o0Dzb0C+YtELjAnw0/avOfvCRPvXsyEGm/e7pnob42X81ZYIjr7FSU6wdiNF/myXiZJ4CtuepkoDFunnZ++svCAX1Xj8yduZJvrloD5kl7KODWPCH96v92bK6sM9cBeDZPrs1cuV7Xba6MRfOz9+zOyZ4GxIFNwJZAlwDAPYn1LRRQE+AX4EW2ecxu4xhI91VuIx54RrehvD7cBk99fnq8zbD+lb9+dP1q2hDibCi/zauadDxdrD7UJhJfG8WQ9f9pHHdOcHNl7syhuQwkN8c9v9wD7ttd++7rp/UfENjpPrz1B/jrmUHuHxPE4e6Z8pF6CwT2fW6dBljrl/7pp/567vb82PXpOq1B67K1ueNivIyb8TOO5ObCfOHm0JyZAzq5jT+dbONfTIABYl9woLgAAfT7AgV+F9Kn7ff2M1/XTUf0bG/ceBRnnBGbcVzZOOPIvPBla34QORt/MZuDyMhcV5e8MZurtvVB/woXby19b26cvtL+74M3Xk+cn1wc7hrIrsG1mFsx3WfNUdfYmmi+6GKqrR5i675C/Gzlo9pKFtfa2jy2iE2NYlrX1vzG4GLE7v3AXvzeLys/3VvfkxYIDNjD81/bjQ+8ExNnf/JdHVCGnmz0p7g3OQKgXdvGBbBlA7Thay+Hzo70pfjNB5rh5eObv3nlVKP49OVrB5hph4yzIzLwjZ8eiIfIxVxZvLyoOnxrowf24WzZi1cLD+QrJ2CQPV+2BQXLDdz7iAL18Ksv4PfE+QGDyZf/9mfDf/VnP35M/LWPXtS/avoXcR8XPmqAej42+uBpk5beh/KT3Ebhj5V8/LdJfZPbyNF3Q5sdZ2vzVC7iQ+SNXZs8lK/czUE3FqWjzdlYZAN6bUv8bdyXbFjLXX+yXFwMKr6ayeLJ5RZL3jZWLgatLifyMcyO+oBPXru8689WXLWLoxfzEf9KzHLkA56OR+yBKsXbhKJiy/Xxv/XkFU8WQ44Xn3/rlE/PVl5ATxvirZmNv/xk9tq0wapmmy36zakfK4srJ/0rJFbOglq1r2/1CfFlK/bmrJxv89n4irk+fOV4YAy5dnD9X/3aV67GG22NJ/+lrb25SL/3uoybaxZPNm+tS/fUPsM8M707vG/a2N4TNoAaG+JAQJtnwA6AB7DkpBngBwi0AOACS/2E1OmyTpzh/Qw1W0CTXDWqhZ7AwDbxNvY2+53kAQjq+xsYuM/7nivGp3vkaR4BdgF/KEBvAcALBqavHNhxQY8lc6kf5lG/mkPPbX1v3lyP9/7O2Z7eBG4Ym0BbY2bsAgOBdmgBwQVtA2avHvhnTqJOAEZAQGAt0gdArf7olz42P50E9L1jjvYbxhz1LjAW937/ymlAgMsvOQkI0Av0yxYwx5aMA26itdtAil3/G4krz8Zxa2xNm0c2m1dxSD4729rLK8YGb2PV2XpiyXGbXvHkiM5OLgcFICbz4XcMERC2ucHNlTlzj7i3AsfNsTm39tE+s1r71sxd/8A794A1hzy3OvXXMyxA0L1BLg63RvcfFfZZ4ntdu56ZrdX9XvPs0O/uZfd367PTgK776USg+TK+0c6lMUcBAeaNHNHZFxRAAIFkm/s2+sWh7IECxdqMX6DgD4E+6lM+tNfYWKBs6ZGYQJTGNxklBwbxW+/y6OYJp5P5yfk3b/XaVSt7PpS9tsSqT3Yf4rW9sb821w/t/yHwp/6ZL/eQuWa799HGPM2tePbGGuVTsxi22kgWe21qybE2k+PVz1Y+nr521FpfX2u/e6OYapH3fik/e/Hlfw8KyOv03YJ7eHIxaO3xwDpUXLQ+dGPfbAFv+YFn+EcyEh/YhqpDBqIVz56PPfnJHtWvjVcPwLZ1k2++OJwd0YtJfuPAN/KTHZBGX3CPnR6JCcQDvi2Id3Pit86NpyejQD4x5AX9rrzAYPEX9HsjwN6bTgbq4UC/9AUC10Z2SpAd/Wj7qz/78eP3JyDQR0X0diJwAcE2bbgPEB9DbW7+mE8EBra1QWujmsy39t3I7aa2mK1TbnpAGY7Yt172za0dfOnGZmvzkq+4N/0pnp7PB+aTXE4y+/rbQLIVRy+OnK0acvguPcWwIfqbD9HXjm9MfvJT7W/lT7Y2kvTkNztAwAc9mw05vTrl0Nnzid868lxHdnE2sGQ16HjtsBdHr13+6NrJiCy3uGS+lasdkEQnx+tD/ZSTfWV82107/maXo1312bbdOH8bwGuTX42VUTXLCyyIr69NWsRWX7JtbvnJb/a3mCd52/+MxFc7vTrsxhtHroOOrC/zHbceexZ65nlm9o4JiLmbaqe32iQHAvb/zgHlApOAQQFJCPh3Ab/+b7kffvtXavt/6LKJv4DgBZ4CA/u/A/WnE2f6+AQ2ede6NuQ9ue+dfS4au9bVnadO9uDoMwAQATjyswMEAhEXVPzoVKB+Rc1f/W/ufD+4RqCa63XtgAzAaCAIwMO8BQYG2HU6cIHcCwwusYlDcuTjau1ffA4A1K72+ylw84I6YWXNBazsN4xr7d3g3u1+b4yah8YXB/YBlRb8A7wEPi1fEOZSIBoQCwVoxQNrFqQrvhj6U8wTrx4KYMtPX5/NJ55sM2yzyY/Ti4kXo57NbrX5cX3GUe2Ix7dP4tT6SC4+rq07vp0GNDcBt+bQnN57AFkDvlt6blkn/cMF2lOBrX/rzT8M9PwCBNKtx4gdifHscM9Yq/LvWtWO7/C+uXeNdn967j49N1xbazEA9K5B43TH21yZo7g5CcgIRGAjo+Q2/vwBB1GxyKZ/wYALBKzvbvD/rmn7+iQ3BvjqZEQ2BvHGlK9xlfMky8GbE8QXkISLiRdDjsrR5taphhh+64Auhi2er3rk+leNYtYu/0+Rox2Tvfb8H8U0ho2nus25vLWbsx3nXRutpeLZ8NYfLgYVIz69uDcdr/5d52/3wpstOaI/3Wu/CwXiAd8C9p78+EcygCzAbv3Z8z3pAX/XBkxD2aNAts/k8gBkdAQ4y5ctOd/KOJAuudpstcVe3NYK8NscpD/J/PRAvSceeEdPvnZAmno4H8CtOLYAPDa+wDpAXHVWfopNDvyrLjlgES+Wb+3pTwDg2r96MvCNAgFR4N+CfhcQxFH2n4DAHz8s/joA0OYkjnzY+zj2kYMuILiAH56/j+c/BvIxBzTro87HlI+8NqhxmzRx9OTNLe/W4V+q9lJ2vM0gnm1j2FG52da3ulrJatw6G+vjEV0/Uicf2rqrJ/dBmt7HaTG1lR2vRj609ZJ9iJez+YEM1Upe8AGl4+KqubHfiz/Z2lCQA6qy09cuZ/3k9ORi5Lg+vDbYcTE2r+Ukb644+XjtkwERdDnp9XHj8uFsK9tIbT5eTb5iNjZZbLZo7eq4jupF9e3akY2RTdJtV0324lZeXTx5a7iurXV1sWxPvM3ak0+ua8CLQ2/2pY15k5/yvkpPNfW78TKe5qZ11j3onutZGS2YdDfUTsTYONsoLwgYmLRAIOAIUNTpMScAA/8C/SJ/dMIfocDp/RXaH34LCi4g+AYG9ocoAp30zUbfhh7ZyLeJB5C5NtfonXrBpp61xgoZzztPwDqberyTaDb4eGDUynyBG+kBf2S1AgkW/IiaV3OpT+ZSH/V35871mD/fAa4RYNHPI40BUOPpZGCAHUDVWHaqE5lP3M99jfcSAFBs4x+giO5cBLIAV/Sn/3PN+jInAbSuIXCl97vrbE6MQc+BxmfnwBgba+MMXIoCAhdwAUCxfXYyMECPHGjGtjoOtEF8gDA2eXT24viyXQr0qW5gUD4bz+VPMtKuTae21l5dMn7bReVWk00dG12x1Qrs27gnWT3tkvEdW/MRGIYAgf2se++FnsfuA+vf+8/3SM8w38J9R7f2e25Zb9Z+p4QDAD0brM1k9wbO3zoNtG6tqmu99vzYb/C7Tve5YY26361L1xjwid/113q7c2PMzcHlKOAhEABAcEGH5PQFE1Cb/2ICAp4AgmzF/F2TvriW+nhl15MedZ2oMVjK3jiij2RzYC7IcvFi8pHNW+BNebdG7YrF6cnFsbkHq1k8nZ1fXO3RraXtG7u1Rf5duDra/Lvk3QuutzF0vXh93Bh9NxYb0/VsbmO6cxSvbr5qrly8WivLWV4dOeWtvvH01nG56ZuTvj786b75yPa9aE/2fabjgC78ysAu+vWj9a0eOPZko+P08oqL+D6S92RhNnL1AWjZcfZseHHloHybV262cq+tWOBc9uIQu7jLA+WS0ZXFIqAbvoAePc4GkMv3JgPkyIgcsMeH2NkC+YB5yfHqLBdX7AKAADx6MRfc+xYK9MMBfdnJFxBcYHD4/wQC25jsSUAfGYjPR76P5IC+y/sY2Y+SPwQKoMPf5D6e+uCPNq6YlXeDgNPXjtvU4T4Y2W67UbGBavj6n2LoSzf/UvaPYvWfDY9s2tdWXDJfxJbcZr/46iAf0cUm8/dxfeOLLR4V36a0HLS2Ptpxvmzlx4v53hy1qWdLXr24Yq99a/aBr9+7OU8WZ6NKt3Hhy49q48335A/QERPAQ97cj+Q2zpu7NbSlvk1LfGPFsL3x2+d8C6Zd+/YnKo58Y68spk2iNrY/tbn+zRXDvjl0/mLZGov0arzJ287Kn+XWz2+h8iO6NvXZ2Cx3ja3pvb891/Z57f3RP0IBZgIB21DbHNs0d6IMAXzeTgMGAgLygHoIyPev/tW/+pn8FVogIE7/l//yX/5E4gCDAYj9cYo9HXhPBu7/GfhLTgUaD+NjbIyVdW38msuneUAAC0DUBQKBGSg7GVgVlRMomAw02PrNrXuxew33bNdn7zPv/b4FfBf4hthTgVFzaGyMUfOI7glB1E+HL9CXfU/+ReoAAK0TQIs5AK4AVVpH5EDAvm0AgK6hf+h0Xb1HXLMx6Dmx42P8jW9ACyAJwAcQXLAl0K8TWOjpNNZSoAy+enJgTQDbysuLk/NRHG4Dyo9fe7a4vuA2q0+yTa9Ym2UbUHYyX30SX20xbPjG5WOrbbXptYWuXLxrIOM7vjsv5oEMKEPm09x2P3jO9SyLeoZZ/9ZQ39HW1YKBnQpE1l+g3/JAwtYnkiffvaOe2qj16hvdWtUH33Y9M9yr+9xwHe5569M1dhoQXSDQGDUfxnHH21zh5gKlBxog9mQEKIiuvhRwEOhw9d8XWPAt9BlIifQfZTdWXW/j8cbfxnXl5kM9vPl4imc3Z/SIXkxxq+d3/2SvjeurNq7/q/NbS+zWE10NspjlYjb2M7s6+vB3yZPr073eYpIbw72Op+szds2teDLOvnPPdmV1yPqC2HD2S82HfLTxdDH50K77tRen1vr2vrj3z/KnuO9BF/RDgXrZ17++Ky9Qt/7s+Z70eyIwOx54dnMD2d5k8eRqAMtW5osXjwPLsm3O2sk4HWm3ePpTW+XTo6cY8uXAMTxgDqWL2bgAt/z04sWt7SP5AoR4wN+1B+jR+bPRl8R06m9lHN0YfAG+b6EFAJcuSHgAwOz//18NtjlBAYG4D+T+hRwX14dywB89exua700LoL3pPoKuH9lYfSSXmy25GsWx56utcteO5ASS4aiYrbsxX43dttL5bFbKL3a5zSXKVm51Vm/zwyYnOf4tMvLBjGs7HRWnjWzJ1bky8rHLhsibg8hPNZPL2fxi6N+TIx/m6MpibCzaXCR/ZM+HqxNP5mvDjtdmgBpis6El8yVvfvE4f7r4z2KefDZRcgOL4hvLhrfhwutT+Zfb6JS/Nm2ilZfE3rbYn2rZSJVHb4O1G60b8+RHa7sxtYm/5fPpI37t5a68Md+T1N5+6Kdr1+d8ZJzdPKLuNc8Cz7ee8d4n3jGdqrGRDgS0CbaBBh4Bdu5PS4Fw/TEP4Bygzs+BAXd+DvzDb3/+G+AH6Pu//q//6yciBwBmW3unAwMF7+nANzAQEOXkoj7b3NvMdz1OOnq3uk7v1sbAc73nszVo7BpHY7prATgRSNEmP8APJXc6rROB4rItILhcvdqJmkvrCulfz1D97hp8B/St4B8RfUsEiCDABuADNZedDmxOF9QznkA/3InBOAAQiQ9IDPxr3NUPXAGqBEaaC+tL/5A5CPwL0Ozd6xp7BlnHxmDvK+Nv3Bo7Y3uBQHInAhd4WvDljQLhAgLffMgGkh7oxQYMC/yrBmBt4574rfNRjg0pepORfBvK6iB9s5FVRwxu44m7Frbi8HQ1ykMBfsUm64PYYtRk2zFcMNZcmbtOzHV/dD/0jLMWkLXfM8yasYb6bg6wa+237gIEgX0L+rkfyIGFbHjPjUDrQED3WN/fPTt6bvRt0Tq1RgP6PQNcX2Dg04nAxq311Ngj447b5KPkBRPMoTjy2pNXx4EEAQYf6QsSRN8bLPhW0gd9xK+vvnYd9fdpPD4j8VHgTLLxX452jgKL1MHT5fOLJZdD3hx2snVQPtq5d4/h1Vt7tavBvmCX2OoWZ8yK+ciO5GsHzyb+9821/3Z9+YwFn+vomteHymkeyNYOLkfdcvHy3mTx16ZWdrz2yK3p7PKK5Vs/3v25Njp790C29HvfbszeOzfuK3QBvXQAHDCK/BQbmJcuHpULAMsmjr62Jx+6sThALFs6EgskWxnPXyygi72YJT5cHA4QwzdWHVxsbW1eudH2YWOL33rZazd7voC8J44Aa+IC4SIxyRtLf+L8ZIBbtjc5II++AOCVAXZiyeLlJvPR49VMRp/JT2Det1KgX/rKr0Dgj5uSv/bx4gOjTViblAC+Pjx8MPcvn3gf/z5IVv9W8jEFgMKf5D5y2nCsnn83JNdfnTafKD8ZL3ZzNy57MYiMNj7bxuNt8IqjP9GNReuvNp6tDRm5NtfPJmZrtxkXJ5de3sZ/JMu7Mu5DNNkHKb32nmz45tCzJS8FKKyfnF59XL3afIvdmPK+B2/DQO8DPb0Ym2qbSzJe3Ju9Wmxi6Au05HNt+dk2R53d0Njkb0ztJcvZGPq1VS87zmYzsrb05fJqS85SfSnuiRebbeU33qYuomfX13Tx9M1rU5i/nG3jyb+5b/raI3p1bkw6f/Yb8z1JTW1te+x0c5WvuTTHZLz7z73mGbjvAO8Q75020Ta9nSazKXZiBrDjFBnAJxDQqTAnAQGBfhIMoAPUdYoPcAfEAwB2+g/At6DfRxQgKFcdNYGLTgb2M2HtBgQCrQBYAVNAKX0PiLKpD4TyjvVe7d3puW5sPAeN094PjW3zEPiHo8CogMBAqUC/ZEBAPGCw3OirpwKR/npnNJ++F/pW8F3hGu//mWYsAkIAdp3yXEAwusAgugAgkmd9qGe8gSjAFcAL0q4+AGaMv3VmDvRVn/cbxvUYf/PQdZqDu+aNkfEzvsatn5QCWQJbgExvJwIXfHmjwLyV8cA5tPa4zeRbHKDHxhkXd3k5NqzZq7E2XD3cpvRNlqM9G8rsNs5vNlwO4tcuu5jstUEuH5HFssvbGFy/7xij5qe5Q83r3g/WgGfZXfvWjjWErHvfyPscs/Zb/9ZjQJ97IPAP8QH/IjmtWfWsWfV3vfbcsGbdm30ztE57VqCAztam624tmnfj01jtuC/ggSNzQ8dt4lHgAX82gAAi86WLRWSb/uzkJ7qgQpv53zctSHEBi9Xra9dUDLlr5/+MNy7kHevk4ujZzBm+c6UG3pzJI5sTRJaTv1rVy6aemGrL5W/er31r3HrXJod9az61pe/5kXWKq5N8+5L9l/K3etkaN31z/+x4i9Pfrrmxv9e+bVgn4slicDHq4tWtHbSyNuTg4mqLD2eP1q5GvLzirGH2zdXPtZHF3Xshrt61r9w9Ulz33VdpAb3VgXCBfOwLAl69HDw5qs6CftkD+ugAsmzp+fDsEfBr5Whj0AJy6pCLe5K3DhtALRlYhuvLR7p4eWS0NdSuH8VfuT6wBfo9cYAY0I2Ms7MB29gC1jZHXODbgnfFkdmLe5KBcPRiq3HlAD/6cm1dewCfnE4Bsj/JcjaOjgfgfQstyHft//23/09gMeQf+V/92Y8fFj/9H4GBf23GfGz46PCR7KM+UJAcILgfI78L9SGDv8mBVD66EPn6gUrrx6vjox6vvfTk6qHNzVf9bIFaOP3Gr7+86myNrZUcFX9jn3J9BJJRedu/KNvm4Gsvts3QldGtkVxslH3r+1AtFtHZVy6PjewDN3sfu082OfnI0Y3NLra8anwvbrNARm0os1/f2vPdTXcbENzGlC+gZWP51Mu3OSvfmOp8RZZ/bUi9AAObJnH0NlDkuFx+xE+/XJ1ikM2N/ICJjecXn17cWz4Si9swqYdH9I3ZGvzp24dyNr8a/Owbn65P6eK3DnvjmZ8c39xfm976gvQ5EoPrW+vSvdc97xm47wDvkt4/NrxOp9sA2wzbLAN1gDzAIsAPQKifh+5pQAAd8A9g98MPP/xEgX97+u9f/It/8T/++T//5z8T/QkIjAIR1VPficN+Jqxd7QMk/Ww1oAo4BbgEUOn/nu4Bjnm/9l41Bt4hPY+RMWscjW/rAXXKJwrQu0BgYAYOBMgHsFpfROfvFNRSc29O4/XV+8Y1+B4IWAOyBQYCMsxn4K6xAHoABAF3/VwYcLqgILrykvGVY4z7eSWQpfqBr9q1pow50jdrrbFv/K1Lc9B6dZ1oxz4yRjuOwBVypwABLvdEYKDLnkRbQGop4A6nL1D3JAfisAXcrY+eHLeZfeJibTRtaFHxbDeXThbH/yaj4sk2qWR9JtcWouuDzaka1RJbe+TqI3ZcHs5HLoa847nUfAQIBgbe+8E68My3PjzXvEM9z6yd1r+1hfY5FhCIrE2gHx4gSEat10hudfD+UX7XrTXbd41+7TvKc2LvcaD0RycBG6eosUbmpHnDzQ0CFiD25QsMIBt7tDr/cvbkQIAFBT4CD35ftP35yFf/ovpZzB2f9Es7XpFxT26smw+y+WlemqNizE9xyWsrt3bI1sHaikf51r4536J3TfnUizZn5fUZp61j3W5Nfuu6uM37zK6frfsneznach8Zy2p1DeJwecWUuzG1gbPhYi4Xq0Y2Oclbm6xf2XcN8jdGxWbb2NZxdlx7xa9tY/Huj71nr399K5f7VfoI4Nu4AD78xqFAPDYc2BWAly05XT0xOComQGxrFA8g4yPH114OWhuOgF3lPcnFys1OXsrPh+pDOn956be9ar3FozcAcEG9OGJH2QP7bhx7cQA2Ml5MPmBb8VfG5aDqPMniylEX51tAMH8E1MPlP50CXB0Vt0Det9CeAowuQBgg+NOJQEDggoB4m5M+mMk+6HE+HztoNzFfJR9MNg34yrgP8OvvIyvwDE8vVl4fQ+tH5dw2t63yb30+tuU3nrx5xekL38piyOUtsW29+Lb5RGJsxMjiytVO7Ubisq2MV4Pcx221rywOF5tPzq1X7NYk+2Atlx2Jj9jxG1OcfDx9fbeN5Jt/fd+T+xhH9GSbZsTWJvotjr+4/OwXWMHT25yg3ahUj1y9pzz6V2V5+pKtfgUGdX1rl4f44sWtf6n+8uOBTtnUx2urGDKe/ibbKBUbv3J9aRN4216dX9wTrR//SO+a8De/scHXd+N+DbptbF+Smzvc+Fgv1rB7z/MAeVbue8F7pPcPkGxBIxvlfuoJ/OmkmJ+I9ock+gMhwLl+Dgy489Pe+3NgoN8//af/9H/8H//H//E3+AKDFxzck4Fqa8P/P7gnA4GBgElgIKBSX/UZAaj2ZFonfO7pHuNifHqutbab652LTvrY6Edt+JMDAzsBiOTkS85enbdTgfqhP+ZX3/TR/Hru9g50HQsIBu6iBUUCRKI9Jdh8oysHGqJy4nvy0jhrDwFSrK39vrnjvu+d1qw1vPdiFMBizACs+AUCcWDLPREIdLn6EwWaBVzhgKxkG1GUfeMRmc1mON/Gb8wTL5YcQITf2Ow2nYFuVy5Pu3j+uA2qOja9OF1OeeLKL2/9K/Pj6ujf6mLYdpwRINBcNC/mrPm894P7oGebNYKs/Z5jvpn9Y7m15hva2tuTgdZnoN/K3RdLAYHV2ueFNatdz4v64b7c54RnhPu806quC+D5BEKba2NjjI2T8WqsjV8gRdzmHwVUIDL6yx83+ChwAI+ufik/ICACLizA8BmQsBv+7023ndWfZP3Wz/qP77WyocZzQZX45hjnYhr3lcXi5kGc/OaE3dxtXHO6ts/8zb92rZHaf7LTq1E/kDW1cvlyrL+9DjHqiMOrJb5+3Rxx+lB8cdb1XsdX7PpU2zj92mtPXjHbpx2D6hR7Y8jWRDbxYvB09bXX2DSWcvhaU+nFqIOSi9m1Wc1i2aznZLFitm756Or33ni6j6qJd6/9GhTgFwUQkgFaeDrwCpB2Qb54+bgY9iUxS9muD2C2gNqTXQ4ZuBUPaLu2ZLR1qgHAWr02n3zp1akNevJTfnL9EJP+xoFhZBytDzgWEAd4Uw/fOCQGD3grBw/Q48eLrebGrMwP4GPLXrvaIQPuOtmXLR44KI9tT/0tf/NdUO+X0hNA+GP99xOB/atmH81xHyJ9PO+H9FfJh4uPbRz56L4yQKuPnGx9qGdv41FMIFi25IC07OtLLqYNKq4mvnU2nrwx5a9NrerR87chXlvypfqW/4mj4spZn/bwbXtlfPtNL2fzk8XW52x9iLLH8+Wn589uw8W2sv7fuPxsxaFru/1ZOV3s2rfG9+A2jm2Sk/nigSP59MUHfPY2GHjEvsAK3macTt72+PPF5eObz1bb4j6S8WoAA+j8AQMBBcWj6rOVg8vjI8uhP3HxbbwQ+S2n2I0v501uY6cG/iSrrU16vJj0b5Vr901f+6U3f2OAr/17k3a1gW9fGtclc9+90f2Je372TvAOsXEOMAosapMMJAL+AIKAa/1cFBAYCOhUHjDOST2nAf1/foBABLwL0ENAvn/yT/7J3wAC6f/n//l//syRuM1DwMD+v8Cnnwh3KlD/OsHWz4OBVcDAgCkbe+/Vj074IHNqHO+8AiZs9J9OBCIAAAIALOhHjuejB2xVB38CA803Mr/10TMMeYd453UtfTMg3xdPJwMDRIxNJ6SMVeDeAn0X9Gt9yP3oBKBxRvWl8e57wjun63BvI9e3935j3ilMY2ecnBwzhkCWOBDwAoELvnQC7YIxATIBdfi1Fbdg3FO8TeLGpBdrI4s29vKNUSeAaEmczSl6km/79Gy4GHWRDWly7SXL156NMvn6b6zrFJ+v/t5xRM2TOYk3r+YYdSqw+8B9aZ24V60fa8mzzHdx38x9T1v7+xP5j2gBbDlyW7v7rOg5Yc12H1qr9bG1ap12LXjrca/feJgP1Lg1lubHmF8eYIECA5IDDOKIHwUOpEfVCDgophobG4CwQELx3xtIuO1c4tt2i9/+r961NC7s+RqDfFE+cbhxXllMc0E2R2RzJAZn33m7cWurH2zl35x81kgx0ZO9PP1OxtUUS8fp1l52NfTlo/pP7WX3LMiv7c/i0m98untj7fLMb7VcE/50HcWgajbfjSdf44Sni1FbTLHV5Wu+qqdPxanFHi8e588nZ+Pi7OuTpzY56v7A08vZfLx7pxj8TS72d6HAujjQanUcdVIvPcAOR/mT5QaYifuIylm+eQumFU/Oni/Qa+PZ8OJxvuzk7Dh7vhuT70nXp+rUP30pv1hUbSTmKxxYhui4tlZ/8wXQVYcMVMsHUBMbiCcX54/42cRcWa10/Mr8qJN96flwfcgfaLj6k08b+K8BCkY/A4F9qCxHfcQv90HyreAf8pHUx5LNQhuGtZH7uMHXT7eJxMtH2cX1QYa2Hj+9/GJQufmQOjc2uXbLqS4ub303b3PY8fLaRD3VTH4j/toma6c22W3E2bVR3Mp47Uebd2WxZMTOVn06urKY6vpgLWdjbl1UbHnZqpm+NaKb+1Tnl3Af/5/5yVHxNg6o2PVtTn62QDS6jWmbD3a0ca55bTYFeP6AmfzVY6sNPNp8srjlYtosk3F67WwNOsqH6sPmX74xZFzNG1s7Nmio2Gu7fnn0eP2/crltssQno2LU/IosB79617S1v0rqdx1P/u9F+mf+tp/ZjFfctZGtK9R96Tngmd67ofeKdw/QJiAQyBPoAwjs/wf001s/C0b+UEdAnJ/pOqXXX/rt/wa8pwH/2T/7Zz+Bf//4H//jv8GTgYAAQnFPJwP7AyLa2D8cEhB4/4IwMFD/XYtraqPfJt/mft+pnt3GaZ8DrcOdhwUCA/EiwIWNf3IngtD9ibA4XI2In23BD9Q8W2eIrH/6qb/67d22c+v6gCO+IQC95nhPfQaALKhHTl/ALznQLwARXwDl7QRgXN96N9/3Qtf2NN6NTQCLsTR+To8Bj3BgS6cCAwDfQL8nCiDDr20BLDLQZn1PtoCvai63qb22J77A0PWzI5vUj2RcX+SQN199NrS1y0U2xOLwbNt+4B/OLhZH7GK6DvUbRxQwGyBo/gLPul/2XnAfeFZb/9aOdW8t7brvmdZzDQ8Ij3b973NBvHvFd3ggYOu3Z4X127p9eka0RpFrcR2t07sWjceOT2NnLJExNxeXAxEQ/S9/3OQn44ESl4AIgAJ8KT8fEKCYzWNfWtBgbTb/3wtMUEP7+Nrf2i2+62BH9GivOb72xhWli0E7rsk73uQ7N3zq43y4uhtHlp+/erW/fjpZ7eoja4aPnJ2+9vTi1UHJ10+vHbQx+Mr6tnHVde3W9I5BcfKscZzO/xT/ZpdjntO1Wd29jqda7rXmof4ievFIzNrVZu+an9bIxpXP9sbLL5buuvii/Bu7NXa9J39kw+Xie2+92X8pvYF/a79x6QAvlH1jktMD+LLREVAs8IwdZycHrK1cXHYE4KoOWSy72OzJ/OWvXE72OPv6AGM4nb2Y6he7uRtXfrXYv8IR8AsHiqkV6Pbkw9OROhuTTY21kQF0YlG2/Ajwll8smzr1J7BPXrGBfmLL4cMD9Pgv6Cd2bWrlk5ONjLI/AXvfSj/W+ZsnApGP9j4++piJ96+dy/vw+Yx8tLRJWNnHUx80uE0i2wUB04slL99agCR1cLZ49FlMG1VxN3a5dpOjalRvc5LZt66xUKsaS+z8ydHq/NVC5GKq3XUVi/LZ/ODZ4m3s0G7kq10uujWvjCO2zWFrA0avbrbaZUvHsxX7Jm975VXjl3If3W92clRc9vWT129TkY2fnc3HPb1NR3JAS7Xo5aDi1l+N9b/J4tvk4+XZIGcTgxYcKAYvrxh55ZeztsuL0ac2Xuu7nN9GCCWLj+tHm6Ts5dKrVY3k4stF1cxfzMZ/JuMf6X+o9NRvY8tmDJvzXVfWJt09viBg7xIbXe+YeyIQ+NNPQ/tZMCAQ2OZnuH6OGxC4/z8gMBAQ6ARfIB4C7AH6gH7/6B/9o5+AP9xJwADBTgYGDu7JQEAgcLE/HIKcQtT+/gVhIKV+LhDo/wnsp6s2/UABgFXv2H1X9vzqnjaudx5s9IF5gVOIHPiHo4A+NpyO8udLzo60sacCzXX3S/O886vf+r/zG3hhnvvOAHQECAaGGBcgH37164su+FddY4qsq/4Rsz5Zf/surO/ud9fzdv8Bghor4xy4GmAU+AdI6lQZwCVw6Z7CeqMF71bGn/w2piifTWf2jbPZxbPx20QCgfg+4moGEC2xqaGmmDfZxlgt8U+12PjlkOWVk8+GVt7WuPWuD8lVjxx3TTvmUYAgCjzrfjHn3Qs9A60X68jasZasfeur9e6ks/XXN3br03MOBYgvAIjEyvE9rsaeBNw1bO1q273YM7l/INDf+r7r8uk0oHHZ+UA7H+aCHDcXS+xobeIABoERNvaAgwUaUDq6gMPmLHiQj1z8+hdkWIBiwYEn2vxri/KRb33UNaTzbR/L67qKZ6seuzFrfCJ6cY3pyo01bj7wlfmQuSkPqb3z1Vyyk8Wun8xXLbZqbJ/YXc+TXd3aEWOdZcfT5bLhG0vGtWu91tcbV7vW87a7cfJx+rb/1q9rV7+65lcd9YvHNwbl02/PpMYPv23Wtye5duQ1vl1zMl/+jcXpxefLpv6uV3a27On58V3jxXXP7H2TPf4ml/e70IJ/1x5YVwywC+cP6GNDxSYv+FduAFoxONCKnVwMm7jAtvLKXRsZoIXYys+fnYxvLF7+jddO9dO3Lb71by4Cgr3JciK6vK9ygBjgi4yzrw+Ypm6gG1/xdETmx8un49UoLyAvX4De+unFra1+IHa8/OUL9pUbyJetuvQFAhFb8eLW/wTwfZV+zP+bJwLbkOBsfYREfdwUQ+/D5CPqowUYtXIbHjzdRxV/Pvb9wKIXy54up9rl5y8/W/KNkafNzcerv8SHii9/+c1dX3K661YLpRdX7MbR8Y3Ll21zyPqSf/OXfFjK2TrkNnlPdjlrW3nrbQ1y7ZHziWXLXu3NS863taLs5F+DIx/gdJy+oMebLBatrQ01yo/YxbgWMlvt+ujfmvT8W/va3mRUDbR9IfPrQ0TPXl9wvjjAoLjk5eyX5BZjU4OqrS837/rLSW7TVq64YsjVKJ6tjf/K1dn8aq594/++kDFovpH5aJ0YI2QtIs8dz0XPau8G75LAmjbKFwjc04D7/wM6fdcfCQkI9HNdIOAPP/zw08m9p9OA/RwY8AfwewIE810gELDYHw0JcHQqMDDy/jxYf/Xbz4MBmk43OsEWcBUQuP+w5jnd86x71Ljecbfh7zRgQB55gb2AAERnX3AjG3m5OvnuqUBkreuTdX/n2bPZPDfHkevzTWGuXXPgiDEICFlgJAooXNAvCjwBqvQN41vFulrStv70TtZPY1y/Uc+Ce62osW78jA1whQ5cYQMeBbTsacDAwHsK64kCZdID4Ra4yiZ25QV0qsUX8HXj2GyO871x+WracF6fOtXgL+YjuTybXJy+NcWoaRNbffa4/iD5AVbsZByVV99xejK/9oxF4xoFBprLBQPdV/desP7do8h6svatsbvurcnWPeqbG1m7FwDEUc+F1nA1W8PI/dd96J7UR+ty73fX4pqe1qFx2HFCjaMxNh+XAwBQ8l/+uLE3X+QAA7HsxQYURNcunww8wKPiAQMLOiA2lJw/EGFt+IIA6AIO5Jt/feqQo23zxmzbGx91/cWRtZeerRrpd6zZ8R1DMlq5OHNTnRuTLEasOS72zVZefUhuDSA52Y2DODY8vXgx1p94NnE4yqd9axV3b9fexj3Z1WfHi6ut4vMjvu2f9rLL6TrK4+cTU+3tQ7HFVEudrVlfycXJVV8+e+PZdWzslYujqxHR+VqbT/aIH1mjqFri2MW0fiMx7G/3XMR2Y38pPQF/15YOrANwkVGyGDzwjv2Jl58tMAxlQ8WxB5CR89NxOYgPiFWtcsrLT4+zbRsri7nxG8OWDAArZvtSbnq2J7sa9M2t7kdcHNCLHui2fsSWP1t+NiCbOng1yOqKAcqVi9OrJ+ZJ37zN4UcBePmyr29BvuICAi/f2OJxOeWxBQTiAYPxC/o90c9A4H54tCHrZKAPEB8uPkJQsg+U/dj5iHwY9YHkY3zlgDIyIvug2hzgUB/xZDwgi1xsQBce+JSMb1vlVS+q7uZVi49cTLY3klsb5UV9NKL82fh3Q8WXjIvb+PpIXxt+a5eLto2PfOnZameJHRVTXHkbuzbcRzRefnHsWzfbRzWu/mtxm3NE9gFO5mszjNOj7OVdG716xSC187XhJtu01gZO33bjxSGbhTe5zUQ2Gwq52lr/1S/Pv7w2nnyXa1ctOYEN9Yd/bW9+GzR9VzM9ubyV1785T/pTTnZ9IK998//UyHW5ZuQ6u9bWnHlE1qW16D72LME9F70bvEtskr1XbISBQgE/ToABzvz/eoC0CwQ6eRcYuCcCf/jtHwq5PwvuNCDq9B8KCAz8oxeH9ifC6gED9+fBnQhcIHBPBOo3IBOgCdgEcLrG/mCIa98TP95PxsmY9Ty462hP/djw45HNfwQEAGAEZCQHbgT8xdWqXoAiAExbnYZaao2b8+7b+u3d4Vr2W8B8u87mHPedYRxwtkC9eD+nxOnWiFiyeBTIop42ts3e996J+mX9GdOej2T83qeNcePceACHyJ0EDDTC++nlBQQXePmIgDI2kwFUgXYL4C0H3qBybSTx9ds8bl1UXJzv8s0PKLq0NegbS9YP/ifZ5lQ7AU9knC6GLM7mlS2iq4/L2dhqrCy2dshIf+n4jj8yX+bv/jwYtw72PtjnHbK2rLOndd8JwQXDkbXc2s+Oi3tay32vWb+oZ4PnsD4FWOuvdWoN9v9V3ms1x8aqcWmsGlNjTI6bMzKejGzgF4hgoy+ggK8cgIACDLJfjsTEiwcaJK+fPbABZ189EIJcHfr633zbNhsdrVwMvn1ae/KNw59saMexsS5+dTnNE7354M8uBs+38dmb8ydb+XT5YsjaqD/scetpdXzjtl9iq1P/2Pirkw0Xp22xiG4dl4+239b59v/aqysvX/WqyW5Oq+/65fN7ttC3DqqP6m2MWrhcNjHVl09m1weczt41VL/+sSWzVwPJoUd0cdpCZG3wkfnz5c928+89tffTyvdee9K/hS7IF6AHfCvmCeQrJmJLrqaYwLliEJ0vf3mALyAUXl7+65ObXq1sCNAULwevDnAqPfnWLPfKW39rbft0bW4sP/tT28li8fKefG9cDoALD7yjIzHJYp/sKCBQrjicrRxA2cbyFx+Id3VtiMXpxbCJqT57IF71N4YtQK++lENnJ4thfwL/1hbwtz78m4HAPqrjfUz7GPHRHu9DZj9MnsjHSh9Dfbikr4z7QG9juDo5blPELoecTy3El/3685GvbePZEFkMe/FPeWxtdqofZy8/G4CKjjYf5xNXjvi1l7t1NoYcrY18Y2uHjOorWQyZDa0N99GJr1zt4tmre2OT+Z5sbSK3vWpVv9y3Gtf/rXw3sn3cX382vDj6U17y6jaeNw892W2u76Y1exvvNrJyyezVs0ko5iO5vNoL3FF3bauXt5wvLp6dLI8929a/dv1it7lB1WbPRsfFofLY2qDRayd77W2NeDnFXh2JTV66NbS78lPOHzu5ruZ7ZUR27ebOurQe3b/IM8Oz3LuiDbJ3DOAH2BMQ2InA/lJsPw120g7Q1l8MdiLQ/9MHkHMi0M92+0Mh+9Pg+/8DAvk6AYjTAwYDAJ0eRPROBu7Pg7XX/xOoH0DJTgT2/wTqd3/x1k+DXRsCbgE/nwAsY2TMeh50PzX2NvsAu0C6gCq2ACsEwFgZOBCJWz8bHhBIFpN8QZCo+XZvme/mWd9dh/dm8x251r4pLvgRMIJaF32f5Gc3ZkgNtdCOoTZ7p+uL90TrEe/Z0b17r8u47tigxhBHACMU4Bet/pWTgFHATIBdMl+g25OOAnLI7PyBPG82G8vqPPFibWCvv3arsbGBbnh6Mns1tq4N69bnU5tdDq5GHNnYihUnhoz0ZWWxeHH1F7mGnYNOcAbsoubb3Ls/Lhjo3rSWrC1r3zfMPueQ9Rngv6Bg939rOHpayz0XPBN6Luzabc12b+8adU17ncg4NJbGKm6cGnvzEA88uLJ5SF8bQOASPx+wIRswAbFdKiY5sKCc8orjR2S+JxkHBgQ+RPSPbFfGb5vr0yZb/eua0rf/xmW5/MYTicMXzGkcyeoVy8Zn3sjxbE+6PFwdlB1pr9htY9eBHGumumz1s7ytKV4sbs3xl0fny/5kq2Z2uv5UU1/wlcuh69uT3bjrh1rlFlu75eDFaNezpT6qcftffrpY91w5+aN0tcTUTvbaL5csNnuynDcfkusakdgoX7KxiYol89HJ9/7A3WvF4U/670IBdjj9AoNrWwq8Q+WjlQPy2MRlv7likovNvjxQDKUDlGqHDmwqBrhEF5OtPL7sODueHZVb7StXSxw5WtvGIvaIfdu7+o0jf5UDtMiBaWrgADJ+fO3F41tHHDldLLn8fIhe2/zAtmqg5HhxT1wtRA/oQwvkXcovjxxQyAbc21r0BQDZi8FRticQEP3o+5snAnEfJn1Y+0C5fD9O3shHi48hHy5oZR/jfdBkD4jjCyTbWLY2FGw+sp5y4n2E0VHxtZlffvLlWwfJ3/jrj9h9DPKRtVe/tu3Nx9f3pIsvj4+MZy+mvGrUThuhj2TxaPu/G/iVxZSbnH39m3fjruzDll6/UJthXFv1KdvNRzfvW7gN4m4Wk9fv45usLfaotvm3Rhtk/uujyy2ua2DHb0x+ug1sOWLK+aWy+m3q7+Y+G5LzFItnx22OotU/ksu1uUHqao9fX/jb+LDxFVtem6Jii2FLl8u/Ncopf3X+bfvqS2t/i/lTINdl/PBk17vrxjq3VnH3qmfV0+bYu6UTgQCyBQKffhoMaAO4OYHXaUB/KAQw98MPP/x8KnBPBKI9FRjA10+AV1///aMh+/NgJxC1CYTUF8Bk/0egU4tOBQYEOtnYicCAQCAXUOtu+j0DG7fui11He1oNAScWyFswAF8gCwVwrX/BA77qAQDVRNraNYB27vVVv811HHkHdn1LCwgG6uGBI8i3SbJYPCAwYGVrLmhi/Lwz6pc+tjZxa1Xf93oaWyBrY7JjFzDktFhgUSfIgEgBSVe+IMxnFCCG0wFWgKtkm060sYFaAVzl08Vmw9dvg0mv5saubUnN7SPOhttEs+GIHS9W/tYmLwgVt1kNqCKzbVw2NYqrFsqnbZzOrw9IDG7MLpkz89oJz71HrI1dM+6B1pP3SffuPu9a6/HWbrZdw5fcP91L1i7S1n0mdBqwNRsA+LQGzW/rwrgAFvDGELEZu7jxjgAEOB853eY+PzkONCgGX7Ah/+XiNhYBHIAL+I3Pj9IBDenJSI3ACroaZERmIxez/nK31srFZUP15/YV3zHKrg658WLbsVt7uc0FG1lM/vLZi8c3bv3rE2v+62f5bMl81szq6KP69PKuP7taOJ3M11qUk692jDs5olvXtVnuR/at9RaDi9O2mOXF1ge2+slHrua1k8srVy3++lI/nuzVkivGGGVDbHhjmY7EZW8Ok5FarW92OuLLhgPerl4efvW1/xJ6Av7e7HRgVoAeeUG97OXmJz+Be9mibIh8KVANX3nz89EBTk+xZD683GjrA7fKqdabrG25UfU3Np+66992yDi9uN+FA7oQHWeLPrMDxVCy/qZvTjowrljy5saTA+TKDbRLD6RjIwf00YvfOvzk8oCBbNGCflsTBfoVExCY/AQCop+BwEBAH98+xG3IfJz08Y18qPA9faRc8uHj4xt/kvuo6SMpkI1vwb1i2Mg2RwFUfegjtnj+a1cPkaub/sbF+Jgjq5ktyv4Uh+oz/+avjGuPrU3LXuvWwIupTu0WW212xIbKW7u4rUH2Abs1yq9G/mKfbNdfnY9y89dOvuWouCd/H+Bv/s+4/CidD63sI5zfhziZLzl/OWhjUHXYbB42rnwb1mwbs+2IQWz5rry1UBvhpxjyR1wcGZWz3IY6EhM4sLq22do4RXzVwAMXXCd/un7jW6M2+NoY4cW88eLpbaaWNnbj89WXm/f3mYxL68X4mD/3CnKfe9Z5dnvue1d4r9gQ949R+9Ng/5eeP7ABQAMEAgH3RKA/FuKPc3QiMDCwP+LxBgR2yg/4B+i74N8SEPD+1eD9YyH+j0BtPp0IBAJ2IrA/FtL/EXhPBHq3Bgb0/jFm+5xo7S218Y8AFQGBgQEBfXRyeqBGvvKLy4bUBAh2AhHd04HuBf00//rd3OOux7zv3C8tMBJQgic/+SO6mtXXlvfEvivqlzFE+hrtuLom1+n6XbexaXzwwD88ObCoU4AL/uGBMQvCXAqUWXn5ymKAVzaN+I3dHBvEYssF/Ihhv35EFpPd5jL5cqCR2IguHq8WXXtXRitve9WySSVnL06/ybgNbzFyUDL7xpDZtYuS1Wx8oubO3PYzYWsCDxTvHrCOrC/rzPtr792eebv+d43feyG6a7p7qna0+bRuu3dRPwl+AqJdc+NlbBtfemPGdnnggLlBdMQfkIAHMCRnL2Z95ACFpRufDb/x/MU8xa7MD3xAZLZ0cpRvSY3NXXnrk8tfOX8xjeHNqy/kHYPGK5kvPx2tLM7csIkrtzbFNHfk+G3D3G/dchF7ayNdrvX0Vleb0dpWFq8da7K286vNJq622eoXm7jty17vt9rNRzI7vzbdK7j2+JD8+nN9a8+2drm1v7K2v8K3Lpu+Zqtf+uM6ybhrW1mcvOWNCz/Q7sn2xlcGxt2YagTWfS9aIC9bAF/AHlrQD3+KIQfm0ZPloNUBYAFr+QFQ17cyP7nYjQEWFbtyNcvZNtKBXLg8lD15bVtLXu2sjMRc/9a/beb/XThAC9GT2fNlTwei6QPAjA1H4lbeOqgTfMkbr5746qPy2AByGx8wmC+Qrnb51VSHf+PKF4vzrT0dB/StrIaY4tkQG/4IBHYS0KYkINAHCvrqKcAlHzA+wn3AAKySkc1gvA+dNojL2fuYJwd8kX0U3XhcLJ/YS+wbh9h9sOWLspN9eOHFbM7WKa62ti/lv8nFR9Uha6taycUk7zVsbPWLf7KXz4ZH7K5p/Whtxb3loMblKZeevPr35MjHOD1g4s3uA76PeLbsdPa7wd28fNUgs1UP9/FeDs6PyPx41MZ1855kvDrr3xpAmeLYbHzL5bsx5LuxIaObs1zO5pKLX85fP99i2rDTL5cvl55czeJQMTZKV0dik9nLXdvmbHz6xv99JNdv7BsHsrlv3Vj73S/u/Z6PnuO9L2yIgYBvQCByou6eCAQEOn3XqcD9efAPvz0VeP9gSCcC+9lv4B9QEBi4NryfA0f3NCDa/yMQEKhf/qrx/tXgfhr8lf8jcN93xjAytnf8AQBAiYArtGBAtoAslG8BLpydvDnJfJ0MjN/Tgc29+wJ37yBzj1yPNeAd7Bq9/1sDnwEj61+AJOp9qY3WnDHTvrVY3+4YGr+ATQTobIwAPpcD+wL9gESIHdgCdAl4CfxbUPACMUuBW8Colddvk5cND8C69vTk6uGbs3zbC1TLbxPOdikA6dYrns6PtItv3OYiMTau5RfPjtvI6md6cnZ57DhiUyf/9ju9tnB9abxRc4ea79aBe8I66WRgz0Frf+9Za69177mHrNXWbfdAaxpP7lu1bydree+vXcutW6R/qPXZmu26zLNrNXZdu7E2JqhxN27kuLkh44gt8CCgASWvb2W5Nv4rAxtQsWzi+ctFYvjyx8vbOMBCMfSNLyYSi8jFL61t62cji9k+LHVNxafzveWJK4cfJRuX5Mb6I9lc1ZY8+Vuj+Gzrx/lufzeOXRvFbLu10RoyVtWsLqp9/nxIvvVYHFkb+O239bu1yr2+6nzVvrXYEL/242yuUTxiq48r598Y9Ze7Pvdl43r9H/Fql6ff2fFqapvMj/QfZ8uXLZ4fF4Obr8+AvWtbfXOL/160gB6iZwPmAbSyB/jl5wvwA3YF6q2NTs6H2IE75RQL0MHzb2wyKh6xy0PilqpXzNpx4FQ6ohfPvrm1R2YrJnrKrZ3qb2wyO/17cIAWwExdnM4O/Fo7XQ5eHh/OHtFdRzm1la/acnFUDXJgXDn1qX4A4wL3kHrlFAeoWwAw+cbRydm3PmK/oJ+4BQfXJp7+t04E2ojYlPjY9rMbvJ/p9CG+pxYu+Xjx4dKHjI8XHzNt/tjwNgF9GJGLXd5HkJw+nMSzF5ceF19OH1zxfDfOB5Z64nazuna26rDxbc0nuWvAP5LFt0mqPl17ZLWSb5+S63exT3Xe5FufL4746fjaipN3czd24/NfHr35fxfeB/lXZDltXLPR2ZGP73KKzb/5SCwqly1w5PrZ8i2xRWI370muRjURXxuHNinirq1a5DY023b27Uu5l4uL2GqHnl++WjZQ14ezr088Ts+O10eboeLY6TcWb+N0ib/cr+b8L/r/wR+cbsyab/NoTLtfPCc8mzz/vA8Cd7xXvHP8g5R/hNqfBv/n//yffzoRCETb/yMQEOhUYH8sxGm8TgSiH3744adTe07sOcEXkOd0Xz/zTQYKBv4FEN6fAy8QCFzc/x9Qu0BAffDTYCDgExDoOvY0INDT9br2eyKwZ7PxQ90rjfsCWIC5wLqlBffQE/gXL6fYzUcBgEvAh05ENffWQXyfFdZCz0LXhbx3XKt3+RNZI/t9kb33m3xrK452vKxB7evP9m3HzzV0bYGeXTcwJW5MgHyAlXsKkD3QiB549Bn4twScAcwE4CVf/1MsMGd1G9OVA9vi7MWvvxw+NZc2f+NvHLKB5VcHt+l8kjcm2eZQjWKz28QWp75+s20se23jfMXRxWTLv+R6Gu8l82i+zbO1Qe6+sV66D62p1llrzzrsfWzNW7etWXrrH0+3vrtHumeqtffXrmVrWH/qn762TtGuRfO340PGG+9AhMtt/BEZoBC4YM7Ys2XH1xewUB02PNvG4gESyfwBEZfKT8aBCxu/crG4uICJgA18feVFtfEWt/XFFJd945781S+msXySxSJj/iRvPF1bbKh216bN9a+8Na/vxrU21CO3JorNj+hyrL/rbwz4yHh51UXGPzkfbm3z3Ta/xV6/+OjsyL1QTv3unllybWLw6uHlrv9ysWq4Tz+Kw5u77YM27jWKr+/kSH7cGPA3n9nIbGTgHRmJzXb5ygC6q/8aFKC3wB6+IN+TXy6+AB8eAHht5PR8AWuI7SsywIdcfhyAlCwmGfhEvyQe5xdXLPvWunK5bEtbs1rlVbe22N/8vysHYiEywGttSBz75tGz4a5hY+hbI50vyi4vsE9+oB0ZpycjcbgcpEYAHm58yIF1KMAvm3rl569fxVwe6KcOHlBIjhf3t04E9tNgG7PLbVLSPwICfbj0Ad9HjQ+fPuJ9APnIofex0wfQfhilk+XR1UH0fHTch9J+PLEVE89PR1+Rq8+Gto0nuXic/hVZO8aFHNH54/Vrc/InG4Niq5etmtVgz7Y5xWxu8XxPtnI+i1n/5dFncb+EtzGkozaka0u/eWTxPsKLQQEc60vO7qO9Gjhf/pW3lljEJ39rppMXZKmdjZFTvW2rzQlfefnZ8u8mZvU2ILWRL38bICQWLx5PZsfFPMXRtU3Wx2zpbYCuv1rL0easj77EXszm/C96J2Nk/BtXsrXQ2sE9H4xnzwXPS+8A7xT/AOUfm7xb/IOUf4wKCPRXgwGBfk57TwQC2YCB/eVgpwL7eTDqrwe//UR4acFB/OkkYD8J7jQg0gbQsROB+xeD+0MhAYF+GuxaXJNrcyKwv367pwF7N+7zs3urcTbuAKwAuQAsBLjCAQOBesCBz3j5awsEZL/t0LWhH4Eguy52HUTub+sAuS66a3St1sjl3kvGwju/MUFy0b53tKUujlqXjd32Demza1uAMzAl8A8H7LHRLwCYHsgSGPgtAOAbBcgtOBdQtUDc1dGV+W0S6Qt6PfnXFrdh3LjlavHf+GzJ+o8XU546NrjsZJtMOio+IDA7G2JTB5fLVgxdXrEbR65Ostgd4yVz2rzHA4dR94Q11fq6z8Weh9Zqaxa3hqPs3SPdL3LV2LUckI2s3foSMF0/73p0fa7Tde84IONjzN84MCFiw7Obt8ACnH315GgBiPK3ztrEbl56vJyPYjY2OQrIWDkdWIE2h45vmwEbH9XPh95ys21MY1GN/OzJ5qOcJ7n4N7l2UNf3Ft/c6085K8vHtd91ydm+bA1rL7t1o+1s5bJZq/it1RpUy/3NJg6vHf34XeTtIzvSLq5d91L91ud88ZX5e9atHWe/uj64dsSOy03Xppg4W/nJiE8f2esjvuPkWuiuGSXLE7t+gBmenWwtk1vTxabjKy9w9z3ogn8AttVxBMBDT7o6YoFZbOWR2dSsLkrnW39gWDIgqJgrB6IllwMIyrdycRuPA4hwJJ4ff5OXo2pl19a2t23cWsn8eETn+14cwBUYB9BaP31j8+P55ALWitPHaibnX/vWSkf8YgMCyxcTiCcvopeHpxdLDvD7SAb8qXE5gG/BvmT+BQT/1k+DbcKcSnA6odMZNibxAEC+CwAuAbhsZJAP9kC8PuR92NNxto3xASRm49oErD8fO1mbbSbykcuXJwblx78ib3v5kJq1t7K42i6Wrg5aWQzK3kdgudmKYyu2uPzpUbUal2qtnL/8p/j1XXlrXH5rfhS7MR/54z6Mv6qTkQ9qxJb8FFf++vE2seXvpjZZrA/1K4shoyvL9WFPXl9t3Npi8q0cb7OA13dyfm3hUW1t3kdcPsqmfu2qc/1b24YIFbfxyWLbQF1bmyt6ctchTl82bvVynnzZth20Of+LPidz0BoxdmRziPe86LlG9/zuRGDvmqcTgYAzP6cFBALUAgPfTgUC5ACBTushYJ1TgQA8p/mAeV8FBekBgP2/gD/8FlxUt9OAAMhOBPb/A+qffiL/v6ETjfv/AwYEercCAp9OAxozz5zup8bXeAMCAgMBWIFzOEAg2wJ7H3EE+Fp7AAd965EDIGp/QRDkXtq14D5137Umej7hXecbbyxw+fKqhavXGKGeHfWh+7ox09dOAnY9XSMgxXUCUtjo5AX+lrMHttB/FxAwkIYMLLMJxJFNHn7jyIE66fLwZHk2fWKqdf1PtvXJT77chrQ+ILp4fSx3ZXkbp51ktLVtUPkQWV52eeombwy5NtHK/OJx7RSL043jUgBvgCCgzdoABlo/3SvWFHoDxfG9D55490pkPVu/dy1bw9Zra7f+tE4vABh1vY0BGTdujT2ejgcu0G36AxHYkM0+GxkXH78+xBawUEzATblvclx8lL0a2QESydFT7EdcjerQERADsd04cv0jL4/yi185Xr3iu+Z8a0vumowzWezKxXxFdm10bdHxXyJbI+roZ+ukGDZrTZ9bV+WS2fjE0ItXT61IX5PFW9fF1F556qv7LfbauDHuGZx/r8X9tDX5nzhSQy5OV6PnlLj0ZNSzTf3u3+TqVptdjjbI6tQvfc3WNYnLTncduOsH2q0NR60VFMC3Ocuzr3yBvN+VAvAC7+L5F/Qr7uYE/hW3MpAskC47OXu+1YFmbAg49CQXg7OXl46ATHH2YtLxYhDAKFu1s/FnW38yqq31VTfOfuu++b4XB2qR09e38uXJSI10/d2a6wesxfNtHcAdnxoBefy4a09XT0x16MC42t1ctk738W1cQCASU256uUDJiK7d/IGDgYI/A4E2YAsE2px8FQAE+gUAxpGP9jY1C/oFguXD6dnwQLRkm4GNTbY5WFAtv/g2nWKq8RT7kfwUr+b2KRkvPru2yWtXB5fDVj65mOLZqyEuP3u+jUHkahVHXnt6vvjK5d7a2b7Kq/tRTPTmX+6DGV35+ukr+8henu+ppg9wH+R9oPfxLq/c+PrwzSsmG75yG9fi09Xc2uQ2EcXhfGzVqnZysdd/c974jWszUn/Ytg02Mip241cWo7644nGbnOT8G5OshmtZ226+Vt/89T3VKudPnTpRgr/JT3lvZOyMY9x4mmtz6D5wb3mGeY54vnlH9A7pXXNPBAYGAgIBaU7V9fPgt1OBALk9GQisCwwMyPvshGDgX1yeHBwICGDsJGB/JETb/nCJnwTrUz8LBlz+u3/3737q/54IdI3et3sSv/dpz//GsHus8W3MA7MC5BAwL2DgAnvfyrcWqp42tQ38SH5bN60HZC10LeSuL26d9BylWzP7TGYvtzrq4vTGZ8dp+4XrM3It+h7wt9y14l8BAANc8GwXfPkqAWls4ALkbAI/ksux2cPZ04tNtoEsbtv4yLY88OiJNtYms1g8fWW+NqtPMWq5FhtSMXRk0yqXLA7VzsbQi62NW5uOV0/f6cgY3LlBzfMCga0X94X1Q3Yf7r2waxK1hlu/ZByx7buXrXupNYwC4JF+oEDKpzXomro+19zYuHbceOHJxioOIEDkwIP12dSzBzgEKKSjrUMPcChWjYg9mR/XXvLWSWZXJ1CCXN3Lkz+jat0a2Wv36lvjKT4bIIScvXHJX2zXeWusrVz8ymI+k5/itYNq5/qf5O1L6wXV52xiydnNb3ZrsnbJbPmNWWtv48Ui67d+t2aqUdy32J9q6a/7R4w+6At/dlwc3xvvmSTPPcmOkrs399nFxt99Wo4aPcfIOF1/G4/Gi69roiM+fWZzTWS5OD/7gndR8etb8G8BurW/xfwSumDf1bMB7PIBtgL2EFs5+bORAW6Xo62B1rexACEg0EdyxIauDdCDqwkskhfR+eLJG8dW7K1F1k7+bKuT5a3tSa/uk+/X4AAu4BYZpz/F8RX3Vustx3WoC3AjX5v4KF9t8RuTQD68OkA6PFttyw3w+0gOCETyA/7IbAsMxvU5IJDtbwCBNmD9RGn/UnD/P+BHFOjXyT2czYZvbQCwNoD5NmZrrGwjII5sIxnAphZefL6V5abbKORHb+DfZ3L9qX4yH07Xr3j55er3Xs/GIzHZNw8XtznZ32LybWztbJsfyfK2NvlbuDzytdvUpZPT1/6kZ7t5G7/+zQm4Sl97OfxoY5PFxMttU1oderbNxVFx2cVWt7xqoI3bTcJTTrzNRfHbz7XH24Sg1d/iyG1u8qu9cW14Nh6JK5eM2+SsXp5+48nlZRfXJimqXXxt5d/Y7E+1/pTJZtImso3lk/yU9xk1lq03Mu454Lnk+edZukCgf2zq58GAsf/6X//rz38wpJ8H938FAtX2VKATgcA3YKD/n29PBvbHQ4B2ezqwE4Kd9OukYLyf/+L9f4AAwEBANauL95NgfQgE3J8F63fXsP9HYH8oxLV3IhD1bjRuxhFZ73eszVEAIBDCvAVGBE488YADevyjeBxwFjCIBwTStR8o+dG6sTZcR7zrar14Trgfs9ONQc+FcsUj8q1bW0ATfdIf/ayP5K5Hf10/W4AO/gYAAlhQgBDOhz/ZLhjzRoE0y5/iUKCbGGTDh9auhliyjWCx5Jv/ke1yG8Y2pavfOvnJbWST9c1mVTxbcSvnb5OcjNPFaCN7m+D6w24Di/PVfvGr42JcA86mH3fcl8wtwM0awa0n62PvFWvq7V5obbemk/lay9Gu6dYy0lYUAIhap7fPrsl1Nx6NmettXBpDRI+jAAM8W3Y84ABPjycDC8RvLD0Q4skeXZv4bbd8wERgxhttW+Qnzk9+qpUP1Sdx7Hs98fpE3nazpzdG+diRmvLY8GRx+WtXDTL/ysX8Ern+vPnfZP3smvY68L02XIz1R7bObi6ejufH5WmPHgGa1CbLqf632N0X24+11SZOZ9dP95U499gT59eOeLn07sVkJB6xr8znGVjM9VcXaeeNI/3Rd+PdGLumKJsYOjkAr5gL7K0cEPdk+160wN2THxUDrFugcHMDC8kBe8lAsmyBc/LixV5fBOxZsO1JDkDDAUJ4REfiiwX0ZKu9Ytn4yw8sWl1MsdVAa9/+0G+Nza9mtDnpqLzvxYFZ5Ij+WdyT/4nrt2utJoCNDkyLs/OLpcurBjtgTixeHzZ/62xe4B0b8G9lHAUE8rHrQ7HaA/KpHQC4gGCg4d/6YyE2I4BAcqcCd3PyEbWxw230AvHoNjR87Nl87OOAF5tDdv5icHZASjk4YrcxKLYaiLzx6eXgNyf/k6zvTzU3/9YqRv82n56M+NTE0eaWl8840BsPcjq/ttdXrc1Pzn9rvdnpvwZvg0duw3ftydbL5q/+1Xh27dBvjo3n6uLkVCdebP5i+fBAD8TPJn5z8Cd547adrcmGt3G+bbRBLgcXg8hi22jkZ6OT+fDkG5efrZynOmhzi8+Gq0XGUf3fGDp77bZRSl4dT3e9+PpuPk7fWn/KtCejrv4mb/xXqfkzrq3L7iHUc8g7ovdHp869fy4Y6EQg8Oy//Jf/8tPJQKDangr0f/EBA/uZ8P4VYScCA+sQEK+f9f7w25/4ok4KxtcXdQoQ9XPgTgMCHwMB72nAfhas/0DN/mKw6+s04J64967svWK8jF/31h3rgC2AFgqsWwDviQMwFvhK/igvACK59siBavrz1fXierqula0b9GRzz9J7PjzVjazd+rV9dT1RY4UbAyBKJ6uAeQAV9oDAAL+AvvwLvDzZPiMgjQ1cQNwCeWS82PUHnG2eDWI62SYvXext682mVlwNG83q4RG9fhRbm2ry0fnZ1LGxFstfzs0Xs/3ILh+Xq/3i2J7ixeUrnq065fCR2en6qu94Y79k/lsncWun+8WaAj5bh/c52jrGV971i3oGI/dWgH/1taVt1Dq17vStfuq/6+kal4yDa8aNi/GIAwrIEZ0dKBB4gAMH8kd0vuzpgAWcjYyvPXnt6j/FsqPyamNt5SxVs7pvtDFx+dnJgSXVzU9eKv7a8+H8G6N2tsZLLBlPLjcZR/K/Rf4sd9v8qF59WXsg28rmqxiy9t17a9OeesXixSJ+enXJrV3x1nX9/la7WvHrX5v7SF/cR/oq5nKx4uS6D9m0233Ys6nncDH0/MnX3/OqZ5cYvPta2+TL9zq7Fjqu3zh7trUb62QE4IvnwwPiyOqs7XvRAntflQF3144DvvAnWU7A2IKCCwLy4ZH47ECar8hygEF0Mhs9X7biN67YQKX09d2Yzb/19SsZPdUsnw8v7s1eu38MHLlG4NlXOLANWJjMvj51o8/sQLr8SF/4AvzYxGhv7XsyMOAvcBAwSMbp/PQf+f8EAhcEJCObkzZonwGCgYABgDi9DU32ADMbw0Aw/oA/sjg+m6AAKT5y4Jr86lRTXEQXp0by5qhVf/JdYDE7ff3ZbtzK+AJ/eH2/Nnk3N7k4VLts9SM5fXPL29hb6/fJzcXq2eh4/mun2/ghtpWL3XjEbxO5ucVuDhmJXZ/Nd23cfLJNKU6vHfzaEV29cq8cL1YNelRNsg1DtuLUwsu9NdTdmDYd9I0vJttT3La/vvWjlXejs7k3bttcrl94G6jy2ywVszYxxV/fk+3vA9lM2kS2Kb2b00sb/+R/I+NqTpA5NefdO7jnkOeeZ3ynAv0sttPoT/9XYP9PYD8RdioQwAZo6yfCf/7nf/4/OhnoJ7rAQCBdgB3wDpjnp8JAQWBgJwUR/YmLDwCUFwgIaOwk4L/9t//2JwAQKHlPA/o583/8j//x55OA+7Pgp9OAxqVndeOHugcicwccCOTCAwkCI944wKKTgPGVn/LQAmd07QVO0Bf4iN7WWOsEXxn3zMKfbBu79RqPuLbrZ2DgXhNf4wBEwQNVyAEqTlkBWAL3FugLDFzg5cn2GS3o1GYw2aYNL86mD786XjwdkW0Mi23zuDFrw8U/Uf5bQ7s31ibXZhRvk0our7itaUMqpzy0fnp8fdWuRnWf4rcv2tl22fHaE4vTm6el1kFrwzppLVlfrS33hrX2dG98RnLkdn8heus4ALL2n9ac/rsu44J3rY0N3jjQ4zbz6MrAATGRDX4+Oj8dOIKnL5cTkJNeneSNe4pdv7z6wl4dNnLt4k/1isnPFshRfPZ89LeYrYPTy82XrTz6jmf2+q2dj2QkvjlYeWOS60+xQJob8yTL+Wo9/Stm5Y3fa7Yu6zddjb2GK98ay6u37VnndHb+t3i6nMake0C++Grpq/uqNtiKkxN134nxXGHTVs+Ynoc9T8XidPbkfd7i+6wqZ3VxrkVbONteh350fXQy7rpQNteXzZgks6sX59vTfyvHn8C870UXwANk4W8x9AUDA/guQKhOYB0qTp2AQHYx2cspjw0Ba97karz5yACh4vDAquzFrz0Z0CQGkbNvLflP8taU++RLj4rd3OTa/1PiCEDnGvFAQaBbtmIAdcYwkE4NPLvc+M2ly6Mv8EfOhgf88QUAxtWZE4J/9Wc/bkb+GtjnZ0ptSjoNuHIblSjwD0c2L4F7awNy2fgFerURRDY75eFybRj5cLoccWRxNpMBZ8XwI75k9dZfu2z1I7u8rYPo2avTRnbjyl87eetuP3DtP+V8VIdevfqy8uZor/jfB9ceOar97Da0qJzsm0e+9uLXVpx6cZtEvtphD1hLvv7kJ7uNN7n20pPVI+Ppm/ckVx9IlY6jgDTy1roxNsBPvieqJq6m3HzVwdtUs9c/8W24t0Y1y1u5HCQOrb7x+ch4/S12wYLsdPH6SF9fOTcebb2PbH9qBBCxmQyIWR23uVwd/4p824mMefPZPDSvrS33s+eV57hnYKcCvV+Agd5D3jf+QWr/r8D+aAgwzYnAqJOB/eGQyMlA4ByQDigYILgn+chLQD6gX5R+AcD+P0CkdicBgYDASEAggFLf9jSga3AtnQYEBPbHuO47tWe6+8XYdf821uYh4C8gDkAQSIAHHNADJuhAA/SRHNDwGUe1vXz7hX+0bi7tOvrItmsSBZoYF/26wJ++GAMxe837k0p+wAo5QE8MHrjHj8jpTwDMLyWbPRu83fjhfOw2ddeXHWfbTWUyKsZGcG3FppPjbWTzp6uLapu/jS67OMS/chtV+raB2qyi9WdXN1918tGTn+LVovORUTnF7fhFrpkd33lqfeCtIdT6CQhs/Vl3T/fJrteodYyXjyerGwi4/dj+1e97PY1H420cVo+jQAJ8bU9xODAg8ICcDWiAy9kYnE4u5srxj2KLe6txZbVQ/cuH8yPgRm2Wk2/1y2+dpfXVJlku0p/krfGZLL5aOAqcepLFX1u5tf+R/Fm9wCIy361dn/d6Vy7+s7grb9urGyfcWhd7/XjrPJ2f7BlRfdQaZl/O7l6Ty+ZeY0PuQ233TEJ09kjOR3L39dq6x7NpP7327vPvre+469T/+M4tP77j+RnQt7Fr/160gN3Vk6NiyIAv/OrJgXvVAMhk419ij/hXB4yVuzoC5qycD1c3UG1jEFtyutiNJwOCspP58HKqwy9nbcU8xW7tfE9tlbNtb9+y/anxlQPtFggM2APOiWPbGuUECBYnL4Dvt+Ddz+0B98rJRkYD9v3szzbA4F/92X/7b//tJyDQxsSpDJsyGxS8k4FtVJYC+mzmyDYveyIwsC8gL/CNjd/GUE6+YtkDBm2G2BBZDC6PH22diM7Ov/Zqbjx9Y1YXX59qi16djX/iT/m3bfatt7pYlA9tfvH549pZ/dfmNqzoTRZXn978NrtP9rc8G+RiyiXjciK+jcWLebJvvfJR8Wjt4rJXb2uvLB4wEjiCspHxrbf1n+K2drblNs+IjucjVyfQhq02iuHb9tiyF5+8bax+5dVt6K+fvBv++ocnl+f6N/bJ9veVgCQ2mvj1LYiycW85b/alp3lsbVonZPeW55Vnome557x3R++U3jnAwPt/BQYIAtWcsAOw+UvCwLbAwE4GAuWAc8BAFBjYKUGn+S4B+oB+gX8Bf3ExcgP/gIz9YRCkbX1wGrCTgMBKpxgDAdH/+//+vz8Bna4R9X41Dr1bUOO392lj7cRbIMICB2wLOgQgLMgHRGCPAivWnhwPgHji2tHuApL6Qq9PndALtEve9fMZlbdU7QUBG4OP+gywcW2IbGwCcPDAPzJ/YAvKZ1N29V9KNnQ2cZ/pa2+zx7Z28tpXbgNp42dTyCYvGae3sayNNrP8iE0czk624bTpqx6St5tRvBz1q0tuk71+sjrqlls98Xx4sezV2hg+tfOtrXrl410bvb7gzcel1kxryToKDKRbc6231iBqzbLhqPvWOkblVQtfwPFt7emv60T3GhsH1//EA0KujpsLlA8BC9j4gSzJ+VfHxSenoydZbm2w0QOKkqt/7W9ytHlXXh0Asjn6kn5p+4my4VvzqQ69nGI+kvHqRY3ryvqPq1//shV7/d8qbz2yvvFt7fpUrBgg0ZXF3T61BhC7WDZ05fLLyS7vSXY/bBu4fHK+ZP184z033BtXFuOeZMORZ657FU9/k7uvP7Mh7e2zrOedPrg2vvrtuhqLrpPM1jwao6ixBfohMQsALii4cv7vSYF0eLYFA4sBrBWzOWIC6VZG5dyY6iF1Au3IYuLJfOnlAG3wlcVdOxuqjY0FDq3MtxyVD/xZOz3f5mSjr39lvupt3XhyfRPDVmy0ev7fhaPqvsXV1pv/e/MnG6DPuAD1gHEbG2DIt3GIPSBPTqAgW+AhUC9bfqAff+Bf4CAbIPDn/yPwx83WX/ezLBuT/oJj/Ok0YGQjF7Bn84KzpQfo2eAAcMg2PHJsdNjz4W0U5dnQk3E+8fLYxAPEqpO9/K2/8dWkR/Q3u3r1iw1Xhy//5pED7oopbvO1h5dTfv4di+urfrY/BO56EB2Rs6/tyW+e8OSNpQMRsmXPl55PTfZ8clF6fjIeUJF+28pG3lrJ165eeVeOxOLVWeCM/erRtdc2+41jF0sGIORj42Orlpjl7NUpZm0BEuur3tYgF1+MPDxfev6V89NdK06PNiZ5bX/fCFDSTyPTA1ziN+fGveVc/Yl27la2blqrZPeX+7BnmXdF7xPvGsBYPw9GgLNAtMBA4Jo/vPGf/tN/+gls6w+IAOECBDsZuKcD+9nwR6BgJwb5Ns7/A+iPkajV/0l4AcB7ElA/nWLUZ4CmE47/7b/9t5/eq65xfxbcu9LY9AwyXt3LjbM5MM/RAnHkAK8Ah+RACDxgIt/agQ2BFytvfHW1V5v6EA/QwPUrkBDXZ3bcmoruWnui6lUL1Vbtbf/qN3IdbGQgCg5IAaoErIgJYEkHtCzghzp9taexxN9TWV8lmzibsjZ3T3obyHL4imnzl5y9TSBeDfY2hsVXO85vA5stMCmb+vHq8Ykp7k1WT3+uHG1b+du8Ijbt2qjeunKLFUNm46t+NfGV88utD/nJrpfsepuDaNeBtdQaa23R8V2D1ivZWqbHl6xfOdYjXr3a2rUY6V99dR3RjlPXanyeuM0/epKBAAEH2QIPPpPlVQPf/HybU1ubwydmczb+KQZnL77YrX3bSQd05K/OxkW1xX7rfWQrv/rZAmGeZDH41sPl14/8yezX9ubfOr9E7trQ2ja2PtemOftIxpPLo4t5kmsjO0BqYzwf6kvyxhejLZzPfbTcPSa2OHZ6zwv3GlvyR8+Q70Xa0B/t9AzYZ3R96rpcN7t+466L3BjQA/XyGUugGq5O+pvte1OA3PJ8dCAUfmPTA+YC5/hR8saUz0cP4CJvHhse0cVWh44ANuzoyuUAem69/E+y+GqxA4Dyr442Hq2vdotbuVgxxW1uvmxdR7nXR97+5v+Ibz/kbV2yesCup/6w85fPV80AuGybe+PUeov7Vr5yIJ0+4tuv7AGC2YF5AX64OLQg4QUEgX9IDTbg4Y/8r/7sxw3JT38sJDBw6e00YLSnAm1kEBsOjFuy6bPJAXLhqNx8uA2QeBsgsTg7gGEBMpy+dnF8SJ3q0tUstnycLvYr9u33k197a6c/5bFd/427dpy9mCf/r8Vdz5O+dmOLsrPlz/eUb37LI6P12wzzP8W+2dnoZDYy0j5bMbj6Szd/5Xj2K29+PjnZgVQonW9tdJv+1YvNjsjs5GpsrWT9eIpbkKZaUSBOccWuTR282vzVS7/xgUXl8tHXHtix/nzFbnw28a51Y/6+EaDEZhL/yL6g3sof5fxSap6sC/NJxt2HnmWeyb0zvE/6vwKRd1I/EQYGdjKw/y/QycCAwAUD+yMiwDnUHxOJ+n8EFxQM5GPDkwMPO/1XDQBg9fv/ALWtDwDATgICAeOBgP0k2Pt1fxbcP5713HPP7/3UmALQzE2gGhmoEEAWALZgWByYgD6SARDiowUkUHa2K+MokAOvr9vPBfBw1Dostpi4ayXvNceR9uj6S48DUQL22NAb2AdkuTZAywVdcHHpfOXspuwzskFrY2gD1wbxSS9u423qrozadOLi85G3TrINoXh6gFEb2HxqsOXPhtPLsVGUs23zrVzdlW3Ay1GjWO0hfvXZyXzk+sFWneLQtlu/1Lux5I0X0/Vml6O9ncNLrZXWhHWy66r12D1lPeLWb+uTXw5eDfVwtqd1Zh71TT+377h+7zUbiydu3OOIPTk74MBGnxxfP35j6Ss/5RePlw942Bz8+oov5qP86pM3/8rF7LVWI7u4rUcWgwNQyqs2+8ajbTdb4AuevXq1mYzXBo7EimFrHKq1fVi5OuUWn+1bZO1aN/VPvfpXm/olhx9gxJfcOCdX/8pb68pd+5usvnu6WlF90f+NcQ/JvbxnhVw5dPl4dJ+19779iHrHvPGnnJ4D8Z5Z2u9Z1nOA7jrpcePkGhrr5qKxcd0LDKaLzS52eSDd9yLgG2AEpy/YlxzRbwwuPzAPv3622kABcoAgXNzGrl8eIvNVC3hT/sZlLwdlQ8UDjIpZGdCD0wOYysez3XhU7NJbG8WujV798pP5i33yrX7lW5uujnpArKd+lceeb+Vbj771yi+GzleN5HLy/xIOlCPXF5yNL+APL1a7T1wusG8BQfwjQBD499ufBP/Uh5+AwB83JD/9sZB+prT87TRgYF8ctZGJB5Dx2dzgdJvABejYbXzEIxtFfrYFBNUQz47TNx4Xn0/9pXJre+3iv2Lfuvlx9GTP9pZ3/X9I3FilG9s28Ml8ay+ebs7Wv/Xy08k2u/kQ3/q31lfkQIfs1UFbE2Vfv/z6VFwy++pXVqP2t1a0oMja5ebDVwdyRfJWLp/+JNc/tcpjByxUA+cn4yj/8uRir4ySA4HWnr7xbGI3ZnNXr1/Fu67rJ/99IIAJQCQwL/kJ4FtZLhlggl+5GDzQ5dZA2bdPT9S8mpvWpPsUef559nu+em57l3jfAMdQ76Sok4FO1wED+z8DLxjoRB56AgWd3utnwwsKBvJ12u+J5MgtX70AQO1pu34A//QzAmLqPyDQKcfAzvuzYM/RnrHdv8Zwx9S4B5YhgAIOLAuIAyoELODZAhrIgQ/XHl/ftRe/IFxt4GvfvpED9q7NmrLGyuVnj+hikbza27ay4a6PHXCir8uTA1YCb+TgATfs+XbjtbH0p5ivUBs1m7Y2jOwr33gbuY1vg3nluE0rXl356rAnb01yOfnqZzr/kg3lboQDoLLjK/NtHbL6/LspLYds41osG6qNzSfrBy7nyV68dsovXsz2Lx+7WGNANlZ3fpZaE8gaS0bWDpt1tmRNtvb48c37aJ01R43v0o5BYxd4ETcW6E02r3iACxkIEHBQ3OaI41ueXP7mPOmbzxbffiAyG/nWq13+7W/5ayuHvnI+VDtvseTP6m1fcD5U7UCYZD5cPFqZ78rVSd62rmwc6NXcmLc2P+rLjv/2h7zzQC73Mxm/MqDpTS73SdY//EmvBhuunz0rcHHuf7z7qucUO9s+N/eZe+/Zpd43y3tH7fsr3XNi459qalu7PRt6tumrPpG7Lpztac6MubFBgX5kOSvjgXVPtu9FC9rRyYATvJjAu2wbs/lr3zjg3Y0J1ENr104cQAO8IUflkvk2J72862On4wtQxYtJZq8e4Acv98aKe2on2vxyyHJuX4rlI2fLX531bV6+lbd/YhGZD4/Si0HVuPbiybUBUKvfxeNsgLKtVU76Bfg+4wvi1Yfl4oB02uinvkh8+dk2Pht6AwHJ9zTgbwHBv/qzHzcmf23j5ZTCcpsU9AQG2rjYyOHJbeoCAm1oAvds2m322Pg6BWhDiNv4pIvZjaLN0BPAxyZHbT6cTr72b+Hbh6/yX5r3a3DXgehR/uxv+es3J4h869GvfWVzJnfta3uSxcWf8vHkJ7t4ZAONq0EOhIhXG0flktXDAzCqtzHZ1Fu5GHqxG0/OV0621etnur6gwK6oGPX4yfqwdrz8qHj1in3yZ9/4YtLLJ+fHswEu1r7yghs3Rv76+VxbeU8xf5/oAnjJT/7NC8QDrPCtXHwx6KmNlbf2EzWvyDoyh+4x64a8z2vvhN4v/UQYWBYQCERzqg7t6UA/Ed6fCfu/+frLwoGBEfCu/0MwcDBgL3AweWMioGLAonoBgNpD+oAAlP2UWX+danQSsJP3rs07tnfrvjN7pnX/tebNS+PfvJmHwLAFx5IBDmjlNhVrb5NBtrFYXzr/gmzFXAAO16+nvqEAPjwQL1Bwr4lO5sfLv+3pF0qOuyayfpLFs+9GqmsLXGlzRc++chusYt42YF+lNmpxG7Iro4Cn5PLF2byVk1xcNrwabVRtBm0Ei71+eYFKbXSLpfOT45tnA83WJrn85K3dpnRz2dDa1K89vu0XWz6x2SO5fHF+cpt5tfD6jdhqo5zaEatvjQe+87p010o6si6tOZxuPaKbUyy+taM7L11nHDWGXadxWY6MB/4XP27gsyGAQLaNCSxYn3p4cXT+Yja+GhFfeTgQQkw10ouvLTa5SO5T/lds9OpXL5kdZSPLe5Nx+kcxydtONgDLyuUUszL+PeTaTGa/titvvj4FAN347MUb66/I5Xw1fuXG6Mq4+0Cf6BFdX1sb+Mq4e6nnEptnBF297Pg+Fz56Rrjf3de9s7yn9n1FRt6DyezFkXt2eF7Etw1t61P96jmh711T121s7jybA2NDbh5xdE8BBsQ92X4tCpSL6NnwjUnPtsDek15OdgSkWV0MEC0gDS8ue7FsxeB0BORJXz97NfiAP8WVs7HVE4fKX386Pz15Y8jAI7x+8yE2YBJeXG2lk+tDerR6Mcmbj+jJiI+tHP3Sl/qXvRp4bex10TeGPUCwOtuXjTF+xeDaT6/u78K1UVv0wD59A+bRi0dAPTYy0O8NBPwt6PdT3XLoPwGBfhpsU2KTErdBQTZgb0AggA8H1iGbGRuZuI0Ne/JudtjbCNKjC+AB+4Ah2rJBKh9nw4td3+8bCPxD4jbc6CNZrOtdfmOy35jVn3LXnsze5j8bqh20QNn6q1sMOTudnSz3UrkbW41ynuRbN9nmnG6DntyGvXw8qtbakJzykZgAE/SRXhvbFjvAoH7Xp0CE8taO09nJT8BNcvZs1Vn9toXTL4kTf+VInmvgy4+/1ftTJoAPAChwDmcPFMq3cnFPfhyoImZlBIS5MWzFVmPr3f6+kfmzTvee2ueE57x3gveJ94v3UIBZJwP7mTBA7el0YD8V9odE7gnBTu0FBvZzXrQnBpc2JqrOAoDaC4jUB33RL/3rJKB+uwb/yIZcV+9R70XX3rvHmBgfY7ZjaB4C0cwPCmQLFEu3OWizgAeIRcCH/G0oUP7y08XgYqq5tu1D7UXZ40jfs5Fdlzwym+voWjb3idfPNkp0ZEO0cr5kmyfjEPiHq8OeLpaeDSXvRut7UJs1fGW8zSW9TWUy2vxkOdnSyTZ7uI0r+8avn05Wvw0vuZjibSqzkW0s8QXS8q3MR9aPbKurX9vRxvDVx9qkZ8tenexXR9tmm+Pq4bVbLt01o/pCbjy/Qq2lXV94a/MptnW384r0WT/i9ZvsWvS9seia6Tb668f/4sdNPsq/tsABMsCgmGz4rUPOXt7Grw1fP/Cm3GzVQbWzoBh98/Hyq1/MxpFv3JO8beXbtrLXz6f4m4sXn01eNa98a6yszpMs5gI8K4t58n+Uf3MAP/pH5rt9TX/r4/eUt60n2b2gv/rWGnUt7hnjjItjX5vYnndqdA9mf3sOuHcD6ZZ7h3nveDfdd5t3mnciH7mYtXle7LsN7512+6BvrqFnWM9B46L/OHKtO2fI2LAbswA+toC+q/9atODcynxkYEm2t7io+MC8AK+rk4sFAkUbuz62pXzAnacaQKR88exfkeUAhnA12QKKqpefjKP8N35rlMOHys+Hby668pu//q+/tvKR1we82rxiVr9x+V3XxtbuzfkoJrCQreuRV//KQXL4fgnXjjaQWgsOsuHFAfvEyO104AUByfwAQDac7Wcg8MeN1c9/LCTqJGAblkudAgzcw9k62cEGrGmDk2yTIwaIZ0OIo7WTFwCkq1FMcvmBfvlsppA2/z5yZDzoeLbsuLE1fvRk9vjGboyaeIATOTs9G3/1EPmtzbV/5MdRcciGuZzkJ9/Wy1bMyrhY8m135fxxYBXavGzpN+fmokA1FPhFFpsdsWdTu7jsSD5iD4jJLq686hTPtvzats2rB/oUH4hBFkfmM+bFJW9s+fnx/H9fCNDmQy8QzsdfABxQaIG4bBuX7+YG7pHZ8pdfTHFbr3bwlWvrjZp/a81ase7di8izo2e35773iHdPJ+aQd5J3FDAQPZ0ODBQMEATOBQruKUF/yAMF6i1/k+OBf/1FYO30/xX2R0E6Cahf/urxngQEArqW/nGt92PvLWu9Z8LeE6jxNi+dpjM3naajIxuIALI2FMhmwYYjuc0DnT0gTA5uU5F+Y+RtLh7VTnlvvP7ScfXirquYm1u70banf/UtmZ8cyNJ1xdlROW2g2PK3kXqyfQ+ycbQpe/O1ucRt3Npw7kZU/uVXbiP4lHv9NoaApZtjAxmItzbU5pjfRlLNbG9y9enVxsvPJxbfvGzL5ayO1LTBTVdfXW0UW3xt48VXc2V+fcDrJ/1pDr9K1p619bSJR+ZKG7XnupL1oz6v7Lp2ox93jTb2iI2eHV8fvmAAP5AAVYcfL79ab7U3nqxWdbeNYpKrh/JtzNbdHJx+2992nuLI1Souedtc/dbF17+y3IgtWd6T/FRj5ds2u3mj4/RsV761Vtb2k+/W6Xrra7ZkfSMDkz6S5ax9c8mtgyuLqa9v8sa7dxozPD3evZTsnovU6Z53H7o/7z2L3M+9j7x3vNfo+74je4eRl3u/944vzjdAPvnk3nU48hzR1j5Len4gzwbXGHctyDgg44SMk3lAdNy44cYEB6pd/deiQLcF53C+Bfw+iiv2gnW4mKtni/ItLbCHBwytjw148xSXj4yKQwFLYm6d5Kf8wCi+lWsPIJRePH3rFpuv2GQ1yo1HdP706kTbj2zlbM1kscCszdnYqBr1r7jyu4anHLw2yiezl19MOdUXj2rjKX4BvY94IF61EV81+IvfGAAfW4CfdpMBguvn+xkI/HGD8tMfC7FJwYF/eJuVN7KJ2ZMcZJs6QCDexs7mJsDPJtCmr80fXzF0myF5atoQ8bVJkrObx2o9+dJ/3xy5Fjqe7drzvdW5vBz65r/Zo81PN25tyHdTnk5mI8sjo619/Z/ls5ERu/avXIx4lMyPvmJLry5+ZaBSuniUzGcTTr7ARXo82pwbj9JvTv0I8CoGT5ebDaeXu/LqtfmRfMG2rZUcAHFtm3t1pJ310atRzMbf3Np9auuPmZ6As490PGBu5YC7wDmUTX5gUXnZyBuLo2pe+9Yrf+0bXz/eyBxaw+bXOm4td8+TA8Q8871Pes/s6UDkZB1wLQK2BQYuIHiBwU4LRoGDCxIG9P37f//vf6L1B/wFMuIBgP1BkADA/j9A/dPfwL/ATdfnPdk7s2emcTJGyTuGxt+HvzE3v7hNQbY2ADYFADJy4BnwKsDsCUDD26jw0TeWnS7n+m+dYuoPefuE6PnW/xEX73rVL5ecjruGdJsg8gX+stsoBbqwod00kfOvHC/ue1AbswXmnuLy3Tj5bUrx/GvD27yWi578ZJtecZuTjEfi2Nowk9XdTXS2gCn123yy43xkG091cTE2pfnKZy9W/frCf3PyV684lE2MHLz8tSHxtbNt6U827bm2yJjdOfxWUqNauL5oS9tvfRLTOHU99Li5QfTlqLj1GSdEx7P95V/+/2BTsTi67Ykt99YE0JRf3WS8mPRqlnfbIONXRtXLVztRvuLie61sq9ff4qpT/+ifyfLKZas+0AVP5i/mSd4YsjrZyMXeuM/kj9pYWRvAoGxXVqfxQ+Xh7F+R/z/27nRLl/XY7jr3wxf6RrSmN43pjfHB2BjDwYNjwxk0V4RugWH7Xhi+FKHfPvrLU6HMqlpb2jqypA8xopsR8WS+VZn5zJXvqno+2c3nm9W8tWFo59TvR733Z5b2++R3jp/4Haf9PrLffsfdI7qnuC91D2O7Z7sHuY+7j9ERfD1n0cX5xTx7iaeJ3j0L0N3/3O/2PtfarNn1wnF0DaEdM3EunCt558r5cU7355FOvAVIYP483wj8DJfkI2vWR9o94cVhI/22RhxxliaRf4iazSFxil2RI9lwzUX0bP/tszbNhyXbh0YGLVbfei+eLX7trWvO4sTKEfOywxRb3FONWFKc3TEgsej87DBm3Vi6WR/N018PpFnneXN6h9/e4uVh13/Cv+nmFdOjrwcjAeWXBFyMHI34k6OJWKQg/QtvBP50k/LdHwtB/tHkozcBI/6ITQyCL/KPbXND2+CxbfKW/ONfYnDt6myGaL4NIi1/icHV2W/5H1pbo3VbI+2Y5IrD3Hh1pNiNw9968Wxx+tr6LT7ZNaR3Dim3dtjqyd3Uh63fzTefZF98dpjNbyx/e5GP4jbabbbzWyNtA55eXD2Sp5qVMNen4Qm79RSD4be2JcPS1USQ1Wvz+vDXLr+93uyn2BITTwJn3fT1P+sh77P6ypx/HMWDXA91fA91H/krPQDSZB8Ki3kIFCcRdGtv3c01o7i+9aZvD9LDqNhd75V+hki/B34uiM+cRAQS1/3IwAg04r6EFESuEX94gyADkW9kScElBiMF9/8UXIkgZD9h1NZnycbE3N4C3H9Yo61976Pul90rHa/jdy7u7+meQ+faz4fPwmfdwz+fjhyLOLMJIGvfWDVsG5RiNinsyDZ2IgYTjrCrJVtnVjVPfasJt7pecPVqHrHZyW79YjDrL4lHxGmbousn4dNPmF9VdjO5ZI9N2W4wF3f97PzVJPKoDa1NXz34T/k2iRurZzl2uk0ku143Fl68GnH9aJtPNr1kVjWbI3wbUrjy9ZEXo9XfGXLWtv35MGm17HqpI/XbGhKmtdHOA3Hu0n2mn0k1e07FWof+zd6Z1tHa6I6RnybOBd85JBuj+eWqE+cjB9jJ4oo1J1GzvUg4OdJ6kBCLhStW/5XbD641siMv+LuOr+DqF0a8WbdfGBpme1v/m13Nxq2FT2+MTdaubm26+bdO/K3Xr8M2e9exNqLIsTg/8NYScQeTDbNx2LU738X1IWx1b32zaX7r62ft6n7f+H6f+p0kb7/PkX/d5+49zbMT3z19n6vus9RTnO+ev89l+nkGoPVnd++zDrF77+pa4phcQ5wPdtr5cz2h9+fRucum+5wuEfebloi5JfLoxUTcLZGXRLptrhj9hOGXQxaRxRdLIofCrd7c2jS/OHz5tVcWjyBKE/lyEUgXD1N87TBiu275p3XpT4eRE9u8eDjx8s0tf3FIr8XVW75c9aQ1JHsO2Nun/vW6uSUHWxsJ3yx5uPB3DXy5J42k0wuuGeWQetZBw8jLmScWBslXfr8ynPB/TgT+nb/zd74jAm2ybLpsXtp03bcCI//apNnI8JGDNjYRghF64jY6SKA2eDaCsPKX+BN/0nA2StW1eVrdppJd3yfcV7T1JnzHtPH8G3/DszeeODYx2vrZ9I3fej3Dbf/FkMWwbTT55cV3Bnv9dPVvfa600c9+i1+73sXpZq68rUNsjyESLGwSLkLNxnvj2yOc/NVhslcn67fJb2Y2TD67/siASJSIAbaZ9SgvRi+Ghtvczd/+N89fDNHz2hf35H8k34L9x0U8wEWW3Ye6j/xLsPXwt/mNrS1XPrvei69P+ds3myxu13Pjb7KfLd3vQ9LvLnENdv1eMpC4J/VmILt/vCLevKORg4i4/crwGyl4ZYk+b/chAi/5d/uZYVb/D2D/h6F1WKc1Pv2fgBGB3c/6fb+/p8S57XPogZ/YSPgMSJuM1RFkfJuCJdDkI+I2L37tNhLs3jLgw9Qz3FsuvX03z971i9H12dpid4757NYRIWgDxLY5I+z8JfrKb0yfi9nN1K8qNpU2XbuhjACi22yGo6uzMS3HpsOT8tnyNnz8cOmw/Da9bYCJeHM2ntgw681uFt2a2ZFW2dXW0wY0cottpnq96TDycrD5cjDF8vUWa33NCCtPmgHz//x0Yxu2HrSeJKw4HMnu/KXFqmU7F8S5/opW01w+bd3FiP5iraPjedOOa3W2fDHngGxuYz/+GekiJ4YUqHbnld/e9by58tkbgzMv2zw6f+1q4PM3X5y/uGRx2REe4Ul999jp+nXOwm7d2snG9GTv7Ozwzb02jFqx1rR12fLVvdlv8576ZVvnZ3bripzbY6+f+Ju9RB5brXw/S/XtWJ5q/M7sebI+sbReRK7fNb7fTZLddZu4P3R/iYxzf3Yv6x/v6G/5R1Syz9g9D6zO1tOMnhPM797YPa+1WrvrVNcq58a15Grnw7nt83fu+OJsgtwV+6HfBiRL8q1NI0fotd/w9Qsbebe9NrazIwDDRPLQBKYe/DSiZnErchFHi6OLszd+Mc0h7DByEUpbI1YdYSfyjo2uDiYCa/HFbo7fDD3Y9NZdu1nhtsfmI9y2L78YbR31ccz16xzV13GWC7s9xBN5s2kCw4fLrq44kq61yOVnv2nz1KzW874ZSBN1dCQfm77k35KCP3tL8B99NTjyLwJQ7BKBpDcCVy8haCOHqKHFbXRs7OQj9CLqPiMA01v3kY7I+yr+avXm6eEYaP7GI9puPPySdUnxGwtn9mfxt3pxOBKmNYhtL7b1rp2fHTYC6fZf7MbayO6sjfOzifow2fUNaw3s/GRj1Wevr36Jh3Ikm5YL16a849+aRJ7e/vTO2jzND7O5ZHs94WkPA3KJtRUPKx5u15XIhU/XpwePzfMX82bDNrs+v+/i4cwDGc33wLYPgE822Zpy5cU9XNKkmvwIusXJ12PjH9mw+Wvr1YNs8frKteYVPx/359nPpp8dNmH7nXZNdT2mIwMRZ+497lHdk2hEG9IN2UYjCr0hiIzz1dzeEHwjBhNEn6/30vwIwyfyj9Sz/wNwvwZMrMv6yK7ZcTg20nWS9HvT79GeO+fVOe6cs/18rESgLZEWQSbWZqCNwRJopDjstasjatJbD5tf/tbn09Xd2mw1xWibmBvLFk/0h0XaReTx6RvLptscbeyHIv/agGVH/NycuI3YEkMXlybyuzktzo+Ekl9c9TaC24Mvxxavzno2lm6da9M20TBbd3tcvE24DWebU/4Thq5++0ae8Wm+PnRkWbn6iRVvZjWLaQ5/+2XXtxi/GFEv3rretGN1/vP1oK2LvrHW3jrp69M27+TaN893/OVI8WwkSrG1SXV6bJ+3GeE2Ry/5RLanfPYTzprY9dzZRH777TGks0m4i82uf2upN7/67OqIuFhE11dssvYeP3v7s8XCfNXWf/2INPK2jrUXf+3OQfhs65Xnw2TDyF97j7EZT/b2rd7v1u0p5ljv9YTuWuna2vU1m7hPuAd1n3OfpiP+un+7n9/nu5V9fqc9J3lW8Iy08adn7X0ONMMaWo975d7rXGNcOxxH1xnHSZyTzgvf+fN59HPQz0fEn1ifVwTbDyURbEu20Uvyrb2YerxhyyGGxJLFRQBGJhEEDB1xxq52cerK14PP3hwdIRXZ9FW7WroZtFhE1uKaLSfWMeTD1K8ea5PWfu0E6VSfYmxxWMIOm67XG44f8ca//S/BRxx754yoy4crb/bN0c3Ll4/YkwvDL97aiiPo1G0vAvcVfUlDhJ7++cg9veGXAOzrwKt/Fv+zrwY/kX82MPST2JwhgGxsbNZcqJB2a8tHsPEJ+6PYm7YpbJP4Q+pILXa+CzDNd2xJ+eI0rF705uuhN9l6uc2z5ddO+OpIfUh+87ZXuXrxabE242vLV7M2qU6v8sXefH3rwU7CZOvZemk3OrK14vRTv3Lbt57bf+tsvKspv1IcxlquTmCKb3+xyA+yfnX5zdkYjJs9O61/Pvzm4Muv7SGBXj+5/ekb/4pNP/X/fZHINnptD2U0zD4Eir3Z6R4cPdDRt2f+neuhc3HbI8zWPtmw+tDZ2wuuh1tS/3teyNvPjJ9Rv8v9rHb9ImziHuE+ECm496GINoJ8ixhEBtLuZ72lt28KprORe/v13icM3dePIwD1J+YhI83vXrr3SvdJ2jG4P3Qd7jrx9jvTZ+LcJog+2rmnPehHAiaXLLMRYLcpWDuirJol3MT52RFykW7V6EUT8WJ3dhjxrYVZApM2q/rWsPWRea2/dUfeiZNsebnyJPsp1uZu/V+HRGjZWH6UIxFCcm1Et06+TWr5MEQuDG2zR4crx15MvWwQV2BurA0knV1fx7J2c4pHYhVP6vX//HRzSbcWddUkbWZtWtlwNrHNo8O2Xti0PLx8dc3WT4wWa/b2vnbzqxFLy31FnBu6Hh0nO795ZNf/kXa87CSfvvlsceeCrE0QBGGTi6uf2GLzL5befkm5cBuLsNp+YvWqhrZmMTq7+J0hxq4n8qN8ePX1+Kxvcf72F2u9ZOdcGzb8k72YX6fdDJpY/5NNFle99WfDs5ecy1bTeWoN4hFQYeTEfDZhs9/6Vm8tfp+ale13jvb7rJffrb0mdt1N3Be6x7i/dB/et/9o9/D7fLfPQGnPAu2fPPPwd49qb+CZKK2m+vvcYLa5rcE9072s+5njcWxdh/daSTtHzg2/c4f4cz77WWSLFf8h3whcwu6Sc/RTDXnC8BEyt9/NPdmRhBGC69MIHmTM1kQs0StqaPjNI3XEykU4fYutH+EXR/rQ4gilbHh+sfzw1rn1/DDN4ZOdxW/WxS1Gvjg7ad7mSfF60PXevtZyZxRrPdmRdPJhb+7imheh90b8bR1ZIu8p9pnu3ND69oYgwm8xcpF9a6/+GSH4j74abPPijQr6bmau2NTYoNnguCDZ4GS7YLHb8IjRTyTf5j/TRF0XxmJfjV+9fTee72IrRm9cXXrr+c2jwyXX17daeFKcLdfs4tXIu0k85aoJs73YrXvz8GzSpry+xeh60M2pVry+5dg3Vz4MXe/8tauBSfjNrX5zxe66+W7A+Wyy2Kurv1I8DGmdasvd2D4APNmrF5/oVX6PYY8vbLaHg8/8etBP/mdy+/0+SEQNTTxwecgj2Rffw+CbDacnv4fHBPFDw+RHFPGry9++aZitWfy1zY8M3HgPmTunvh3DV8TPip/nfk9Iv/euF8R9IvHGeaTa3o8Qge5d7mMIud4QTEcKRtr1Fl+EHk2Qhkv0FWfLbZ8lHrP76vKurbfku985vu4Vjtux+r3d89Ln5Xw61z6DJf58LgnfzxoyzMM+O3Itwo4vV5zOjnhbki37xvmkvmLscuykeWr5T/3oiDzrLs4XD7P14m1m6Eg+It9mJ6wNWz59N3PfN/d9pQ3Ybiwj3p5yiXgb062pjpazcatezOY2jFxEUzg2sdktHtmkbnXzN7bklFh9YG26xdpgXpuuZ/H6qeUTa+aLs5tXvZhNvw0tn+aL11csfFhaL7GdF4YtXo+7puK75voV75wsbv3WvNJa6eY0O1uO7JpI/kfaseXb1JPF3Fg1/GrlkQPhxJPrh6lvPet/68qzkRHmFFcfPhzMxleqb27Ya6e3jrDFw/DpJaneZoTdY7+x2+8rNlm785Pdcaz9Vvtkq0v4ZuuzsY55j/9iaD1vDr66J3txzhONZNIrDOLp+mZ+xa6nmGPze7R6r0dd77qmrrgHdY/rvtv9umehno9o9/ae0T0TuP97LvBMQIt5NrCf9tzgeeG+XLPaswNbT9Kzt1meFayhdXW/d0/d+9neA7r+uC45D/2M+iz6PJ1D5865l+NHsP2QEqlGP+WX0PvMTvK3L43k2Xwk35PcHrdGrxU4GmFDL2ZzkVaRTd/HpteO4FqbmFssuxw7X55sHn57JWGeeodPI6U2R5PiYcOIiyXhHGfn4PYOy46Ue4uprY6wb9/I0NYCh4Dbc10fvv6tvVxxtfctwScCMA2jnm02AlAPupw5BNknlv36RuB+NXj1JQJtvlycaNIFq4uWmAuZixa/ixsflvBtgL5V6+uiR64t/5V4vawjXBszF+SNZ9Py4YrVu3x2x7prZountxcpZw3ibFKfYnezTLa2+PbZOE2qceNofa0lO+ydeXHZzWx+NYvdNSwuu/zGabVunK23fHa5N2w6LAkLF/ZNbm12xFf19SJhIzrMq091asJlyyXlNk/0osMsno5M+CzPr9fFP/m/rxLJFcG1PvGg1UNeD30ke7Hb582mlwDcONz2Kx+2h7+NR9YVD7O9suUj/sQjn+TY25PvoZdPYJoVjrb2N/Hz1e8O2+8HmxbvWklcvz38uq665ywZ6F7lvnV1gqTLvuRgOoKQbDybRDLqZ8bOy7aeyEramh1H9wq/c+mO+/6OOXdLALIj/vy89XC/2gP+iof+yDEYscg0fgTbJdKqlQ+fXY+PbHi9nmI0aeaN26Dkh6H1yIdJtl7+CUMiDdffzdxi3nLFfh1i84Ugym8T1mZz89lt2MLsBjWbhg1PdhOLVApnsycOu71gbJCtJxx9a4vB8tlh9LRxjMgSC7M2bQ68+NoJDGkOrRZW3gw1/NYtb5MKv+tYv15sNUSuPs3PD9eMZl4cnfDNqdYa1DW73K3fnvl02M2p2bXJrU7yHaNzsxt9Ui48W35jN56Ib89wH9Xc+eGrr65c+XR1NxaBVO3a25NdTfrWFSetVbwYLHmacfvQW6tfvnzr5keyPNn1jpy59mK+j20NxfStt3h28Y4r2xo3f9eMNNpz8WbDVqeHXtXuGvnNEuuc8jcnvvOz6X7e0n6Puh76fe131vUzcT9wr6Hd57oP99zGp7ufu7+3N/Ac4/4fwWev7BmB3mebnh+u7pkCTp/2unq1v9jnL9ozhPX1HPB0P3Pt75riuuS8s/tMaeK8p5Mf8k3AJIKNXrs8HxlCf8W+fRMEz2LoJz+ir3okTrF6iF0djkbspOtJkDti9Y1oEtsa8c/si9/18Ms/2daydWzEEV09EeNvbOdvnVxEFVsNvzoSduP8zo04uWsqVr4Z1sJujdl7rBtTe+vYm9u10DCIObp4uci9YrsuhJwaup7y4a6ut55vbwLqFSayb+20Oj1+4a8Gr9y3GogLkc2MC5GLlgsRn0234aGJi5ScC594FzkbPPknvcSfi1rxLnbmtKnKl6fNy1/Sj64HHV5/uS6gxVdnw+jvQl7N5unm08XZ+bu5vf3ChQ1Hl1dPtmZz1yZbc2vrHS47zMbhmydWLTsJd2OLUxfmaQ4Rb71PsaQ1lLtYG+zIhfBPsez6X022ll3/vcEn1lCuGvKUE1tM+bXD0jsvP+mBY2ue+u3DyWKfeoT9fRMPUJFkxIMdXW79Hri2PpFbUi8b/slWEyknnq4XiWwrVn7r+BurLt+DIW1udvn6J0ioG9/Y6gQmfGt5kvsz6GfU71vXJ9K1x/XbNZV0L3l6WL73LeScN/WWCHSPy2fLI/oWdzHZBOl35xDzrcv63INo0jW/4+v3/ul3rM89AtB59Dl5iF+7zYcH+/wlxiLi1l5SjojzyZJt4bamfD4cv/rmkvpsjG0e3UbqzouoE6s3e/10WL1Wl7O5+cz/qPaHFBtNm6wIOlosf/PZ9PbYGhvVNqt8m1i54mFomzy5MPTtZfO7+Xq1Md7YklrpNpLysPzq1taDTzvGYtlh+TTfpjTiK2KM3s08Hw7eOspfX4/61ZveOeyw+idyYuUWQ28/WDZMdc1h55cn7HoRdr3KpfUmG0s7XrK2XPinPLv1vuXlNv/WUzxdz8XSZGvo8luL5AlTXbEwTzG62M1nE6TRrasm+w1D60WK0/D5cogTOv9iCQxf3yebrN2MbP1aa/ZnPZvNLqaW3brf6mmY7UHL3dge+5MdPim+6wi3ue3j56N69sbYfofU0Na+Gm6vS3zXxb32ul+457pvdR92r2b3jNRzmHu8e357voi/SD3iGSH76RlmBcazBb3PGnp7Nnp6tvA8YX3uv54f3EO773VMXXf3OuucEvaefxqRynbe2BFrvwlBkCE+lohb/RVbn/VppAoyZvFvPg3Prhaxsz34a2++mcUcT1h2RJEYn9SDyBdbm9avnk82fDGE0bXzSVjCTjamjm5+/uIQT281+XLqwy5O7GJJeTayqzr4XcutJ+t3rB1DvdSF2dzWsnf+R3Zv9jUzn9YHtjwxf7U8rNlPbwLKIfpo/rV7E7DYL/zVYMSfNx/SbxudLlQuOOwuaC5ILnQuSi502eIuUF2oLvG3ug1gBJoLWnEbKPHdUOnfZjE7ApCvB81n1wOOLt7M4vVkN7uZXdATuJ2xvbLp/Kd+4nxYMdjya4dllxNzntjFnmyytURd8dbF3pqdCc8PWx5+cRtL8qvrZrWYpHi9knpsLzZ5wupDwpOnWPg32drW3bkTvzosEaPdlNWQbtDl6ym+OuzK1tFr31x9qmUn9bo1T/7vskS6LHlW/JJ9m19/e6y9uWI9IG6MeEjLjhS8dsRatexi5YvXa/OrwyKb1pZLim9+6yOq5Fbk6tE6SOfrTfbn9f5edW1xLexa6bob2UYT957uUd2znt7a6/7G7uu8T3F67Xom5jSv+6C1Eeu07qRrg2uK3+2nc0CctwhAP4M0sdnw8yDW5oNGXhG2B/3IvbVtWCLb6Ag4PYrR1S0ertztYTNR/qkmrSebVFNs+9WzWiK2vnxYG5mV7UHE0m3g1mfr/YT9IeUSbxvnb/7a5atps0rf2uJLvLWxhRWvhi4vnpQXZ2++WOSUDaT42ostdm09bDa33qb0xsXarNPNzoeFofnqNpYWb+NfXI9ke7BJa6Jh6GLNofn1KJ/oJwYXNpxcda2jOGy9NvcVbV3sJJ9+y4s7P+RiFy+PFCi+uWz69iNiFxf2KXZnyYshd/jbfzFb+1Sz8XssYpEdT32Ki5Hy9eE3S011t7f41qkJd236zdbnI/uppzWYS/PFn2w11e26b/3iaOcHUcQu33FWU59rpzs3cvXqmFZgzMtfOx/G75T1Xe33zDWl6x3tmti11r2he4x7VvfofTaiPcO4x3e/75nA84HnBM8sdM8QPU94DvEMcvU+m+wzR3Z77vbTZvX8bj3WaY3uuZ4huie733VsjrXjd+yJ89xn4RylfQ77fwOmL2n365BIM/r6EWf0rftM1CBStleSLx9BR4cniJvFpuHCVssmam6/4hFKtGMifKRP9moSNhIrCbc12QggUh298XBy1WXXe3GRbnJwchsLX039xNni2cXVFSf1Sy+WJouR14Mu7nzD1Vd+saSeiLV8mDSs3PbRlya3/tbum3/VI+Xk1ibsYml1vUXYm4C9AWgGnQ+P9FsbZmOIwJ/2+f/+iT/90z/9hy4yNjuruzhdcfFxwXEB6uIjZiPG37cAaZsgF77PdBcwdcRFtAtbseJiatok7gWX5teL3jxb3VtcjZ5icvnExb1auWrFtr665PYJR9ev3Bu2edWZF6Y68i02XS9arHOy+HLpbFjSeVHDdhMKk783xmrZ1a9fvr7iepDFXywc3bzwpFxEw41dubVJePn0zuyY5dTSG3dzLrY1bDn6yQ/fTLnyYm/+Sr22vvhH/u+qeEjyIBdRRSOzaA91N/Zkw+nRQ+Da8iRCTz86v/qbpz24ybeGyEJ5D3Y0ESsPL0eL9YBaHS1XPrue2US/tHgz1Ynp7Viz75ro6uor7njepJ/ttJ/5rkNs2vVvr4+unXz3CuK+0AP3k7hXdS9zn0v2Hrfx5NayzTFvxVr2npBYv+NK9rg7X52zzmdkX5K/OslfIu/NjlhrQ7B2AmfDsxgbhwg58d0UhSFi2cXrVaz+W1t+8WYm64elYcNfuw2cmki+9ek2Q78JiXRj22Qid9psXv+KuM1Zeb0QZPqVEytnY1ccrtnhbfLEt5bPhilfr+0pZwOd3bqz1dlA1o9W+2aHVVuu+GoYsr2b9//8bFPfGmj51qqG1keMrvfF57/hxWGaXw2/Hqsvjtze/I/qNr5a3VPtamLd/B//jFjhF8uuJv/mq72xCIKdwyfs1sCv/ubrt71bT/ViSB11/NaTLQ5TvD4rraF+K+L6bz5d79a+sebtOrJJfUg1xbZWLgLsyV5MtvWy4bI3/tTn2ubDf2bDt1bxbHH9ssM6V3BIoptHHvH1zg4Lww67fWhSr3Sfi15r11cfvyf1E0/3e+g64jrnWrbXXvcK95vuxe4v7teef/a5xr3d/d4zgOcBzySeCTwr9OzgWSKSz7cNvHxj390fHfPfk4jT/PJLEGZvzyUEraHn+J69PFf0rGD93Q+J43VuXPe7liSd7/1Mlvzjd66fCLdfVSJa6CXd5D7yv2qTnYVkaRb5LLZzixNEUHMimspVK+/YEDzV0GL5myeL3RybNIvIFcveHtYgR9erPvXc/ggkPl2fYvrAREh9Ftte6eblm1GcjWDbWOsOyzYr3XHL3xlP2LWbky1unlo2HeEn31q2nk0j3ejWX72aiD0Y9WGKv+l9E1C/Jw1D1k5gfDX4p+v4tjcCiQ2Qi1wboS48uxljIwFthvLbsD1pG7zwdKSLCyndhTVCRF21G7MxpKthtyHTiy1XvI3mR33p/F1HfdqM3r5bl3/z/OpocfLUyxzzr10tEf+qrZ7Wg52ImckOm/+GLx62Na//hitXvwiACAExNYtN3mq25+I2R/OJuoTv5vmGe/JbXzH6KZ5dLuyT7sGC8Ek1Yotf+7Nc9b/L4qEHoUK/2WE9JG2dh6TNb+zJXvJGrH70U74cWULw5jdHItrKizWvPN2DqXgxvfVb3MaSauTSMJGBye1BE3NJcf0SNbT1v4mfzX5n+P3s7u+S3+O9nnWddH13vU3cR+jifOJ+FCn4Vekft0hvHUYC6m0NxLqsJd0ak47rinPpHBPnyblLluSjkWbsSD8P9Osj1oh49saz5Z9sm51ii0eYRbzRSTj5CLiNR8xFurEvloglG1dXLXmyt//iaZsctp5w69Nt8hb/65S7qWQjdordDWe+Opsyem35fGIjy1dTrBo5eJvcMMXpiLTFiK3INycN32ZR7M22wefro7/aj2yiLlvcuRLTs95pteFujC0eXsxmlW1d+rY+Wr4e4cOJpbe++Pb7Fr31+lpva/4W7bj04NNidLEwESDF+cVunmyM5u8M/sboYvL8ZP3qs6ttRr35W0Ocr6fabDXk2vohLPKJPvxmht9+i4tMEqP1uz2rfVqTWOvY49QXjr14tlzxbH0+smGf7NuH3Vq+aqvVjy/+ZCOEwrYGebp8a6qfvGOOWNoe8nJsuf08VsRg1ZoDt7Zav9d0MXi/e3s97FqZuC+4F3X/JT3P9IznPu55xfOJZwLPAHTPEO2fI/Ii/fwRMnbaHyfzB8vsw/cPl/njZkRNeH32bUHi+cQzTs8h+8zh2cy6e17o/pe4rrvWOgd+z5wX5+n+LDp/nUPnN1IwMu3XJZFrqyNb6KeazROEyUe2mu2/sjE2/Prly9VTLB8hRFoTLD8cG0kjD09Xw68HjTham97atctnv/WAr64aa4MhxdhhwsPRCCU6vDxRR9hb94bTZ2t2RutYPHv7itWD37pouPx6qrOW6sQi4eof/slWuzNW+5zNrEa8vhF+tB5m8mk1XyUC6fpYkxn05vkRf+XovibsjcC/9/f+3i+/EejiQp7IQOSfC41NEM23ObIJWhLQBgnG5qdNlHibptVdrNTCR9iFIW0Q2TB7sRVroyjWBbDN1/YTJxcjp+fiaLnW0Ozy+WrY1bPLr5+obz7d2vn1SBejW+uvy25OIpbd5jtcNW942I3z9dj6N5ybZ/FiZPN6kWzYXWMSnq7mzitXr896sC+WJo5tcT0MbP+tDf+Gkadvn27k5bLrt70/y/0+iAceD2gRU0/2YhExxXqo2zidLb+xnbc4sqRcxFhzkWXVP+Uj34qXo8Uj49Jh8ptfjzAbaw3ZrVUsidSjHWP1pH6LEb/9ti9drGNduT/zZH8XSL/Tez3reitGr8+OBHT9jcB705F+67P1IdlytBldk2i/a/mtOemY9tyQzp3z6fzR2c67B3c6ko4duUVH2BG2mM3LRzbsteXZ+vLZxaptphhRL25jsfnibLHi2fAb498exZ5sm5f86t/IvJurPnt7/jol0ozeWLZNp83XtWFsxui1y7VhZVfXJo5PkGJhafniT5jq0+JhV4u3ga5WnIiHlefXz0Zb7s2uNi1us6leL9h6Oh+dk2K0Dau6YmqIfnptfHW1eorRT7gfShPr+yqetl52Wv2Pf7ppl6NJ+aT6fHZS/tbuLFKPlXA39pTf+J1VvFznJBybwJbPJms/9d+6+jwJTOTS4rafHp3zjWXT/GvrQ2dHZEWu3BhfnK3m2nDb68bDb5/Per7ZEWt88a/Yjv3Wmc8WD7O5raP58uzFrg5L+8zMWxvOtcF58fsO2/VGfK9zXZ+J+0b3YM9XPQt1D3c/71m7va5nDXtf++b21bQ3/RB5iD4kX8TfH//xH//kf/lf/pfv9P/8P//P39l0dvElBvuDZnq2X0c6ej6xjp5Leu6wVs8TjsG92XHd+2LXbefMNbDPqXPZ+XUuyb4ZeEm5X1WQKREpxSLe6Dd7Y5+JnvojTnbOxvRb/80OV28kD3EMtJh8/ke2nmzCRhCVW4KJLpf9pOWvrW+9115cPdjkzqQRS/lykWH6yW0vvvgTTg/SWqoN13mJVKufmjD5d87O3/zOgYmUE0s65mrYcHu8elbLloMV2/pq5RBxcq1fvuMQl981LYG4Go58ZHvzL8IQKYgAzP77/mrwn/zJn/zDXkt2MSFvbwX2NqALXLqNkQvQbo5ciGzEIgeLP2k4PWibumrLucDKu7ARGBe48uzq24TpDQsTXiwMzW8TScPXr1j5ravn1tZv9Z3zhDerua39o1h92GLyb3H1n8XZ9Scbp5tvU8sWe8InYm48zeFX94bLJ81pE71z6bXlr3yE/Sj31uPOX1xrbHPfA4Hjpq9/8eXE+enszZE7M/vGP8v9rsmSKsV6QPvIJmp6qNs+N569NbDhszfORu5E8izOA1m2eLgw5ZFBW+chrnixetPZeunBD0MiCpuVHTY7bY54PR0TvQ/E7Eir7d16b99i8nD7eXwm9/fJ72XXP7EV1xNxeBjXbdfcz7R7CSmmXh/2+nqy77Us4T8dA3H8ncPOo/NDO5ekGIkI9ADfv+iTfERWpBybXqJu8xt/ssOmkWyRc8TGga+mHDvSL7/arbPxYMMVF4uM2x4kfBuWsLuJCVPPzb3Zu9Ej4jf26xJklQ0W/ZSL0Fq73OLqcfUTcUfEFstfrM2vTd7WrRbfGrpNc7VwbHr9sI6nfhurZzYNI7baRnQ1bLNtWPly7HBs/ejNtb5wMObI6ylG81tnuB9SW4MNNmGbfTWxGd84/MZI/WgSAQJbrHix6ki19dteF5d/e8kVyyZP8a1L6r1+c/O39vYplp2ogwub8J0jNYvZev72pHduNdcOm8+udnuEKdZ6thcCq7qP7OZcG2b7sJvzVVutfnzxJxsxBHvt1tFxstWF4d9YfdU0W46PfFoN6/Orz7Vh/G5bS9q1wO+8fNck1yvX3L1fuLe4/7rX9mzTvdxzSHtWupdk7JmX/PM2HwIvEhDBh9Rb0u8rAk+8FfhGBhJ7b88x+xzSs6Bnj+7xe+9zzXdduteoPts+J7bzTdg+k0i0X6dE6j3lIljotZ+wV/R8Iww3rh/Shr5EX9jwi80myJzF8ZE/N3ftrS+nr+MkcvpcGwY+7BJTT/ZisuWvTe4cOvJKvRyCiSaRZJFg5RaTvzPpCLAnrHhzw7T+4vqx6dZNIuKKwaYXXx99W0s9ym2vajsP22/raOcOSScXoSfnOKopvvaT1g+hR/PrQSMArYfmy//sLcDvauC+IwJ/eoH6hy5SXUh6I3AJwBUXOW/7JRF9NHExvOTfXiSfdLg2WZF6NljsNmF0MRe3atPhYDbXRpHUr01cm7f6WUc2zNr6yq8tt/b2Ed/ZT3bz61u/nXmx67sJwVzcxvV6wzfv5vnVlUvKsSOa6rl9wpdnX1wb6GJJtYu7om9SDDZ/7Sd/5QlH3/lupovvBruxzX0FW/zK7Uc77x/V/D6KhxsPaR7Qekj7jGBaXA917Prwi68t50GKhF+c+BJhfEQOm6x9/Wx9IuDEaA9u4cKaU251+Xo81d+anZdNN2ePewXGOYjQItWY81GsNXXuviL7++D3smsku2vZXtPozcN33XvSiVp6r/f1hNXPOuiPrlGtu58HOrvz6/wlNhobQ6iRcleXX+INgcYW86D/ZNPXjkizMahHNSswK+HZq4n6dNjwG785/taWe7Lvpq1cfZ/sxbcJ+iGlDRbNt9nMTl/7ipyN6tblJzZsNrb629iSa9v8Vht2N8Lp6mBWmkHCi3V87Ag3m8TyxdTQ1bObs/Pk9BRr086v1qaU3Wxigy9Ob06vhL/rCW/GU72aH1qbmeTLJUgM8i01+erYbd754vx6PvVPb45Wx66+XsX5pPm7LjYJt7ntsfFmbY60Fpi7rgiK/Na/tWHUF7+yM55ibPIUZ7+tJ786OoLlySZq9K4+W671ZW88vPyT/dQzjB6tTwzhIw/H/6rtuOslzl6yTzyflhenSb3C6sem86vPbu7a9P6u69t1x/XO9avrrXuDe6x7Xvdbzyzu3/s84rnAXta+156zrwIvCYisQwI+vfn3t/7W3/rJ//Q//U8/1//j//g//pJsvjokIjJQ7ycy0Fra7/Ys4rnDsXjGcC90bHsP7P7gnDg3nd8+N+fN+STO/w/1teArkW5LwL3FvmIjYhAs9M658epujT4fYQkChsAksG+5K81hRwil5dTzEUDl2CRcNuy15b/VNrc5xRFM+XJ8WMJ+i9Vrc80RjxCrhhQr3/xi4YpdTL22v3WErXbXpl5uY461mno2J5wcfX1knPrIRRqmOXqQsPpHGr5ppJ4+6uohJq+PrwJHEiIBYfp68HdEoP8j0AUE+ef/G3BB6WKy4l84+pcGFxiEoA1SxKAN0xJ8SwpmXwIw7UKqpx6Rd3IuYF3IYOTlYMT41fBJtjpYGzS1be7KP8X4refJjogxU/zJ1ocObz6px7VpNc2/Nkz+rpmobTadbM+NFyP6hi1vvTcWjtSv/nJuMK2xfNiPBGZr69Ua2GRtOdoNbWdWv73W7nNYvz7bi167uUl1cs4BvT2KLbb8SliYp/zKxX6l5nddllQphpQq50GHXtzaH+EiuG58+1TX3PDbV2x7yj3h189W50GN3hj89oShEUri4eXzI/oQbxuPlKt+e9FbJ0f3AElHANJyRE26mmJ6Nb8YaT1ynb/1P5L9PVub9nuT9vtMum65poivrpbd73F2uK4L9W1u8rTGZM9t54VPt8HIdl5XE4Td2vkRWx7oxfh0RFsxeTpiLczFI8eKF9N/9eY/00RPEhFX/savTSLsxJe8u/ndzJBim1+bbs7W/brkbiqJzWa2HELqYrYumy6vR5vW/HIkAk2esGFovdrgyW0vWm5FTE092jSTtUmkWeRaNTbmS6rtJjMbtlj+4tqwL/7GwrHb5Jsd6acmTPHWtqRAOPlk8b8ubUZS3DpsuK2B5rOLb112OTadvTXF2Sv1uWJm9mKKF9vcxfFb+z2O8tWtnd66+opvz1v3mewannLikVVi+exmF+M3l69vNW/revLVXcJL7Nrwerc2NXIwzc+u97Vh+GvX58k2i24dCJ960h3rk72YbPVh9O1NPvGdmQ8HL1ZN6ylG5xOfkTi5tmNQ7xoh1vVQruvpivuEe0T34Z55ejbpeWEJQPth+2X76fsGYOQfieD7m3/zb/7kv//v//uf/I2/8Td+8kd/9Eff6b/6V//qd/Z/+9/+t99pvjhcpGBkoJ56P5GB7cvbo/aM4vnD8XRcew90TlwLXbu7Ju757XMinc/IQHpJtW8VBFlE3fUjU+i1bw9ysYiSa+uZ3Jk3fu3tI779dr0wBOkjHvbWy2eXr4ZGENWHdmyrs8s/4Td3bfmv2tXxOw7kEp0ttzYcHa5excLX3zxxUmz7bZ7Us/wScOqvvz349SBh5dlbL7ZvADbP50SH46vb2rQ1bI+IPgKj52IRdc0Vg3/T1dJ8hJ+cHkhBcZrIeTMQ/jsi0P8RuATg29uAfS2YdrFz8UNKsfNtmhB4LjxL9vHVriblbar0kqP5EXkuYGwxPgxtM5bfRk/P7OIRZ+qJfhsLK66fHs1qLcVhaPHtU357yiX1frLDshM+TNjirT8M7TxsTD+xjbeuNqy7kWXLm9NamslPFv/U96NZ4vRb7WLFyr3ZsDR8dU92uFuX3yY97JXy5PbZeeGzYZzDi915Ytv/Tb4F+/siiKJ9ILuCbKHlw639VVw23Nby2ZFYYSKwssXpZoRHkmVfP1uP+iCIymdv3pzINnm6dRIPsJeYy5dnV5duBr29eyAm2Vvfw7KaW0snd01izcx3DN9H7u/fipjf4yvi/Z7S+7t7+9SDfpp/pc9+j5vuXK3sA/rqiDw2HWEmj8gjMBGCyDaYJQjXf8NuXrzYijixgSBqs+sVprmbz77EXJq0EWOr16f4+tn01tBtbt6kfj+EtKGii9lsrm+zdeM0Uoheuxq2jWuxammiJ7k2wqxam99q88vBr5Yj/DbNsG0SxWn9SbVs/eGKZVefDStvkynenHrq7zx0LppdrN5iaXU2qnptji9ezJzwxBr0bC3ND/etmphXz/xi9I9/RmDIh6Hlihervo04X/2bTaph61F8bXPCsBdDdn2LY5OtYZsJS6/U6/a4/cI/9d1e4vDZCB5afv3WQottTXaYYtlv9TdP+1xoOZg+p45tP7dmJuU+s80nfHH2rq3Za6sLf+2LUdcxickV37y6J7u6JfiQRDQJz5aHu3F29c6d3puj+TD5nWOxa8PSsH6v5VxLXDu6vrledZ11/3Cv6h7smaRnO/d0zwXE/rU9sH2yvTTxpl5vAPZ/APZWH0HwRfL9tb/2177Tf/kv/+Wf/JW/8ld+8t/8N//NT/67/+6/+44IpPlsOD7y8L4hiAz05qG3BHcPjwy0v20P3TOJ56699+/90rlw3XO+uk72Ofoc9rPM7ufnknLfIhEqCJDrL8m2drVv+TepTm8kTDOf4hezfd5wcggc8pS3vmKOsTi9EnGVX2195XZO+PxyZHPs8t9it15+8daHaOIn+TTM5uEJIqpYWPHwzSoGb275i7W++qSTpzoE250b6WbWxtitF54W1zef7hzB0mJJ6ytX30vswW78CfOk4RB/6nsbcL8W7C1ANjIQEfgLbwS6cPXHQrqAPEkXPP/ygfhyEVzb5ov+7A1AFyaEkwsTrE1VxF+EGrIILrxYJFwkWDXl2HpGZrHrWT8xdj0Wm73xtV34+TuLbs2kvk/xNxte73o2k07kiquDS8rR8sXhqu/GdTey25NN14+Eqf723X7F32ZdXBvr7UtvfVI8O6yb2vpr3zrY+pGNrzzlqtmY3n1mxS72DfMH+ZpEotBr90C2sVtLllB6qqnX5hA09RPfWHj1HhLp9esVLlseAUQn+fWuj7kf5YkH07DisHRYD3pi6cg1vrrixdhq+YkaubTj257habniPTS3zsVtfWu684j6etCO86uyv38f5Vb8fj5dQ9Z+6rG9SWtecTydh87bngPyRgB6WF+yj02QX3w6H0knFlknVvwtz7YRQIpF0pWjiXw5G4Yl357s6vmL37gNR3Fa7/wIuvXL60fWZ9O35+Yu7jchNprXR/58Ft882wY1LWaj1sZV3IZtbdrm1gZOnBS3wQtLR7ptLl3OLL12w8y3SWS3WWwDqRefXR1bL3Z9s8MWf7KbZ4Z4IldveRtWWoztvC6e37yLKcemt3bj36JtkG2e2UgIvlwEB03ENg4Hv734pJqtfdJP+XqwW1u5cK1r8c3f9SdbS57Wf3GLT8ovprXkb7y18c17WhtpLWvDbX32rS2n7mlmNcWvvdLaqo04W1/+K/bOEJPTp/yTDbN4diROtp50a7q2Wro+rf/aMEgisciiatJiSaTf9hHffuHEWmd+9T4jtvVeGy7tGuE6xe+a4lrWddd94t6Pew5x329vaj/Mtg+2f0bG2Usj/9je2kPUIewQeMg8b/ctyUeQgP/1f/1f/1yK0RtDFCIN//pf/+vfCTKwtwzNQj7uXt6LO/bY9t6eY6zdcfS85f7v+NwvO/bOh+tf11fn0DnvM+LTzq/PN71k2veRCLY3f+NLBka+0Bf7kdT/9tt4Ob3Xf8sRPlKGIIpgks3TEWo0vxgs7bjot1hzqttcPoEpx26m2Fft6vjm0ZFW6Wy5t7ie+vCf8osThw0vHpG2WPpi2GGtd2eKReSx5WiE2Ucxta1L79a+c+rbZ9I8n1/z4fWH2Tf/6vdE8H2kkXvwfHax/j9AM2li9nxF+BffCOxfMy4BmPRWoIterx33/wS6KNLyYi46kXyrbahg4cSQeYioSD0EkYvW4mjEDB2pt7URc5Fgi4vkInrJryzm4q8tf9eR1mvxxeHF1VxMPV2cWw88ESfqsuU7zpsj248Ubx7RY3P1EJcvTrYuufnbb7F7PDDZzaLXbt0bc+Ndv17J7b2522fxX81t/OJW5J7kK5g/yC9KZAqbRphEqnhoKVde7IksWtzGtoZs/fU9MD3hxeT4q8M2p7U3Oyw/ggwmXR3M5iOO6hVZFpZ/sdXnr66GDmPdHg5hiulP8+Vg+Ek18iSyq9r16bDbi12/cHQ4eo91befi1yH7e/omT3VJa2rNHWvH32fRcfMJm+yGY3UkXgQeWzyyK3KtPLn2YjcvRsuHF0uecpFpEXF0JGGxi1uMWFIO3pz1w2SHqTftONhtYNrAiVUDQ6+9+N+E2GDadLLTH8WvyNmULdZGjbZpI+L62bSVt4l7iu/G9y23vUlkHK1myb9m6VOsfPHFXHu1+JttE1rv20OMb4PKhnXO0tYCR5dPq2Mv5teliRl8mjzlrbHN9sWGoeXhssNni8sjSdYPt33piJfiT5iNixVXp7fczlhMuSfcxqsh/Ns7e+OtbefR8nD59BJMG08T+eqy7xxa/7c6uY3BtR52wi9O1PjMqv+qTRxb68mGWRtO/s3enwOxnZENQ8OJ0/qzSbMi5cKvDlttuWLV8iOYxH0O1apRK7cxGFq83sX5V7vGuX64nrmudL0l7hPuWe7R7sWeR7rXexaw17LP7Rty9sfexEPC7ZuACDpkna/0egPQ13uRgJfkS/7L//K//Ml/9V/9V7+kIwIjDxGCiMDeDowI7P8j7CvCvahjvbS9i+eUnkl6zug+2rlwTXSOfBZdR/l9vp3bPqtLsP2qEsFGP8UioehySfiPZHvx9UGc1O/K5tfWY33Yem8uqYYgflozm1xswne8NPIItni1zStebmsSfvmv2M1m03KJmNkw1bART9lv8cgzPcTZYS721ulZrGOOSMuHgyEdRzXl69OxidFi8OJPOHYx87Z35F3HTawNTmxnPOX0WiKQjlz8iAiE0VNMDc33JqA+2eKvbwRGCD69GeiC0r8udPHrtWO2C40cm0YwPb0RiGBR46JENh/ph+BDKvH1jeDiqydiW+MCB4O8KfcUW9t8vWDEtvebvVi9iDkkv7yYm0Y1reVi+NYjn37L39nscmTXIvcUL0cXa7P7Vpd981tTHG7j9Nqdk2Ym1WWvT7aHG/L6a986cvFfzW08nPOd/wf5/hJ5cu0eVNavBpmyePrGsj3g0HxxIkZHLtHZT/0WvzXyi7n5dD3r0XGRbA9kxYov1kNouXrKLWlmDfrIJ9urHuxbGwZJ5cFQH6LnEldykVtiaje/MT23Rn/+ziyeVLM4Yt31hVtbzvnt8/hNSZ8pTe76Oha+eMfrHCVizk8ilkZasdMRchsXY9uwELFIu7XhLnb70W18yNbRYpFvYYl8va6un/4bW5JOLL+NyMafMGJ6sqtZ8q+N3I2/YX6dYhNlc3lteom8ZONvtYstTtussW1qaSKW3wa3XHGYpFm3hq5me0aWidH8xYt1PGqWqPvI1o/miz/ZzRZLE/PkLsaGdX1i0yrGFldD68HO/1U1uRvot7h1Ijo2tjV6hilHxNqIh4UhYcKtH+b2fYrD78w9zvDlkvBhi61sfsVcInfrtvfGrKGa6ou3PrE9V7dusWuHv1jEB79ceNqc9a+tRq0e5SJVWuOu96t2vYs92XD8tSPR6F3bm7090uJIu2J8doTR6mrqKWbt5dTyIwGbr0bcZxCm3GLYausJL3e160DXKdewvda6T7g3u2/1zNR9v32JPe7uj+2dfR3Y/wvYW4Bk3wKMwOvtvyX7/ov/4r/4Tv/H//F//JP//D//z39Bl4sMpPXo/xJEMvZmIPLRHp70FeHdk7dv6bg8o3Rvdm90LXYtol0nnSefS+et89xn5Rz/ut4ERCZFzEUsIUfKRbZs7NZ9VfRAntB89Un9rn1le7S+G+cjb+pTLuHLI4DYcOEXK9+xb/7iFg+XXVyPjbPFPrMTsXohlfitGZaIr/4sntQv3Rpv7OLM3li9WmfEGlwE3PZ+yjun5TpuPdlvtZGQpD7iixVDyIn3WbZ2/iX/5EhzYCL+PtLV0Hoh/9aW6yvDP8X/8huBT/9HYG8CuqCsRg5GDCLzEGt8Wv5JExekSEGC+ItggaNdbPORRuHEllQrTutNy8HAitV77eZErFXDJtdWZ010c/WrbnWY/K0zczH87JWdi5Cqhib12ZnF6nmJrLXvsdDw4uWe6p4IsqcaN5vWXU324vi39vph6pOEvbFdw8rivpq7cbqZi/uDfLt4GPHARa9d7uJX5BEmSwLdWA9wfHF5MT69+IupzoPS5umdF6Zearc3TfY4W0NEUbmN8zdfz7BLkNGRTJFQ8Ik+u7YnCaOejzTSR0yOiNHixco3/+bVyBG967/rZYevtjVVV/za8rDOm/OQ5NNr99l9izz16hj2eFq3PN/xWSvhE+dDfHWycQ/nhI34irATg6H5bNrmhY54W3t92kM/KV4vEr58mDYK5iRy2fXcuuZXJ2fW9srOv1re5uzGd+MGY9YTdnE/tLSJssEk2XJpEkG38cWvXU0YGzLaLH3oG89nb/xiyUfEn/jNL3FnUxipJhbxxhan+W0sq5dbuz6Rfk82jP76IBDq0Ya+2eJkbZtWeXXhrInWIx/u++r60ObYLMvRfLkf//jPyCAYWpy9fcJtjrzFiBoi1rzWEWmy86tfgaXrFXbXGvauwYydWR2btDax7ObcfmIXx28NmxMj/GKOX+zms9W3xmqesDAbD7eyubX7DK4tz27Gres8fqutnzkJX3xtWDVPdushbza8fs1FAPHrFWlHLj4NE257ba65xetH77Gww0f8ifezQsvD9zNz9V7j9jrr3uG+7t7lXt5zgOf+XlKx9909cm8C9hYg6f8C7C1ABF4Syfef/Wf/2Xf6L/7Fv/iTv/SX/tJP/oP/4D/4JR0mQhB52NuBfU24PyTiTUSE5P/+v//vv/RXhO0V7Vkdh+PybOHZxL3Tc4Tj7t7kOuua5Hrps+o80n1WznckYMTtt5CCiDEkUjqio3y5SBm6WJjNFdu+xa7IJRvXB5lCr72YZHsslm/+7VE8QQIR6+8YFp8sRm7l4lbLI6HyI6T4bPmP7J1XHbueYoikrSNi1WSTiLAw8tZFR3TpJaff9mQvruOrT1osAoy0zuqRdYtvPh+m/q2VFq/XztzarYGvZo+v+ghDMfnmbg6Ztzm9wlyy8Gq13g6sj9q+EpyNBOwrwz+d8fX/I9CFBAG40teD2XRk374BuFo+cgthiLDZWPWEH8FHYOoR0SVWD9oFWu3ai722CyJc88WazS6+BJZYvctfCVOPbDrM+pFLxdKkuU+5eqntWIptPL85+Z0n0hyxsMVX1K//VuPGubmLe6t/wm2sm/LF3XUlxavb2M1/lPuDfLtEmrz5ZP037JP9UQwZU5+LDe8hSKx8BA6RE1tc+XqFE99eG0cMbe/W4+FLjN66jW8egZQd8cSPFKPNhHvDWAuBE/Pgx5eLtIrIIutXt/mNPdWzm9t6irUmdTfese66YYqzb84xh6kHXb5Y2Ct91k85svXX3nXQcrS4c9J5Jvxiqz2I9zCeXht5FgEYcSdno5ItTvMj4SL2qvegjywTrw8tBnfzRLzc5uvLJ9euDhl3Sbx02LXpm7M5W3/7yF0f1vHTbe5+E9ImKn/tFXGbrJu/tbdfcWJTRtuw7eaNTfPZbXRJNQkftnhYevM2zci46vgwEXQdy7UXw9aL1lc8e7X4R3ZEnl7sYunWG7EmZvNaHVzrIWHYm/8Wrf+Pf/yP3uojbZzXt6FWw6fF6ProUQxmY3y23OKyW0cz6hGOrp4dwVLd+tW2BlpMvh7Z4cSS6vKb3SySXXz7qSkWdmds7c6vN7v45rLp/J27eXpztHP0VPcVm9zenfOP6r7VjmAz49qtfe09pmv3s6Q3/0q5SKF60/qI89NIonrCV0uX89nS8nKk9dDy1dL16uelHs1nw1ztekLYrnldX91HiHu7+5f7f8+N9gO9jLJEIMKtr+T2NiASsLcAyb4FiNBD7P0n/8l/8h0ByP73/r1/7zv5d//df/cXNAm3hKBe9UY2muUrwub7gyFIyf3DIb2sY+3taTyzeKbwDOLe2v2TOCedI+fSeXP++yz6PGik2PW/IsgwxAXCIz9iLVv8+iubS0e+1PdNnvqynyTcZ7aZbBoRQxBAG6MjqC5ePMIogdu61Zu/gkSirYsUq3+2+ic7qc+T3TEstvVEkDWLiPGbQ4uVl9taPavZ+NXZrQFpJqYmAu3a1baOavS4NeKOU00iF7EYxnleXw2Mnjuz+GIReeGWLCwXVo/PNAIQPlKQvV8PnrcB5X/5rwZ3cbvy9FYgMsyFcd8I5D/9H4EIGxehSLtIPsQRe/MRbNVH6LkQ03xxGKJHMbb6r9i0iyKtj5j+5dduVqKPmdsrHYYPx7b21r8YPr3roEm5FT3onVXPxZu7snN3Tesv+fUU31i41n1rytNPdv5b/DM/m+zcbtrkKb6xm/8o9wf5dvEQhRDpYWr9iJdbkyz22h5c1C+2GLm2vIee8Gwx+eztGZ7P3vz2DEfXi0b6VCO252DxcHTxJ4lsotXteXjD0WKLiYiKlPIACIu4YhdfjD7y9dUnrNitWWy1aspvjBYPK3/rnvp1TNWHUS9+pbnl6SviZuj1lK9+1+Nzsxbxp3W0PrF0D91XR7qxPZCT4mw4EtGXlo/wQ3qtnx1OfYQeHbG2eLGVyLzyYfQIEwmXX3+if/Fsm4x8WCK2fTbHlyPZtHVXu/Vhs8v/eYkNFWLs2ukbXxFbwhAO0RWe2KDls+WLEbacOL09kF/pW88vH4nGXh8mW91H9va2udQ7W5zmi7M7brVr61k9W45uBm1DWhzORlZN9XBh61Gs/Ldo0maZ3o1zecIvTiMtwi7mYgmcTTa9OP7W1JP/4x//GUG0uMVmbz6f3GNg159d/9YvRtbf2hvL3zn66f80my4OYy0Jf3H32J271ppPw99zdntlJ/X+Vnv7i5tL87PlP7MX/2Sbc+2Imif7YtQh5vjmFkt3HOXgVhb7VGvWJfjom6PraZbPTg9xWDpMvfl6wK4tl/Z7v9e7rrfuF+6T7i/u3+5D7vE9N9pr2HfZ+7YvtndGutk/+8u9SEBv5nlbz9eA71uA/9F/9B99R+oh97ztF+H37/w7/86ryP/7//6//12N2qc3A5GB/8P/8D98Nx8ZSLwVuG8E2lvbs9o/OR7PMI6z54u9nzovrot7zfQZ9Hn0BmB2Pr1k22cSkXZjiAtkycZXIt6qha3m5p7w1SBbmvOEubg3W936epAbQ/QQaxVv3uYWL89fkmylOPyTyDUrwsuM6j6yq6v22vLIpOzNE6SUOLs8fPnwYs0rXm9an60ptvWLX60mLD9pXrZzVd/N7bxbIydebfEIvtaLfKM7hmqy6xVhqA+REy+XHSn4pOV7C1A9vaQgvzcCaZhf+j8CPyICXfxcTJB+CDo6MpBPd6F5eiMQqSLHD0eQSJGC5W+cLcZ2IQ6Tvhh2JNxndj0QPmuXz87fHnIrEVbhiuu7eSIWJnKrWDrZeHh+66unWOQYuxzfesMni80OvzZsxyu2/trVveW/YrtBfTW3N+ikWPGO4Sl28x/lflclQiNC6qv+rX/zqy22GjlCXwwbmZK/ddlvc6pbmyBWxMi1w/AXT+tR/NqLq5d4Gil08R64EEnsjp+vJsLrSTebTfPLqY2AurJ9PPQVe7OJNfLrLW+mGa0/Kb+2WlqvrRFrrYvlh81OnvqpZdfr1iTF1TrPfQ7WsjocfXPpXXufWWtyfOwwYh0fkee/aaRWIraa2JDwI8iQbOIRc7RcpJ3c2jBbk+TLbR92vhwxN5FbXLNXi8NGyvGXoHvT2TYj9eavvZhEvmPd+G9SkGQ2mBvjR2St/Ya5PdhtVtk2ZMXCXpvmZ5Ots7Gj2wiXi/ijqykfYSe+m2l2a3+ym8eu98ayxZcMFM+ns82VYxO1raVNK41IoPVqVvVyfPF6/Dq0vmn9kROXiJCzoZaXExejw4jDsGl+dYsXtxFvRnXl2LDsJWEuZu36kJ0Pww5P9CbVWMv2YLfWjbGr317ixTZXLWHr4XhaS3XlmkurqV+y/cOzW192tdsnfP1/Fbvz9X3rs3fdG3eOaHGz8q+tfuPInItF8qzeHM0vbr7Yk2wtnH70nVkuv2Njw26Nz70+8v28iPl9F3cdSOvleuKa0XWWuK90z3Mvce/23OP50l6AeMll98XeBuwrwb6WiwT0fwL6qi6SLhKwtwDv239PxN+bqOnNQF8b3v83sL8mbD4ysK8I79eD7dN3D+k5xvMHcW91/J0L1+qup84nTfqMaOe6z2eJs2+RyK7IsOyn2NqRL/Ttc2cQOCRJeHJrFrO5j2yydXIXmx+RVP+ty4Yh1YlHKIVbCSP/JGrNhNOXT5drTd/HphFLdP3o1iO3eLHi1dx6UmyJsGL6sUk9t0e2NcjrkV/P+mx/WPFItWYQ+erqr37JuZ1b385DfjPDRfxtvc/prjtiMXz+GyHYW4D6XlJQnLC9ISj/HRH4lTcCexuQzu6rwl1cLhn4pBFRLqbwTz7NR/QUV7s20urWiKuRW1v/z+zwpP4uki6WkU7wbDl61yK32tqqrU6sNa//FtOHbG6JqScNF55YN10+4W/+zQ679dnFn/JP/reIm+5TnNxcfrP4f5BvEw8DiAtkx/r0kw/3kb/4p1jEWPFy26dYNmx1kWDEAwz/LZbdLHn+tWk+Ww2dbD9kzBOuXkii9MWojWgqzlfrWCOcngQuzNXy9YyI4ptHhyn3kR2+tVrj9jRTnIhlhw+7Wh1b7dar2d7sjmnrq9tauZ2XrSdctY5JTqxe9Nqb33UsjuiZXVwtMVc+yaevbYORz07bgJBsD+bZyK1ykXKLpeE31maGHZFGxFfL39oIORgiVn32EnLlYPk3p3+YbJuNfHU0fBuy7bGxNioX92Yv/ocWBBWC524w11878m7j9PZ48onNWfVr26xZx8aJDXAx+WLV2RhXCyNWvlr5SLmv2mpJdr1tMj+y1TtuWh1bzsbTGtukhk83D06NGAmrH5KArkf576OboycpR/JhihH+4n784z8jmjYWhiYwZPHhrojLZ9M27sWyn3o99XzC8MVbs3iYfPnFFOfDkuxw9W9mseJr13/jpHh262pO9tY8yZ2hJiLk12HT9Rf/vvY9Nho5k28W0kwsiURj63Xtet7YUy3NR7ypaWZ1q2Ei7eq3axSXLyafyPl5qIbu56eY2uLwfsf18ftO77XDtc01NXG/6P7ec4vnOfsLL6XYk+1Xgu2bkW19JdhXcyMB9/8E3K8CewvwieT7t/6tf+sn//a//W9/p//CX/gLP7fpMIhAbxT+h//hf/gdEegNw/v/BUYEWk9fV7ZO67Vftye1d3VMnosdZ88me391nrrmOledzz6HPnfn2+eWjmT7SCLI0sgLhMfaYdnF1t4ea++clY8w5RK+GZE5F38FPtm6a1s7Iqd56UQuYihRJ8dWv7nNN+MKDNJH350RifZmV/dkL/4plzRLvhiM4yh2c/VTB3drHFO2+D3GcjsjIo6f8CPbYDqWsJvfmW99+fQbdnPVRSRG7MHs3CfiT558RALSyD613vyT03tJwEMIfu2NwH0bkE36/wH7GrCYN/9caFw0r0ZSdTGNBKT55SPXFhe5JWcOwkcurFy+fHakVnY9brwe1RezvnD02vQl6XYNausrF1mVbO2NkbXlluTa/PUXT5e3JuspR8Tru7WkmuLX3l5Pa9j1fVVacz2/Kt933u+jeKhBjtBrI3wW9xW/+jefeKiqdnXxWx/mqQfxYKaGLhZ2Y0/Hxe/BLjvs1iN25OuRr4eYB6bF1at1rd5e7J0h1rGt34NZ+B5I+bD8dLPkqvMQK87Wr3y5+tJPtlq44nQPxnLF9K4nLRY2m2zv+mSL1+MJ2zyYza2d7LESNU+xu4ZmdO4Xd/tUW1wsyV+tjhRDopFsBFjkG4G7diRZNnzCR6bJ1ScMTTzci9fj6u1D4IkYTDmxMBFtbJji2TdXz+qybTie4rc2bLh8eeun28B8FP9NCDLLBtNG6im/AmuzRd94PSLq6le8Gj7ii+bL2bjJFyc2cmL1oovZJKuhy5Wvn9ziss34ik3YNpb1/MjuuMSsI7t8Mevkbw8557UYooC2eQ17ScJv0fpE/tkUP2HEEQ9wNF+uWppfj3L152+vMGuH57dBD3P9J/vO2bWw9aDhdhbhl+M376633nTz1i9W/Km22NrNh3E+xVrDzmnGHtti831GcOynOJ/ez/KHsBEqfLOyxeXD7NoXQ3dOytPwpOPrOG4+gm97im/s1orXuzhdzydRs7it00fMcfj8yonR4hGGrRdOz2L1FIfnuxaJdQ3hs7vmEvcL4t7jPu85y3OffUnfblsi0J65r+H2lWB/uOOrJCDCL/nRj370k3/9X//Xv9P/0r/0L/3k3/w3/83v7PIRgr1NqBdCcP+/QG8FRgQSbyr6K8b714Mdh/3bPhd7rnHM3VeJ669z1PXVeeyc0s53RJjz2+e2BNmbIKSQFYiR/M3Rlyy7+ZUIlvp9Rba/OuTKrd/59Jt9e27dteFaL6KGIIr4HQMcnQ0TSVQ8kVMn96aJGcWKi1WfnYR/s7eebX1r03ft5cgSbuXvrLDEGiPIFl+OVrvYMDurHta2OOdSbRK+fsW27vYxa2vErCkiD1ZObPERgq0V1nqqC1NP+o0IfNJm0t4AFHsgBP+/f+KnF4kP3wi8bwMiu3r7DwlIXCBdYMSW/Fvt4qMu4iYSELEEEwmVH07P4mw19SNii2WL0/xILATTxuHZetGkGWwzb1y9PhdbrGOort5izQtLilXnwtw6w20dzM5ifwVPi3UuwqmTo6vrBhGu2uztVX1S7dpk1/Jm63nX8FW58/4gz+LBBjGB/CDZchFW9PWfbKK+h6XrNy/89hRvLYvfOdVsj7Abqw45QxNEC13feqrLhufD0gkfZvVHdeJP4kESmcOul1q6437yzfBgplaP6vL14lcDW/9rq4GtnpaXg/nMrj9SpXpaLNua+OU7jnrQ/K0VSza38Wayb27FeWg2Kf5We7Hq6Y/qxTvGajb/pCPbipGOKYEhT3k2QcQtYXdtMzZuI4MsK7f4Njor4gS2mJrw5eoXJjsCj9xeYm2wbm25yL0bf4rxHUt+uGy9YOpZ/DchNk5tLG2ekBP0U/5inzDb49o2YzQs4autPlwbXvHwWx+RFo6wwybFF7O2Pl+xCVv/CLkn2/rU0VtnLWHDrbYZVRdma2GKhaVtcN90hN1q8R//+B+Rfwl/MWL84vyttZlmw9++9J1RzyQMu/5PsXS2Pmkb950j3rq2lr91tFj1i0342xeOvMVufZg32zrNp8vR5VpXM8o1y3GUCye2NRtXx25edpiv2tWS4msjWAhstrg6x9sxh+fDPMVJtXL1TO/xhtk5W7+x4mpvvJyaNx3GGtaP4BN3vq1n+/KbSXfcRJ0adrXE7zLtukC7hrgGuNbAuTa63rpndN/unt0zpD2Jvc5+LRi55m1AX8FFuvU2oLfy9g+DIAH767+XAPyX/+V/+ecE4L/wL/wL3/n/6r/6r/7kX/wX/8Wfazk2YnDJQH29HdhbgZGB/dGQ3gr0/wTa21uzfTWxd7Pn6tnYsTpm987uRc6T65Lz51wTn9V+LpGutM8iQuwrghR5iicRLAiRp/wl4rI39pHoi2Cp/65n+yzu2nd9G3uyET36EjF+xFdxIg4vniZhb64ZV/SJlCpWH7mkvjuXqL12PZ5y125O8WxkFn9jt0drgRUzly/3pOvLdg7LibPl6rm1yVP/aiPhNkfXM5+96813HmCaUR2cuLzY5uVIJKE3/dSELQf/EQlI9/Xg3hbsD4VEDv605//3T/xf/9f/9Q9d1Hp9+En6GnBvBCLAEH/ibBcXuq8Jd7HZN//E+1eVfdMv24XJxTbCLaKNvXE1XZj1hgu7dhg64jBirn7ZO1v97b9x2GIdw/ZGSjWP8BMXXrq64uvT+eG7GRV/sy++NTenXLjFJN0g2G8ztr64OrHq11/cm13P+v9Bflkis3pAefLd2Ok3G75+10ZwwK1Pi73Z4cn6zdw+a8sjWJ6wyKVwT2sp5uGlY8quL13vzbH1oNWFFaObQTen/lv3FF/t4cqa9TRDrGP4yI9ARDwVkxejlwyUZ4f9zDYr//Z6s1tL8R4aiXjYjdHwHVtxtfDF6GzHWe9m1qsczQ9T/eYWk3+xm+eb0zoubrVeH+WvTvg2GLvJSCO2kF10GHHagzkdkfcVGwEWGUfrQTYOvzocTHhycyviEW/bK2xkHG1jUV3x7OqLFW9Dkr9afGNh9XIe6GK/KWnjZIPJp79C7G2PG6fVL5GXTWzKsuVIMXYknBpSbjfC68OqqU6PG3uzYds0Ptlmsc2qr/ibbb3VqSmeb738W+v8wWwsnDiBKY4MedNwNr80X606cuP0j3/8Z8SejTI7/JNWX596FEvEab0iO/LXNq8aoo9+5cLqVx+YdHX8sKQerY+99a2P5NfX3GyyuBurN2E/xZ7su4bN8deGa03s4nxSj7VJx1Ruz+f3sRO+OFtfNmlt6XJ73tlka1tbUrw5i0m3pvqRyLWth6l+e17sU17t6uKwatdvTcUWd9daXpzvsy9P853D+zvtmiDn+kG69rqPuA+5x7uHeE7y/Gf/0h61twG9MHP/SrA38fyxDm8E9n8DelvvkoC+7vuv/Cv/yncE3xJ/3gIUZ/9z/9w/951Pw/xr/9q/9ktkYH88hPRWIALSV4Sf/p9A627vTtprOc6eR7q3Jl3bna+0z4b0efT5RIa9yZJrX7HVsG9t/SJN6I9iH0n9r6hHtNRncdd+WvObtD69acSOWLXNLa4m8qdYsrn6sbc/3NaLI4DoMOLVfsXeHuLFNv6ZrdeN6UMnxRP5CDBzw5CIte0rVs9q5TfO37fuqnVu60UjzLY/uxl0tbtG2vlX02y+edXXv7y57O2DvFsdMUjeiL+r9w1AsX/wD/7Bz8lA8Z/af/ZG4NvbgF08XABdDCME92vBvRGIBNy3AxFM5I0UpF2M2HohzcohhtZeYi1ybmPqxfRjbx0NI0dHTBVvdv3e6hZTzWIJLMmXs67Ws3nriCxLFtdNiB3WTFou3GIWyyZw1qD25tP1az6flFt7azd+66//1Ovaf5CPxU3bgwqCZf0eWtZ/s7ffFX0vKba5a98Z+fJkbblq2Te/9s5uPeU8sJSj5cKHC1MOcbN9ioUVp8XJraevvMWTSDP2Hpu59b9+64w0K0ZHit2a4uasHebaJPKOfrOrs476irc2Pn1jJHxan9ur2M07V2LJ5tZeTP7FfAX/FL9+2gbhxr6iSbXXjmhDpPFpArMxuK/YS8aJLUlX7kp14cRsjDYXFubiYMyLmKPlwlw/W9yGI73x+rSOxYd1jjZGrv+blN1Y5iOGim8+G+Flc7rxYlu/9mLhdnN7Sb7wet7cm2+TZxOob5tBcX654moWt7ls/dfWy8a8vtcOL8ZfTLpezgltDXI2psWszeYfduthaPnwn2mbX73YdHZx87bGLHE6uXmiLq0XybbBrkc1YaonNuTF6GpodVuza9Nf3Dz+9rj4q5u5a63f7UH2+DZG1zNZ/9odU37reMplJ3uM5XZN9J7z/M1HfmRv/M0OT9hibBh2Uq5z2ezqb88wCDF6exDx+lVbTVLNrqev3N767I+w9OZbz+p6wPJp0nqqRY48xeniK3r6mZLzGfYz53ed7zrgOpF0HSXuM+7X7imeUTyHeca0z7GPsaf1Ikz7YuRafyV43wbsLwUj5/xhD7J/FMSbgAi9JQH/+X/+n/85CfjP/rP/7Hf+j370o+98GHZkICKxXsjA//Q//U9/4Y1A/z/h3/ybf/O7NSEp7e296NP+vj264+oZ1vF2b3YeOif9Y4zz7Vw6h/s59CbgvhkYSXYlciUS6zN7a/mLWdLtiYir7uaeZDFrb5+PZNd2/bXrmYhFLtEfxcUQP2LpzVWDQKKL1VOsfCTSElrfYrcWPn39r9hbkzQnAsy6Haccbe358tVHmi1Wr2Ik29zqW0O5CMF60K1JzpxihJ3o1Zytuf3ClIdtHfy3Puz6Re7BWJP4mzaztwC9+adWDPmHDMz/7v8I9Ebg2/8P2NeCEYAkApDdV4F7yy8f8YcAo4sjokikIHIoHeHXBXcJwuwl3bLFSWSbmB7y1sG/davV0OY0Qz18svj6NZe/+NuXLx6emCVPl8t20+HrmRYvv7b8+mrXJ52T+m7s5pM7X+z6b7VkcU/+H+Tr4iaN6KHXphf3kf9kb4+3fsgYDwgXd2vD0Et28eu1Pcu/Yeu5/YkHNPlwW1MOIYUQYSdy1W+fxSKKOi6Y7Lf6r2i99WVfgYloMwPWgxi/ujBrl2MXy974V2ya+Bze7Ag7Wsx88WKtW04sMcex0B6qaVJd8XqlScdI2MXLPflX3/z1fxVtreQpRxxXPrs84gxZJvZkewgnYrQ6OQ/mtDjcV2w1yDD2Ux82MUeM3rpEbHNtEOQi6fj1qv4zv01Gdr22//bNf8LfGPs3JTZJCKprX3mLJ/LIocVtjNi0NoNuE8u3QaMj5PK3jr7Yb/XrE0FHZ4vTrfnms/Wj9fvMbla+PvIEeUAXt1mFh7WGixWTg1NjQ9sGVy7MR1p9fiRD8Scfzmb5xz8jJ8Syi5u/M/ikXtlpNW3EE7F6bf4JuzPY1nTj6+sRJnvXsXVy/KQ+xcORp2PaGr54eSJHL+HzlHs6fmsIR55qs1tHMX4zi7fe1in+kZ1s/drWZ0brb71m0OIRbuoWG4bePq2vORFni0/Dya2/9fTWs5+wW9PMatPF60P03Vg9you3PueB5ncu0j5XtWTtiMB+57tWuKZ1zXW/ca/r2cNzoGdM+xf7UHvKiEDEWv8/YETgfRvQX/ZF1PVXgiMBEYDeBvTGH8IP8Rf5l53vjcDIwN4i3D8egmD0/wT29WBvBCIjeyvQG4H+n0BvL/rGX9/oa1/t+dPzjOcy91rPB91HnZuuv8R56zw7p0v6ifUZFXsS5M5X7CXkNh5RQhd/im0OmVLuqe9iPsK/2XA3rj4/m7ZOpA7Jhs8n5t+4GMJm17m59K2hE/EEUSRP6vtVu14bT3+19xOmWj7JluuYydZkW9Pm9BKLUGMX3/qtjaAj2eIwpF6ts/602NbXt7zPpXhrQNSlxeitMTsMuxlmN6uayMGrexOQvV8PXv0zzJ+9EehC8fZGINKPdhFxMewtQHb/V+CSf28aSRVpyCcuRnw9EGeRgkimtfWAJRFu+fJierA/il0JU8+03FNNmMUVp3dNG49MI9kb64bDhu+4xS9285ujn2LpejUG05sbAAD/9ElEQVQLtvjixJfou/72ubVP/spHuT/In8mSUm7Q1744Onvjb7Zebv702otd3NqRRDdfTbr47clXtzFECV2c/2RXSzyoFbOmYnS4ZrMXyw6bTUd2VRP++2ifVTMcgzjfQ6YY3XGHXRs+DHvr+xwIW4wN+xXbjKceZGez4Yk1tzZ6fdi1m6OvB0u5+tRzNVw63Mpbvjj7SX+W/z66h+WnHFKNrC0HT2/MhmPzJMKNyImFoeXf7OqJNW59hBrtIT9pFqkuv7pw5WwQlojLrm7nLI5uw3WluifMUwzesW2uGL3YH1JsJhE4iK+1y9tIrV8M9tq3TrwYbSP25LdZg7dJEyPVt+ktB1v8yS/25NeHX4wWJ8WQb+uHt+Zrw35kN7/ZNvLiaTjSnDb6dDWRbJtbUkD+xtPqqn/ScNaBmGCLsUk4vQlcGpYdVgw2LQdjwy1fD1KsueWr21h2M23U19cLjl3NxpPtwzdr17Z5Wg6G3Uw4vVtnfd7qF7Oz+GR7FSP12r7Xru7m9dz84hBStJj1JOWvvWuphg2zdmQX3/z8PW/wiJeN6/mG5ScdUz1oNavh9KOLV9+sfDl98p9Ej2Z27Ok9Zlj6xpAr2a2ZXU8/J9XSK9YrDxfWbL+P6rueuLZ0zXWPct92//Bs4xnGc5xnVHsV+y17V3tg++S/83f+zncEW/8/oDfwkG/7NqD/vw8RuCQg8X8B9jXgS/49CXxkIHn6vwJ9Pdj/R9gbgUjJfSPQ24vWjQTcfatj63m3e37nxDlyzrpO9ru5P2fOf4Qgm/51COIEeYEAecq9xSLi6Jsj+kWsFLuYN/ybHTa8dSNt9KE7jshAMWQO3XqJHMm/cfPU0c0otz23hh8pxU4n9fs+dn3NE+OLJ/zFssPpQ+SKdYxsfZtFwpPFrb21+kaova3FuuXr85mt9q3eupoXSdfa+FsnHvnHZ4vpEbEHSyP0FrP9yRsBuFqv3gpE+vlKMC0u/7M/IPJnbwR2obgkYOIC4iKIAEQMIs+6MNIuLpf8i8jjI5KuH7lU3EUJwcaXy0YcscvrTWfDpsWsbWNd9C6WFldjBgl78Xx5fsQhsabq1t4aNxP6ibzbGJ2/OPWbqx99cxdHdw7C35on3PZfv3W3LvLUa/2Vj3K/T+Ihww2YXlsukkUsCXNxyA76+9h66bO6/MbMK7b25vOf8nrSiQcuGi7MxiOS5HsgI2zkR/1pIlaPcsWqqcfGd63ViO+cX0U77ta960eWOT7+V2292HoTdjECC/cV+62e3/roCLzqi/HF2ciXcNXTxetHxORgyfZjm5Fdvtprq6t/2O+rE741rv+RJvD51W5+ibq3GHwxhJg44Xswl+PTT3Y4xBhhJxuz2aGrNSt9e5BL5GXXgyaRfzYPMG0kNlft9gy3dTf/Lfhiv0nZzSR7yT/aRmrjxIbq2pcULC5WbfkwaZsy2gYXltxY9safasPQbZbX33y2OLKBJsVox892PNVkf0YCrk1Xy7auzTWLb+OaFpe3vnw4xIB4ZB/NjzD4qv7xTzfFepu3OXPSSXl4dWrKbYwmsOvD0Tbg1VV7cbuWXQdsefr2frPN3D78j/Ib21lL1Nw62vpoOVJd9lMvsdbDDpNOnmpvvnV1nvTdNVVfnE3kW0N1ydY82QiUfDpyS/9y9W/m1sKWT1rv1tW/WPrOFafDiL/lmnF1mNa/PWikCW32zW2stdH1XEKU+Myu7tz5vWanXUOIfq53XU+J+4f7YM8Vntk8n9rv9MJLRKC3Af0RDkRgXwtGwCHivJnXHwhB0CHrfJ03Eg+pt18D/kgQhRGG+38F9vXgfSMQAUn8xeL9fwKRgYjL/gaAY2lf69h6DvZs5vi713Y/cK3t/PVZ0M51n/WSYU+yBN1XbDXsW/vkr0SW0DeXvPVNbjz8k/3Ug4/ksQ6a/1kMqZN+iqUdV3Lr3/oRJJOcujDpct9q6xu5lQ7T3OJEnVwxa3nClCt/68y4tnzHX+7Okqs/rNjmP7LVVl/f1ZGA8Gw4OTrSr7XBielfjl0Pa6tnucXT4TfWXP5qZB/yT6/eDtyvCbP/3//3//38jcDeBEQG0vu14GKXBEwjy1x4ED+RZ12IlvDTI2INUcR3kSLi9UqLZ0dOsdXpmW9uOHbylmeXXxy5ueqKF8uGs7bWlywRdmNscfbG9HjqmW0ddD3pZP2t+wi3sjXWsIRhUv7NX/ko97ssbrgIp268Hjj4a4cRU3Nxbtb0YrM3fjHNR7YUq1e5ami56sLml3/Cr709SfEEAULDtLZd52KyxeGJh7Xqb6x6vvjtW5wWu7md831EfTOsu/gSWfyv2OrVFWc7l8XkF5sN82arbS3Wmg3T2hcjTqttxtbXAzEFQ4vBwYttz3ByZHvnZz/56ov9qjpCjB1JVj7hNzNZ7K1brIdruXwSng1LFkfzW9vGSXgkWzix8E96ybrIOXp7hOUTfpjsekS+FVtSbnOk+WuruXXl+XLXf8I77u335ylILwSMzRN/dfFiN28Du/7Gbt4mzaw2axFv/N3AbYxtQ1e8vm2M6/ERhi2f3RybRERas+lw+opt/6/aNprsjt0MdjH+rom+vtmRAMXVEp8JXx868uyrWg2tlxniNB8pQsSyxdWsVL9aXB/Crn7tZrQ5T8Sqk7t139d+WkvSnD2+nZ3o0fEtpmNBKlRDZ1ezsY/ODfzbscsR/vZg7/q3Rq+7NrHsp3XfNbzZi9XHOmgSIZa/Ul2++voQddnNKba6z0SPffuuXhFvb7nmw2zfMHS57K2r1hrDlc9u7mLYYq0jbYbPUc7vvHh6ry+uUV2Hiftd92/PSZ4Zib1VL8DYD7+9EegruYg4RKD/t683AvsaL/Lu3/g3/o2fv+Hna79P5N8VJGCEINGjNwL9ERKEozcQzb1vBFrb3/7bf/s74rL9vD377uEca88hdPda58q1q2sm6XMge84jwd4kcgNR8hV7a/kbvz5ZQo4u/pGoR6DQW7/xp7oVmF1LfVYQMDD0RzE93uLWg9Sh5VeXqwa+XsWTet+8Hkihb7VpM79SQzqWajumWyNOit26a0eK3bU43nDNEr99mvtk33PF1zcCLt8astUW6zg6BrFm1IPetS6mHuq92Sde/43BXBKQhu0NQUQg7P2rwT/Nff5GYG8C0i6GfS2YdlGhkVZ97Tfdm3/5kX0Rg2K98QfHlo8gRBbxq1OTlKPVk0hAeX6kXD3knki78tnkDReBpb8Yn+a3lvLVsR0ru1x4Ptke9SHi1X5kN0uv6uu//tZ9hGtdZGv4T5g/yC8SfWuXd8ONjOHLl8teTPUXJ4c0WZt+spEx1dPl9ZVrfW85IibP3l7NoOHFq92eYZ96EA9famh+BBNbHakufDOLh0/yF/MU10csLb7Ym7+6tV6fFks6Pnakmhlfsbdnun5fsekn22ezfcXoi/GACBPO2uSrJYtdXd+dl9bjzv6q1qNzdHPkzk/3sHvlKQ6P/CJv9uL1uLlr22zsLDEkFi0e+faZrYaOtNucB3n51cmSbfTaYfTYOWqqy4bbWhuH9W8Ovg1X60iHDbPYN7z1veF/U2IjiXS68afYR3ESgZYdlubblGXTbWjTYurlyY3BsW+8GP0VzJOtrs0iG7FQTrw1ItuIjToNs3aY7M23Nhv8Ztmk8uWb9aat6cYjfZoZZnWE35NGrBB9YG2KxeniYc1Zeeohlr7Yp7iZtHozs+uXvRg9Wmv9irGTOyt/e5I7B45sbO09N/Rn6yB3xlus2ezN6Zm98Sfsxlpbdn3YT5iNfcVWR0esRHCxxZuXbs7OgyvGTu6a6k+/9dk8/VZTjEZ+lOc3mx0ubMSRGn5zaZhycGb5jOuzGPl6Ejg+Le93l17b7ze91yrXtq6/7ivu3e5Dnis8G3pGtc+xH7U/tP+1H75vBEYE9n8D7huBfS2YIPB+9KMffUcEfvVrwSu+TrxvBPa1YGSgtwL7y8H3jUB/0KS/AeAY7Nnbd+8zu+cl9/zOCeka3HXPedufHdq597l9Jkiar9hLyj1hnnARMPRTfXJzT/UbT7/Zi2Vvn2zECxvmKbZ1iB/9VsSQOmr4sDcuRuuR1EsO7sln00gh9W92NWxy1wMHL/ZmqyHb82k+jPXfWpoUJ0iy7OJbV946+a1Vfzl+Penq114Nby3sCLpy+XSz6F3Dta0DLkIw/MZbK424gyPVRPIt+bdaPt2bgTTf2r/5jcD+VSQ7QvASgEsERiJFChI2Ui3ib2349fUPg+yKzLtanQsbWZ92MVcf0XVj2eJvtc0XCycGt7lm0PXZWH0j1p5ia7tQy9NftW/9U7/W9xFupZob/4P8I4nkifzJXgxih7j5RlBdm66ere5i5enbMy3Ppt3gW4dYunixW/OR3Zo8QLxhyrOLEQ9c5eEvFkFS3zd8OHp7pLeXfFgix4cLS0cs3fibDn/9yK3m5tOw1XyrrR/d+dg5bzP48E/x8PXlw5Lt6bhuzOdZLh85Q9dj4+qqLRdu/a9qPUkxko8U80AfLg0jLh8u+ylez9UEJjvZGr3gN0Y2Vg+xxXsQr99HthoaKUarp+Xl3gQ+Mg2BlizRViyCjn6zt76+126jFY5fDzF+emVrvoL/TYtNpQ0S0symki63/s09YWgbWXrtt5zZbD1s1iLb+MXkxcpVL7fxen2EsXkO85mNuIhcs1FkR9ZduznXNpdsD8fNN6Me/Oro4vVTGxEnZm2LixSg5fLb+H6mrQme/kpcLGJnsXzymY3M0IONBHnCNSfJD7M2vPVsL77Nff5i9SJ8a9lZYtU19+bLJXqINWePb7H6hN2+i6Orr8ax5BN+cfh7TNYfRq83u5lsNZ2/Yp/ZW9Ps1sSXD3O1Pvls/dSyWx9BmIl3buurNlIuLf40V4xdzVNue3Sc1cDsMVZTn2rZaquzZnEkyVP/8q0pMcPvMBvG8bP9zsPvNW+vxe4v7p8913ie84xrz2NPZE8bEeilmT/5kz/5hT8Ugnjzhzr6eq4/FOKvBUcC+kow8g+Rh9BDBj6Rff/0P/1P/+Sf+Wf+mV+KIw0RgPeNQGSgtw7NM/fp/wi0t++PhSAB27u2n/Nc597q+Ls/k+4jzlfXx36W9pz7jD6SS5x9JrARIfytX1t+ceL0jX9UsxImf7FvdthmPAniJXxrKEaH2/hKRNPN8bcGht9M5A/9ka+Orn8Yvrnsjk3vjfOby991fmYTdvPlxLI7Lhj62hFq9SlunWLyfP3DNrvjCHOPa225J/zGaOdoMduDsLeG3drebBpZVyzib3WzIgM/0x++Efh//9//9z/s/w94k74C3BuBEYIukC4s3vLrgklH/LngIPUimLJdhOQ2xtZTHTtBQkUIbvyKnrDZ8PWLqJNnb4xkd4EsdmtdOElzbq7+xdamO87FFyvecTTrK1INzb/1m/so/ob7fRA3/4ikN/sjnBy7fsU376aLPBF7sumty75YDyxh85E5fLp8M8XZ9W192+vai6Nvr8Wb2Tq37ikfhiBE6Eii4uW2dmPbo7p6yBWrdrUcXY+teYvf3vkX7zPaefzwYtZPf19bH/P49W1NznWx9VtDenH1oavbeP35xayD1k8MCaUn/dSnvBitvh7fV+tTTzEEGGGbd2MedNnw2+fKxrd+bf1J+HLVIKki524vtrXI8W1AFh+Zd2uyw7Rx6QE+v7ye9U74S6olfL3Z6a21KaiujULxetHE/GtfHH97EH35uxGpJtzif1sEKUXbWCJ28un8td/Iv3o82flEfXY9bNRom7aIwBu7ORu7jdeT1FOOT+c/2Uu6ZW88O/Jt42ZFvrHDyDs3b33laOu7PYvDOO+bt5ltnhjRP1LuKfaZNkc/+uZtmonc2tahprrs7bPx/HqItTGXe8PQNuv5Yejq6rV9Wt9innojV2CKs5Obz65fNeziMPXJ/uyYbm5tpBKth2PK179j5JvFvut4s3d97PJ0vT6yrSOfjlRZsT7Y1tqc1XDs+iR3TfU0F3FB3z7qEGvlbmzryomxxeSSp3p+eeuiW+Niw21dGL6ZsD5TPmHL9zmrpfMjslwDXGdc82jXUPcc93H3F/cbzyyeeTzD2gvZn9pHIgK9LINU8wc4ehsQ4fY3/sbf+PkbgRGBvQ3o7T0Enr/46//5Q+g9vQ2IBPwn/8l/8jt9c/D7B0P6PwIJwrG3Acm+EWiNvsKMvLSPdwz27/bp9ps9x/ecsvfYrqFdO51zn5fY/tz4PD4S5AwSAqERqUS/2dVUHxFCr31xK2/15Z5mXn+xH9lkZ2QjXMLRRGxz+QlSJ+zWLEEmRm+vMNsHhg6zNeXrjxTamkis8vVtHeKOC36JvOo+s/Wi+c3cPuxdy0c2Udfx1zcMvTU0oq34R+uv343t+uqVdm5u7c6vF3w2Ug9ebSRgMbXF2BGB1dG+HpzWM8LvSetDE+uh/97f+3t/9tXgj4hApF8XkPtGIBILCZgdEUgj0RCC/PtGIK0P4knexZYtzo7EE3OxigQUg1+S7uoINdiIPT5hv8XUqRczs9ziNp6df7HZxJpbl7ry6XqF4yeLfbPVfFb7UfwN9/skbojIDfrN/gi3vSKunvLiJEx68deubvsSZAhdbP3FiveAE6b1hF87HPupV7Htifi5NfLs8h64xOhwxENIWOvYWlgzkogmuV1DPTpXbLFy6c5pPUi9q6lef3ixJ39niCM/xNJy4jv7I7vzQ9aGcQ7pzmO+us4JbY3rq7eebHH1tLkefumNV98MsnPgW4Pe4erD3/z2vbO+qkm9rJlsLCw//NauXBx5828c0RZBJ7f5/Ig7sWt72M7vOC6G6NOsbOQYX81nfiIWqQZjfiIuVv+NVWtTUD19Sbt6FV+7TUU4+taT+r/V/LbJbiSTj/xs2kZq/cWUu3abss2JkWI2yzZsrS1iDIYWY9/41fULtzb9ZLdZvLaeEW9r17OZ4tnqHQMtVi/EWn3kNsZ3Tp4wepezeRWPHChPw9DhvqJtiMm15fWLjODrXfxi5ZIwxcPemI35tZM27WxrULd9xGziw5S7tTQs+65nbT35N5b9lTj7acbGOwe7puz8e+zF86tBIOWrCbv1T/adQeslFu4jW/3WbqzeS4i1Lv7G6e3Nr488rPjtX/1iqqVvrLqLby4ipJ7sMPzq1t68zzO7fnQ1HXd16Y2xE2vt5yvt99s57HrgeuL6w3adcR/q3ufZpGdDz1H2Q/ZV9rP3jcAlAveNQH+4o/8f0B/z8PaeNwLJR/8/IALwn/qn/qlfiiMBf/SjH31X521CfSIBexvQXwzu/wj863/9r//CHwrxFeb/8//8P78jMe3f7b+J/V7P2p7LPDfsPZnstbefQ+e0872fSaTYkyA40hEabzZc5NkSb7fXysU/1WcnZu3M638k2z9b3dqIl/rVW0y+2rDpi1sMokcugal2+8BFikVyybHl+OXJjS2u/M4o3jwaZkkv9valF9M6wz1hvmpXa031e8MQ5/Tm2Xsca9f3HifJLhe5xyfsCMK0Y8+GifAT47M3BkfEyovT+8afWZ8RgfcrwWN//NVgFz+E2r4RiPgrhkB7IwHJ2hGAatgRVxF/JFs8ccEyj1YPs/nERTsNy3ahY5PIQr2qubGwEWL1iWBcW/4t17xwfDq5+Y3THUPH9DRj7Y9qnwjCG3/D/T6JGyL5yE48LFwbhk0jTZAgtFhxuHLVXX/xa3+EZTeXJm7urYEgPxBBYbbH4upP8m+v1qJnsXrWT83NZxM4ffY44J/sfHVIi46DeGhb35wIr40Tvnr92IuVr2ZjO09dfhjHyRZfG55fn2w93uzm8D2UZjufdHna+VB7MWK7lnq17uZlL7aeuy5619/D8vr1INuPbV36Ej7Ch632W7QHVcLW58Yuzlw48XJmhw8n10aA5sNlL+7a1ZjDz5YPszFzs289fXvT5S72K37iAZ8sobd2OHU3Vm2bhK3LN5NeG7763VyEKbda/tZd/7dBEE02RzaUSwo+EYRXnrBsPbeWTWxo5ZLqiI0ZLd5GV56wxdi7+Y2A+0guVo/6y13bJh9u7Wr5EX1rt742m9u3GHwY54G9fcTkdn2LyYbZXuxIODGyse+j2yiTSAjEhhwdOVFeXTgCV83Gw6rbWLb49qcjVJJi9SHNt+5y7HrS29OGXz7c9iJ3TfKLuf7t0Qx6sRu/M55ye5wd3+Kzt3+xzuNXbZroJU7CXDtMBAp9Y+HquTMdZzWbF5Or/q5RPtkedPib31hr3Ry72u3JJre+OBJl83qItXa2OEyx6sXViflc+Y4xm4bzefe7xI8I9HtP9HCtIa6z7ivuy+4x7muebYjnUnsoe1X7rIhApNr+/4D7RmD/P6A/FrJ/MdgbgfsXg5F7JELwo7cBCQLQm4A/+tGPfuFtwIjA/mAIMvKP/uiPvvs/C/tqsDcC+2qwY+iPdTq2nuPdjz0vuTd3/+ma6nPtfDrPfQ7Z/SxFkn0miJCv2MgbxEexJHKMLga3+PUXf2uL1edi3mx9ETD0zlr7o1oY9asjiWCQNheDsAkTjv/US3247Xl7vMXqsX0TPny41sCvh5i+Yo6X3jn5bzXf16bfMCTMEmxiu8ZrJ2/57bG9xZyvCL7FiSP29EmH4dM+s3D8SL5IQHEamSdPlhh80nr4rGhE4NgffzW4NwFpJCDbRZGOAKRdWLrApCMGIwDJkoG9BRjxx4+MQsyJRwCKbVyMrdeSeMUiyMTWduGjSYRZveXo8GtXG7nWRbRe7PwnmzRva99yO/ti3+zk1upZ35Ubf8P9rkrEFb32VzBPthuqmymtVozeeNhy698+1978xUa8eKARI2yx5mwcfteU1nNnbW7rN3dj20OOXT67tV5seD5M/dan4RAmbMfCLrY5srHm3Ti/z6wcLU9ubP3sPoO1PWCFWfvWZjsnaomHUrM6vsVk1/NierC7MbhmFEPk7dxim6sXm86X33npMHz51gdPttdnmuizcX65zRfPR6SRpxrnV4yOcAsvf224rYe/NYg0dmvd2K2JtFs7LLt5N2/DEuYzXw9SnHjYz07k4Ta3sTZM4vS1YWg4cVrMGsqFf8LkP8W2z/b485Y2kogmGyX+2uFsqPLXpm1e6WuH1S8/TDF5G1v+bm6bEeFVfjfCxd50fRevVz2uvQRbtrobb2N54zuL5hObeDHHA8d2fltTsXBpmHoXRwZcnPO5+F9F2yiTYvqWY69fnlgDv7U8xetdbHGIEXJj4W+MvT3Ym0uWqKPz4RAs4entezGt/82vbvXm6ymeiN/a7HvsG6vX5va44D6yt0+2PnrQYmTtsMiSfLbj22Pc2Ir4YsI1e3ORdruGevAXs7Ewu47ym2OTyLm1q6s/e9d3c+Xf7D0GevuL8f0usZE4fLP6XSxH+v3vGklcUxP3FeJZxTOgZ0FiP2Q/aU9rD+xlmfsXg//W3/pb3/3F4L/yV/7Kz98I9Mc7fGXXG4EIO+Sd/9sPoYcMfPqDIW8kIMzT/w9I/KEQRGBfDe6NQP9PoLX5CrM/FIK8tJ/vG33tvT1P98znmWXvw66vfk+cO58f27n0GTjXpM8+Iu0KMgPJQ6/9GZbPfsohTBAY9MYXv/URL/Tai739n/BrV5NUK84mSJvWSdgRPGGqWzy9+UStvDWsfsJfbJhmFIfbGOFbb/Fqk7d4M2mE1/amN57O3nUW+1ab/gqeLFnXsb7ZYdPin9k+0/rQ27NeYjvDOag+HQmYDQ/HViceEbjE4Eca8UcjAiMGf04EXgIwcfFz4YgEZEcCIpuQfUsEIume3gxcMvASgHrmy8GIJ0sIJi7Q2TBfiWXLLdmn98UvtptCfnhSn63rBrJ+9ZegC3Nz4bf+SZ7mkBt7w/2uyxJJ10eyICUie7K/giGIjmurq3b70OZfbP61k6fai/Xw4iZOi1ez9eIXQ2/OA0Frg2OLlaPlSOt5it11NYMOk09g9hg+0uqQI/zIpWY5ptXiYe/Mp3h15bKb2bz0YsS+xaaz+5nKLo/MaRZ9Mc5zOQ9y2z/MxtiOUx/nUr06ebl6iqXFCbueale3DvnFbS9YEjF1e3yknQfC1k98Y082zJXFWYOHXr6epP7NoOFunzsn/I0RPkItu5kw4teGY8MhvKr9KPbkW3e+GiRa5/5JYGEWG/F2e9DEzGvDhc+2qVhMGw2ymK0tlvDrcXO/KVkS78rG2ZfwsymliQ3V5rZu89k2ZOx6btwGmY88kycRaht/ItneJCybRqbVQ8/6hJN/s20g6Tc7bNqm01zHJwZXTN55rPdTzDrp/HqwEQERAuLhzKLb8NIb/xatPiLCppl9Y3DZ6rY2XZwUj2za2tuH8MXZ9eIXo23eq9OXHbZZMLCtl98aPusrHyY7PymmrprtF74Yv2Mr19pI9h7L1rOtP5u23l0zDfNkIz7CNaee9eDTa8uprc/6+hTPftL1eop1DEiZ4vrfueyImycMvRg6TDaN7BBTQ+vdmnZtciR8upxeasVJsy7+Kdf61etTL79nHSvdz8T+3ncNc63o2kvcA3sO8izoWdV+6emNwD/90z/97q/xRgT6f/mQb70ViJzrjcCIwB/96Eff/bGQz/5gyEpvDcKrQwb2RiAS0AxvIO5fDPaHQvYvBiMue9HHt/jsy+2pHV/Pwj3TuPfu/cg11nXS59q5ZJM+A5/JmyCIEA0IjLUveXax/MWIbe4p/tQzESuevVj1yJH6P+Gvnewa1kfUNIPmh9uai3/KWdtiVuobJo0cql+YYtYkhpwqlvCbVa2eCR+m2vpur+Ztj82H14+W3/jO+IpNkwi0a4cn2ebt2q5dXp9qv2K3nubrs/3Dti5x5yFyL9wlAWFajxi7eFgx5J76p68Hw0YI+pqwz+jnbwR+9H8E9kYgItDF8JKACD8EYMQfIguRVw6xVyw7iRBkR1QVjxRMi7twwSDixLP1XjJvYx/hyM7dXD7b3JsXaz03v+vkLwlHtvYSg0n4sG+i9hKITyLf25ZP+d9VQXogJujru9l3w1/7CUMii9auNiyN+KDXDlfd5uoTpjXIw2/t9WkCj9BxQ/cwky4mD0/zxbPL1WfjZj3lPouxbw++uWwPH3TH+i2iB0JAfcehXw9x+fJhvhKn9RVvRv2T4mbpwfaz8mbX8yO7NekptvP7DLNhafVrI2jqJeZzCO/naOv1W5uw1e+afF63nrDFFqOm3PYvv7jb/00T/fhpD6tkY2GrDdO6xZ0fsXpujQ1APSPFqkE60Ytj60Ga1TqKqQu7dXptnRgNIx42W596iVX/hLs+DR9BR9ePRLiJL7aczQB/e2xtcvHWQLehIGFv7KlWbHErt8dvUmyMbIZom0hafO0nbP7msqvdHusnd262jW2EWDmbNJs3tnj4SLHw6Qix/PD8JdLKtZneOWzx8PStv7Z+4cJ+FlMf8Wdu64rEy6fD39kIgUv6LYauj/P+fbVeEYF8c4vTiAob63LZ9LfY9TGXTdhiSJNyiVnWUI+w2XKLT6rLZ1+frlfr3DWUu/YeA3nqHeba1vUZ7ilvfRuLPOLLZ4d/s/WIqBLj0wTuKccvvnPLPcnOQnyJ1VOMbH+kBNzmaPF6PmGao8+NVfdZ33rXP7+6sD6DrWnGrW0Oe2dvfSQgu98L4nfc+v1OO8d+v107ugYT9xXPC+51nl08P3k2tQezb+yNQHtie2X/R2BfD+6NQCScr+YiAv0fgYi6/p9AxJ2vBvtjIZF6+38F7teElwSMNPSHRrwV+Bf+wl/4rheC8ZKA+zagNflacG8EepPx6S8G73OiZ5juva6dzmHnbM8t7bOg+5w+EkRIdiSaGBICcRFRRicXU225leJwiy9X762BiVhZ7MV9JNt7Raw4jYSJFHvCXfybT5A9ell7PS+GNBMuYkosu97FyO3bOcqGp+tNP80MS1qvHLv5W3/jtFyxb7Fbb2TZ2tb1hKc7rmvT9cgOo8/aMGzi/C6WONbW8hU7YpBvnXx92Mi81sOGL/ZEANKIv94GpP/BP/gHv/hG4Ef/RyDSD6HVG4ERgn39NxIw30Wmt//6l4ditPgSgCTCL+JNzIUqLbbEmPjFLoZeHF3+5vIJ+6mmudlPsex6rU9fwq+6alfgvkLuJW99rnwV94+ruKkhVOhrL2b9z+qykS0IDJp4aEB4yOfTYatnw1zc04yr1761tBv32uUck7WJ0eK3V/jNvcXp+pUz4wl/cfUI74Hj5oi42ifdg8rGt4722SAR5Oof5qN4D33y6c2xdw18tvza+n5kq924OYTdz5WH0OI7s2Pjwzm/MGx5Pxflt2e6XnJmbL+dtTbZejPvrDBim/tII6tI/T7Si1UvfkX8KV+8HmKOPY34Wnvr4cuT24f2wLx1YYoVf6ojG6uG5mcXt8Ziam1a2NXnP/WIwKP1od/si2tWwt+8DQNtVn7YNlgr9ShfrdhinrC/LdIGso0Sf+1L6G3tk8CotTmtx8bpJOLPJqxYtniz2TZv2eHY1roSdnPwWxPGpvAtfnsROLnFLUZNvcSaLxZBF65zROorvvOaUY9IOLF0uM1tvjrazO+rd4YYssrGeWMr1dSD5C/RRfLrEw7Z0SZ9a8Pl28zDim/vmxfTL5uWb9bi6OzmZecv5trm7DrF6p+/+LW/gqu39Tdr11Us+/bmdy7gssM9xdnIKlpu7fBbF8H1lN+e1gTHp/lqkRM3l91aLrG2mOzWsf1v79YjRm7f4tVtzOe0uc3vvK0VL0frQXfetpZvfX7XxPzOw7ku9LvuWrnXYfcZ982ejTwLema1X7pvBCICvWmHaOv/CPQWHhIOGYeUQ87dtwL7oyG+3osQRPL1x0Pu/xtIy/V1YgTg/t+AeiIaIwGJryb7vwGRgNZlfftGYC/1tP92fD3fen7pHt79h3S++t3yWfQz2Gf0fQVZQiM/IpCKi9HJUzy7fmE2F3FC35qwT/GnOWvD6bmElngx+uaTxVlbGGQO4qjYk5aPMCLqnrBPGHrxxDrEtq9Yta01fL33GPj1f4uzzWDXu1k7O5z4t9j6Wt/aCLRrh6eXfJOrZ/bWkeyLf1rP7S+mBuap57V7w8/5tI7e4queHVGIzIMN86YjAfk+F8QgH1H4U3n/PwJdOFwAIwARZGz/skAjAGkkHiKQfiL/6N5GW3sJQRdcuri68mRJu2LFYbPVh6knvflyV29vNuyt2dja8MntWSxb7jOiD35rft/Fjbmb85uNGEE20MRNnQ7nprd1+Yt9s+GSrWsef9cQUcNGmCzuIwztpry55tHi8uyNX7854esrFpb9lLs1tIcFupp6kCec+PYI25rg9liafTWMBzN6/cWZsRi9xZvBpm+cIDWKtX496rl2Nd/X1sc8P1M7p/V4EG0W7TPMV+Ncbc+OXX09/bxUb1Zzn3Jq+MXfsITdDOtYzFf01iX5VxN1/LRzQxa7sWy5yDBxx6kHjVgS54eBp/k7e/MbX11dPrl9rw3bmvjVb14sImxl8+vXT7x+tAd7Ofr2E1ufLPm2tTYGt9diSZupYm0oNqbW2uopFnZx/LBi9fptExula0daPeXe7Kuzk/oRGzEbW5iIwYivNJz44okN3ROWLb/xrVkbvs3h2uouNg1z7Z1drZxjqid91wJbfMm8fHoxW1ve+aT3rUAarrow30fbKBPzbJ7Z4maUF9+a1keLyYe5tk04DXd7beza9UaGsS/pVz556rNz6iMe7s1O7ozkMyz7+m/2+kTfPU460qhjcHxP9h6jePXZ8k/x7Po170nCsSO1SDWr619s/Wq3B1uOtK6tf8LQiI7txd++N19teZIfNrvZ7Jujt661Neeu3c8j/+p+92B+lTcCif3lvhFI/OXgJQL91WBvBfaXg/0V394K3P8nEOHXm4He8uvtQD7irzcA04jAH/3oRz9/EzAS0JuA+u/bgN5I3L8WfP9/QPt2e2/H096yZ0zPEt17XT+dx86Xc+nnzLncn7c+L59Nn+UKEgMJQr/Zi82WQ1QgPYoRfvG1b7/N8cUJH/FRfPtufP03u1p9kTF33h5rebV3zUmYyJ9kMUR+e6n7Voz5q8mucWUxi/tqnFjPEmFwiVj51k2LF/sW25rZkXDFaX62c5tPh7e+7F27+Gf4tfVv9tZm79t9H9kdy80h85qJ4IMrHlY+kjASkHaOaUSgup8Rgu//RyDyz8WDdhF0MURgdUFBApLeDOwtwH0bEOkVqYf4+uiNwI27ULEJe2PIt3LiS8wtxqywLnq3XuzWZ8vDN/v2odeud7o+4a5sjz/IL4sb1N6MkR5u1PSbvTVP9YgM+voIma3jF1v71t18vhurNSFW6n9xchdzcxtnbyzhIzzMfNL1r3f42+f2U7dxfnXJnfOEa6ZcOMSIunJ08Sdd/ZPPRhgU255mlKObuXEPfvUMo89HNqyaa9PX1r+fF3H2xW7enOrYrc/s8OKO3c8DXf3ms8M49/T2V1efJ2xrLa+u2WF+CB0pxjdXjOZfrOMoTqqtDyIJKVa+mgizrQsn3/z6Zd95asSbV9+PbGuiq2+N5T2Q55u3WhwmW20SmZZ9/ci8zySy7/YibZwuqfeV2O2xEs68Ym/Y37T0pt2132TfNoG1qaKJTdSTvX03J25jVj4JZ6NGh6E33mbuYlYvyRburZ7mi2fbaN/ZxaqXYzsudsI3f+3611O82sg8/cM3J5yaesiHF6u+HCKnXuV8Xt9X64d02Ji5F5tsTeRF9Vt38Wy4NublNpatz40Ttlyx3ei3ps/wN56I7+xwb3EiJrdY0nE1b3HlSDXhOlfl1CXr78xr7zkRZ98a+taHQZhUU/xqeXMI/Bu2/pFjfFrdxlpDa1tcWIQF+w0T0RGGrj87Yu7GqquW3D7EZ/NkP9WVv7mOOS2+OgKLsP0s+L13jbIW142u08Q9yPON+6vnrfYO9nP2kvbB7Y29OBMRSBBw/nIwMg4x5+vBSDp/PdjXg/f/CqSRgf3xj0jBH/3oRz/X8vTTm4D6+WMkSwL6OjAycolAbwP6CjMisLcB7d/bZ/cs7J7vWWTvvXvtdu5o58x53XNezOdxBZES+cFGQFw7bKQXnZ88xdfW56lfuJXi23PjT/5X7Xq2nginRD6Rg0HOhC23NReH1FnczdORVW+4hA9Ly/fZrBZfvL76dYz8tJr1V+uzazGXls+Wp+H1L/cVW501ro1AY8MROfjmhF1/e9JPJF/HuXi5tVfDf1/b+XIskYIkki8yML3kn7XALhFIe/sP8cd+fCNwCUDS24D9vwKrl/xDCPb/AUb+lYv0i2Qj+S5EXZAizxLxSMTsS96RYk/kW0RbuXx2fdbfNWzvcNW/STV3/h/kWdyESPaNITYQEPQT/sl+E3k39q3J1z8ipTjCo9hTns4Wb51r15uv3+bUVSsnXt/V5bbGjRvpkC7XvKv1eMKR7XP7VbfxxEODfGsi4fLf6s0Xs+mHqRddPh0Rxa/n+iub82BDLza/2Teu/iv2nZVNP9nmtZ497vKO0bHrW77j5nso3bheaos5t2LEz4rYar3rVzy/PjD6LFa8Gbdf2F+ntn7HyjaL5hd7stVGjFUnltaTXnyysfBPsaQ5a5tZHp484a5tXbB8snXs8mKRcYnYG/5qGJsbfr2Qa7R4/kpz2NVe7K27vo3EjbfBeMo94Ta+tX8eYuNoM0ojmbLlbJie7JXdcF4b3mYqwqp6Otk8bVMmrt56Ir7Scmy6eHUXm26DzKbJ1mTT1azdppG/No1ou7ZNediOm++Yqte/YyzeOVg/Am8JPfXlaTVm0lsXjrCL1dNn/S3aGlqH2PYUe4vT9VhcGlmzZBC7OH/r+I5169Y2q3nZRG2Y7aeXvDiShS++NeLV1W97fYuttmNsBtl51SQba35265XfdZqBxKDhxD+y61Gc3l7s4ts3/xJVu5ZqxSLZrtSPHUZMvX6RM8VoJEX1cmHrUR0Ju/3CyS0+XPlicDszzMbqVU3az2OY7Is1/+I6v36f0mH9XrOdX7+XXQO6xnUtdq8hnn/cVz0b2SvYx/kWm72sfW/7474eHBHYW4F9Pbg3AvsLwvsV4cRXhZF8P/oZ4Ud6Y1B8CUCi/i/9pb/0HQFIkI37NqCvBUcC+v8L921Aa7c/bf/t2DyTur+7x7rH773WNde5dc78zDmnned+Pvps6DdBZLzZBOmRjgAKQ97iV+p3Y/VfWy8EyO25mCd/5fagd51qEDGRYNlqisE0o3yYxckT5M3tUW7l4i7eGsNFhrV+/tbA1BcuguypT3PvHFrs5jZWbTVi9fwW27qzablr0xFt5pXfueI+m2r4b/VPdp//rc3et/s+svXQkyaRfTDlCaKPlov06+3Aq59IwVcikPgXkCsuKJf8W4086+u/EYO97ecCRJZ0c0GiIwUJTH74rYmkK1cPEm7jEXTXpvOzxbsBbJ96bd/NkfWf6n+fBbFD2G5ASAV6bTff7MWv/dTv+jennxu8/hE5/DsnHA1H3vKktS721nVMNGw+kmXjsPUsV5+NIx/UbE6s3GqkA/2E45Nyq/VX+zSH3t7bMzwJW32xepd7kmaHYyM22En+1dbi4UYfPi2nRziYp/hX7LcexNx+PtjFw2+s8/dZrJ56+Bm4Wo087FNOv+0jdjE+lyfs7ffr0OY088bp1pK++MV5YEdwibE9yNPlSPgwT7Hqbnx7l187rPMVWfaEu3abjo2ZpV+EHfFgXtwMGrb47fdUR1sb3TrJrnk3AJsTJxtbO7w5+dtn4/o0qxx/7af6G//zEsTTk92GKSIrW243mh9J/XZzSttw6RkRVj4Rt0nLhqH5G8/PvvLWpxobZ/bq8mvbNOqRvX3giGOqT4TczdFybdrrJ97GtFob1PDmFX/y9duN7epw67cWn+lXtRmEjXyweW4TzQ+TvXFz6XqJlxMjfDX54YptjX7hSP5i6IiSxaStVZ4WS8utbO/td/NXtu4ew5tdzZ6jpxi79YfZ4zCPLbezP7Lhab74tREki1sf7up6WyMs/YSvf8QLrFg14sWa+4RdXH35esASduuRL0evvyTQYhcHQ268fj6j9Z/sxbZWoq9j9fvFl+v4yvl95/t9dry0c9p1yTXCPclziHuN+2nPPp5bPffbG9rTehGmrwf7//QRbX/7b//tn5OB3sZDyPX/BCLq+gvCyEBfEb5kIEEIro0A3L8OTNSp/4t/8S/+/P8eRDY+vQ1IrMvbgAhL+3Z72yUBiedXz3w9h+y91nW867LfFee+n78+T7rP5/sI4iXyh7/EGB3uxt8wNxahQq/91PPir//U/8aefCTLEmDl03p/lBeXtw5av3D1Lpdsr8Qc+vYLu7OKXax5T7F0s0jHVV7dYot1DiLY6k9ny8u9kWpsWGvKlqMv4ce2vq3LpsN3/JFw5djl1LQGubVvr+9rd36ImGPsDUBriBj8jPx70s5tXw/+kAh8eyvwjQR0sXSh8a8nSwKK070hGDGIKIssi4wrHpG2uIi6cvnZ6q8Nm4SVC3NzXSTDFNuateVg9Ki22GJ+18RNshvlk72CXHCjpW+umo96Ila2/inWDHESOVIfUpyuT7nschebuHmuTWB29j1WsV1ftTdev5Wdk7h5IzveahK933Dl6rXaQwGtTuzWyct1bGkiB7NY+mLl5ZzjMPV9wrUeD2gXs/PlYdWx9S3+q9j6sc3SHxki33HCiHuo4svz61MN3fFeXD9veoQXk/Mz0vkKu/HwzdoczReXL/ek9b1zfx3azxEyyrGxzcjeuPXS1fATPhzhXwyfXkz24u68lfB6RZ5tni8HsxsHx7k5tU820Yf/1bw5zRKDX7+56fJL4onxLyEnR5fbvA3Bk5/95offeMTezrr19NYW/20Tm0cbpfWvLW/ztLhr1ydNbJTDFS+W3SaWDrObWz67+PXvZlicRLoVpzdWH774V2zri2QTJ8XCEHl612IDCl99WHXF2YgA+eunt05sdcSgfHOeYj7Lr2i1pFiz+Elxuk02ksJGW75cemsJHHy56iN29KS35+YT/devLzs8TDg+AuBido2LvbiP7J2z8lm/p3zx20/e+vecfGSrp53PbKRSuYvjsyOrrv8kYVZbg36La069ImPE4cXFWl+xsOWryy63+PXlkRq3LpsuD88m4uVo/apZzPYjfpauDVv/sOWKE79nVzufbL/Lzsteg9Kutd17uo97VvKsZ19A7OP2/wlEBPojHN686yvC/kjHH/3RH333FWF/uAMZ2JuByDsknjf6/L+BEXxvghCM/INX1xuGEYy9DWjmJQGRlP2//9bcN/Tap/Zc69mle3L3JufFz7xz5xw6b/1cdq6z+yyvLJn1ZofLJnKRP8UIv/ja9drYztj+a9cTKUIXu5j8JyzbTEQKDH3XeHP04uSsdfPVbj5B9shZC80vHpl1MXTCN6O+Yc26Mza2ay62Uk264ygXabb4iLiLuXiYju0rdvVijhmBxi6+eXb5ZvEdw9bdHtaWyImzy20v+vva+t63BMUQeTd2ycAbvxoJ6K1A2G9+I/CSgb027UJzib9rRwJGum0sws8Fd0m1sBF2xa5fLJsskXf9askSe/LlFnN9NtnaxS7mxv9xFzcRNxCauHmu3cY4jXxwU6XXv6J3dlg9vxKr5/aAa518pM1HmIsP+4YhzWZXs+t8wtRz49V4APlMIzDgCbvYamQCbZ7+b/kluFbD0clT353voQJuMXLOFT+txoMWrJg6MeuIVHvDtRbC37lIEfVh2eV/VVt/ml+cNrO1mAvTQ+TG15YvFlbOZ3sx5Z0LOTp742vr0/le32dBN+eH0uZYN5/mFzc/+SjuvJKv2GqQXG+YSDYCa03Fmrm5etZn83ybBVoMPu1hutzWy7e+22uxMPW79cX5Hthbf765S6BZixq4zXnIL9fD/+rib3b9d+OUn8BZG73xrX2TavV9yv95SETbxvg2ojd+pU0m2RpiI2Vzuroc2bqktXwWI0gD2qZu/ciy4itPcTE12dYK81U7jRzLjlyDI0+2jehbXr1ezmekW7HsxbLNjZBTtzmzIv/EyBP+K1ov8pTTMy22m+1yfBvvrSvGZ5PySX3Dh8mutj5mI1LC8eX0aF3VZLfuYvyN1e8Jm92MG8+WZ7f2eu6sZPO3z1tOj2ZkO94nG9FB8+Gz6e27c+T4asOu39xEXi5Mulnhy4k3ly4eIVZs/cUuRl2kxlM9CUPL0eHqu7EnfH52vs+4ePbOzaf1X0xr5Pv9CbM5Ws46/U6nnc/0XqOJe5DnKfdWz3Oe1Yl9oX2qPXD7Y1+7/V//1//1J3/8x3/8cxIOGegruv1fgU9vBkYGPr0huOSft/7g/T+D/jgIErCeBNnorxX3V4IJUtKa+kowsWe3R22P3f7Dfd1z4r1Xu9Y7P34XXBfpPm/n1edHZz8JImRJkSWRsuEipOhq2R/Fs/W4vZ7iK9tj/bd4/huWRtqYR/Nb99qwiyveWottbVIdwiYiK+ztmb+YK9t3CbFm1A+m9dWvGFw19K5LftdRv3L5W1eMtCYiribsmw3b3HqyI9PkireOjbGfSLjib/biab3pu75rR9R9xb4z9EH2sdNiCL6wbD2yy19tBv33//7f//r/EYjwcyHc/xtQzAUyIhDxJ4cYe7OX/KNdnJIuVl2wbow8EXz6ri23JFy165cvp257X9mald9Vwu8K8odku1EWu/ZTrjqkBaLATWi1mxNhw2xNcntd/y2nrzn09avbNV/ZHDtR3/HUa/NPmK/EP9JEHbLDQ0s5s9OODaGwNSvq5eHqwxevDyn2VFeu2tW7lmr4cjb7xfj6Zpe7OJqI6WN+NqyHGnaxxX7V1qP1iGf3UNiawovTfDbdWsTrWVytGG39zQtXrGPzcxGWrsfGn/D1zCbOoc/5h9bOAwLKWiLAxK0lDRv+KU4c11t8/eaxw4bhExjkEl1NdmRZ/p1383o/9dx4sYt58om65pT/LFYPPinnQT6Sjm9drY2/BJ4NgBy9RN1iNr54oif9VCN245/5SbW/DWJTZANKb3w3kJFx1042Vyz7alibLjo7Uou+BNuT1otWL0avf+03jD5tmMU/s9WsvT2sf/OOZY/r2jafT/kIu6f+NFz9i0e0bcxnurk2vPUvTi/+M62e3JzeSBw2bVPNNiPdzOoSPjzhhykWvj7sNu/8hL99YIrTrSt8/cjO2hgCpn5iO6N1PeU2lmwu2bqddfPZHcPmtu/ai32y69d5uvHwq8XLI6LWt/49hnrIry4X2aKmPpFcG4cX52+OXvyNV7fxxYVhIzLoi1s8HWmyuOq2l7j+iy9H+9kpxm6dN18f4vdntZzzyXee6P0dd/3oepy4F3l2cq/0zGevYG9n/2p/uP9PYF8Pfvq/AvcPh5D9PwP3DUFkH9IPAUiQfuJ0uH0DkHgLkJjha8ERgUjAP/3TP/2OBLQ2a7RfjwRsX9wzufu35zTH3PE7J85t1yLaOXz6Oeuze5MIpzd7iSG6WPopvv1v37d4duQKvdgbf8J91EO89Ym37mxkTPVw/HtsxUj9q0fawBB2GFrdxq8fjr4iDtfsas0ttvmtaT1J89J6POX12v4fzYyk+z52hB3JLu44YPnibPN/Vbs5xVrTkx2p933s3vTTC4lXzHFFHHrTj34i/9LOdV8RfiUCewMQIYgEZCPylgRM90Yg7WJz3wJEoGXLk8gzuTBddN9ikXT5cpunk3z5as1l0/nZ9aumuvyL29zvgyAzEA709YkbytpuNN1w1ifqsxM33Rsjzbr9P5pVzvp2bjOe5off2oSPTLlzi5khVp/NLeYp/xb/SCNI4LNppIC1rhZ/wmy9mDU4N/Ri+Rvz4MDf/Ec94MvT8tmOGXbnhL84ayXF2GHXDqt+e32LjWDhs8X081BofXL8XasYH0FSDZ0vnw+nd3ifxdat3wyfeT3N3rqPdLXmE5+J8/dDajNpa2jdrcE5lMtWA9faxLLpN9tD61uO6KuX3jduPaubvzH+Xd/NE748zW9dMB1LPcJUt3m22tZMmoMUE68mXP6THUmnj1jk2lOe1jPyLSx7MW0SNr92+PoXe4q/+daxdX/egmBCctFkYxfb5klubTl6/WJrb192BJdY8QguuZt/wtD88tffOXQYOrKuPvzyb7bN9ZNdL7NbX7aN5Ue2HuTmty8tZ8NK89vs37jjYfs8Vsvpe+vqT9i7OX7TNs363Bk0TH7Ch4+wKMYnb/Xp5NZky9E277Qe9QnDbg3hi2c/zeHr9VmO3/zidz4d2XDj5PYrdu16JB9hs9V8X5vecyuHLKHzF1ssAitfj6RadphLwPD1LK4mv1xzw2yNHvWS2/j6bLLxjZH6Fr+4m6uXz/cjP9s6yfpmFvN7QxdzLsT4/U6yid9lfte8rsOJ+5DnJ/dfz2D2CsR+j9jH2gvbIyPbfD346f8KjAz01t7+n4Gr/cGP3vSLIEz3B0HkkYiRgPrt/wmIeIwEREj6qvLf/bt/9+dvBFqrvbn9a8fiOdIzhuej7sPJXm99Hl3L+hl1DuVon8W3yBJmNAICmbEkWbHwhL/Yejz1LZaoQZDcnkm4j/y3HuWsDelSfMW65GAi0vitd+vFiie3FokTLmwYuevDmPGkw9HF1Ijxn/LFrAexxb6Yi60nf+2L25ls2CXaPrLVtabsyLO14dl09sZ/VdvxdEyt8dphv48d0RcZuF8RZovxIwKLXSJQ3leDnWuxRyJw3wZ0IWF3QWFH+l3dv5qsTSLmiNySfMWzu1ht/Al3Sbkl+p7yG9810U+EHsz2IOHK0eV+1wXJgsSgr5+dH9mBBKDF8t2EqifZH+H5Oyspdms3p96NnV473MZ2/fn07X9xu1axK0icp7y4m/H2JTv7SRM1aiON3NjZJHvj1eTrdW3523/98F/pEV5cXi92JNXtSz/ZauG39vbZOK32W+3W4gFwZ4ohRNj0W06cLbZ9aOvb2vXlq9/cjTkXfob436qde/U/pLZmx2ImW6zZ+WGRUrCLkUue4nxar2JPvr6EXQ3R6y1HNveE49sk0GKRbOGsQ5wf6VYN2dibHZYt1rEtjoYxO3x25NzGVxZrA8CmzaHXXrwNAp2dLObmb27jH/m/LWJDZAO0m8Ubi4yjSbi1rw9vI0Vnt/F6itH1sHmNnAvLFpMvRsKVi8za+Opqtuf2sY7vayPXvo9tE6pP5yHbsWyevxg9xLJ9ZvJqwhYzq5n09guDTJD7qq5udXFa7Cleffkn3Gfx6p2bYvlydAQRP3nChkECiDWnmD5idHZ5PuJgZ9EXu7mrs3fWjfHruXbrgoO3/id7MWvTfD2f7MVkI0foN7/zwZfjb+wpF9lVn3Ibty5xseIJXy5McSRG2K0pXj8xtTdXjIjdOH/x7KdedLnqsn2G2Xqsn11/4veHX4x2Tv0++/0W8/vtnNFyrnFdmxP3v57NPBfao9j72dPav963Av1ffL6O2/8VSBB0iLq/+lf/6nd/SXjfDlzZN/0uUZj9l//yX/5OkIB6/bW/9td+6f8E9Cbg//F//B+/QALav3tZZ/ewjsczRc9De+91fXReu046P84xfT830md3BRmFDInMyqYjecKRrVlsucWq3R7kKbY9ksUjThafXOzWb3zz5iBddg2tSTzMxW6uWEROvcoTOXFrX6329sgOk/BJNU995Z7mWk+x4gguOszVzVHbmug33J6Pen+L3bEhz4pnW0P4ay/m+9pmRdAVcyy/DnvnOEeO0yzxnYvU4yP65MSQgfBXwxCYn+rnNwL7SjACcAlBpB/fv4y4INL9YRAXHPq+EfikYUmk4NouWDf3RMo9+Uv01WdrL5m3Pdjlw9Z345vb2O+iIKgQG8gI5MT1ic0/fzWMmw5Rk0S4wGy9WL23Xsw63nDi9V2sdWyPxRA3+uqLV3dFn+aEoVtD+fx6p1vHU3xjbs5sYoYbNr3xcGoJjBh5sluzGn41W58dppg1E/X149+6tx7hP7KfeqyN/IDfNbA3nu1YnS9khtpyX7HVF8u3Rg9LYuzFbo6Y2c+FeP1az9Vbt9jtJeYz59P5X9XOl8/jh9bWRzcXWeUciNH81qVmpbr0jbPr8WQjm3bW2nJhrVFs6zbHNu+uEVZePH3r82l5cXa9qyl27WYvNoLszii2+LT4U44s0bcx/dKkGW2Ibi29GyYzNvaUu32v/9sqEXiRbHQx0sapzWS48neTubiwxdZuhs2qDVg5tplkMQgCsdXiN0bX60mqu/5Tz+9jk7Udz0d2WGspbkNPR5rZsKYXU22kHm0tbJ9ZMRjE0PbdHvnVfB8d8cSmbayLZ4flhxUjYuG+au8G/smPQLKGcmqffFjnovV0DOyN7zq+muO/rbWa1pqIhd8Z12e31ifbsT3ZCCOa3/yn+tZQTfHW/9Tv+vWg1clFZJWnNx6e5qtL9L35JW5gitfrI7uZ9VCfHa5YOpKE37xyajaf9lmHz64nX1158ebw/Y7SrbMYn+7cOjd+5/m0z9y1xXV0xT3UM5l7ruex9kL2jJGB9sPtlZGByDdE3L4ZSPbtwP2Lwl+R/QowQpF+IgH3LUBr2f27PfS+sOK51TG5N3uucB/uuLvudx3t94/t3HXu+/zeBIGBZEFErB3JQ69dDUKomuzbmzzV35ja7VH+9tg4LIKEFlv/1oVvhpjZzU+QMmHCi8FtTj++c1VefTXWQSNtmpOI1bcei2tOsfrqefuKb8/yejzFdo38Zq5sPvxdY73TMOx+dj6z9bautRFn1178t/T/zI6k64090sxfh603e98EpM1nh81G8NH3TcCrvRXo/PzU//iPhSwhiATs68EuhnSEHzKwCyVMthzCjJ8mS/K5QK395Ee6Lf4SeYv7LHbj1vTU78bpt36/a4LUQEjQSBY3kPUTN5d0thupzT88rZZkb/2VeoTfedvj4urbOja+x0IWv7nm1KP87e/4EA713jny6XCdD5jit8Ya6invRp1dHI4ulw2zOL3E631x2zsbLqwHhSecfs7B+muXV2Mt5bOtS++1YUmzCNIhDFuPp3j4Htpo2GYUc1zi1d94+I5fjv/Wj/bAmA+zGrZ51vqE67j09rPA17NjWx3mt007FlLM52zN16cdGyzbZ12u2OZpD6nrE3WLM0PsTYctVg3ZnjTSqplbC8uWs145uh5y2Vv/5F97e9/ZEWbhdmb4MKR1VJssrmPke/jn6xthd/1w2U+xNhJvOb2si17fOqr9bZInQs+m6GnTGCFHEE3hbs36iQ3W5q+fJuboH7F28yuLYVfLF7cJphd369anP7NtHr9ik7Ud89rNtWbrLJ++caJfhJ1csXDOO61vsYi+N9KwHhtfcvBbtPnXb049i5F8m3BS/WJI8a0pd+MRXcVs7Nvk88uRJ6yYPq1JjkYO5Cf1vvjk1j3Nz25+2O23fZp1fbV66PlkL6Y52Z0HNlKJbu7WRD5Vuz3U3R58tpqnOrF6Jvxia+vXmmh9yxMEQ9jIjO25dlIsrL603tn1gqdvbuvCbIz4jOhyd3ayGDWdOzE1fOL3q/qkuPPjd81nmvb753rimuNaStyzeq7pGcbzbHsi+z9iPxwZiHzzFWFE3H0zcMlAf0RkCUFv+UX2rU1gfAXYXwRWFwG4XwUm96vA5CMS0POP4+r+3nG7Njq3zo3PqN+fzm8/Z533zwThQ9ZG+ETyrF0+zPrJ7amu+mbeWHg+smOx4TcOa/7G78wnfDPMlqeRMNUujpZ7wjzl+SvIm51z5z1h6lP89m0efLI4xxbm9uocLabczlt89Yg0uc5dvVpTRBthqyn+Zls7e8mz7O1z7cV8q62POR2XHL/Zvy7bLMcXGXjfAsyHiwj8TCMCf0YK/jIR2AWurwgj/MTY+38D7v8RGBHIRgCyCdJs3wSMACzXxXWJwfW7iIV7eruv3Ff9t9wbPm3N5tPhflfFze9N3FBoZIebCpKDrO2Gg+SIaCnHr35rwui5fcOuPNWvjzgpvhh9tw8/koa9s3Y9/Prw2R2fnLriMNXe425msfVh61l/+tpIgjdbrTnrk49sWHazPfiky60drj7Wf23n9Kvrj+xSG+GllwexxbSG4vyNIz82r9/2yq+GLy5vPu3ctZbbZ+t2Vv2ftF7qVl+cfmy9/Rw81TRb/rdB+zyti58u75icn4vh+ywT/vbavPhnevFmIpVocTq7mo3R1lg9sQbYRJ5k65+vvnnl2dunGdnls7dvvdV6QK9ue4Wrthxs+PpFwi0RB5/AlQsXhq7H5tswLO7mxayjXHJ7XP+3TWwMbYRsjorZMKZ34/jkP9n5sDZUdFKeDYN8Wgy7mDVFlMkhDvhXV3vjT5hi2Vu3+Ccb1oa6+Ed268+uNluO8NuQOm45ejeq6sLa6G/MTHZ15djlsiPn6mEGbc7G32p+VR0p1Vwix08XJ09xG3Yi9mTDmFF8ibB6lL/9Lpb+bP7tXf7aYbaGjWygt9/i2NXvnGKrtzfNz3Zs2ZEd/K35qN46I0o2lkRsbW+aL/4Uq66e1bObXczxbV2CpGg2e7F88fyPcmx9En6x1eqq/Yr/1Ku8z7zc1t0ei/N7lJ1v/cWdNzbt9zjtXHa92Gt191r3Sc95ngt3b2RvaE9sP2yPbK/s68Hp+wdEiD/osYQgieTzl3+zSX95GPlHq38iAJGP3kJsNvmIBCSeNR1Xx5rsdbzf7X7/+nnwWfU5vAkyBJnDjtT5yEdaLEG0hNDm1m4WTL0+im385tnm6otkqf8T7goiZdf0lKOzL8HWuSiflL91dORV9U99tv/mqiXb9+K3rvMCw6bXD1Mfttq02ObWt45ItIvPTzZe3drynZ/siLS1F//U5/vYyRuJ91RjTYi7r9pJbwJ2TvJ9DvD5kYMfEYHhnNef+r9IBEb+9S8eXVhoXwXuTcDVvQXoAvn0RmBaPlniD9H2FN8Lb/aSdYn8EnT51W3+5sTWf4sl5j+t4XdJkBPIBzrfht5NkWRHghVzkyE22xe7OL1vXI3aei7e/Lc1wKmpbuuLq4XtmBa/uZX6P2HLtSbrpvnNXrn5N7yenbvrZ1sbrXbPtTiiIS1H2GbZoMMVu3bz4PTOhqHrG/atTzYN95ltFmJB/9bYbLkbh914a0WQ6CsehsCY4zOk5a6/vTwk0eW2f2u4Nqz6ZvOf4vTWpMt9pPsMfxu0dZNifgbvGuWdy7Xh5H328OJictl0hNebf+360R/lzU6aKcfuwT8se3HZzalf+Wa31vw3O5we2wtBJpc8YW6umFr2E76+SDoxeXakXGJTIF5+bbnFhTWHvrkn/BPmt1HaGEa4FWfbIBWzkVz/SW59Pm2TtX4xfZt9pfxTLrLqxtvwXj9tEygepk3hR3Zr4CPO3uxmfMWmm+FYSOeouE39xth6pGG2x2I2V582vuU/iv8Qujm0jTdiiF9OjHxkbx8iHtGUXU6ML85nh82+WKTZnbkYkg9f7+LVvcWe8skTbtfyhIkA0st6EBk0f8nN1pq95OCbHX71U2x1xNqN6ycXZm145MsSZ0kx9Y652ie7HsiK7bX2zW29nBh/c46hGEzxemzNtX1+127OZ/nW2Zo7xq0vzvZ7xnau/O5bd9cW11jXnCUC3Z88t7in9QznOXD3SPaIvSDTizOktwMjA5F2f/zHf/ydjhBccpBE+GWHWSzxNeD/7X/7337+9iHhm9k63kjAngkcl+eAjpV07XWe+vl2ztl7PtPO85MgKiI6+MiKfHZEDtKCwNByxdgwb9iVjV37KacfsoR+ioVP3uq+UkMiaxwLXbyYHpuD3+MXL5Ygb7b2avmPMLse/Tb3JHDWQ19fXedgY83nm7G5YjB+Nvjyty58MRh14urEn+zWiIgrnq1H+Gsv5iu2Wr35bDE2THZxYu3Vf6utPjuib8nCYvT68m9EYG8CwtOPfyxkLyoIwMjA/k/AtAshsmzfAnx6IxCGvW/50WRjxbPzL+aJiLuxj/zPcslifl8k4usKAsNNhEZO2GjTYm6WbjZh8tXR/Gr5yfZcXH2LP62huBv0rQknV15v9luNmJ5Xq9tj3dlP+GaHp9WL73mAp+XEiNjOQxrww7HNaI48nb01xM1/7fJ6VSu3tWL1V7MYunhrFX+yzXiyw5hX/3rKy3lgeYuzxbPFESIXL+Y42K1XLH91veDDiFljuY/izV5bnv6o17fo6n/T2s+l8+QzzH+KW2M5sXI+7/XhEFHVlYNLi7PXp+tVj2qeYtWx5Tz8rsDKwWTTa8OpzV+7PmJm0Rcr/mY/ra36ck8YmxR9Nr4xuhhZIi8bRs4mYPPF6O2R3cah+LWf8vpaF/3k/7bIJfwSMZuicheXf+PZdPXEZjh7a8rZlJGNRYaJV9vmLR25VY7e/NZuLvxTrZ6f2fDWly2HNMne+Ed2PdLIN/m1nUe2c6GuvBrr6TxtzuZWLDJPrhns5n/FvgTet2hrsP6vaGIzbiMupsfmrk/Csbc2W668z0d8scXD8gkf5inGphEEdPOectVeTNL6yn2EW38x2TARd/yO6drWlk9/xa4/u2PjRzp9JGqss1qCWCHNqE9EllgzxMU6Vnrx1WQ3AzlByle39s3B3/r8+r/N4OtTrrzc9inWvHJXr+3nAn5jfr/CZcOsXc7PhWuB80f63Xb96NpN3POIe2XPYJ4Pd6/UHtee1x45QtAbesg5RB1C0NeFvcGHGFxS8CNZApGo9QdB7teAzTHbiyt9O2/3ytbcnscz3dN9t+uh80N3jsn9WXEenfc3QWBEai25xY4wWmLn2kgKfbZH/q1/s+Gfcno/9SlGYJ56yj2t560GwULLqas2yU9Xt2usb73oyKt6XqnmYvhLfIWN0FrsSnUw6uqff9e+vXft/Hp1HGKdg+qacddVP/n6rC2/fdnIs2sv/qnPV+3kiay7thrzSOv4FlsfNvKvnksI0pcE7I1AOv9q5zP/l94ITFzUIgCzyRKBtAthbwG6APX23xJ/BLGW3UXqyf+KvW/rXcJu/Tf7LWfNb28C/j5INwv6+hFfboo2/EiOfBtxPkw+DFFPi99cPej1k403/wn/lnMM3QT5HUvYWyN/Zed07MXzrw7frOaXWxy780eQBGLqzJFTH04MRr0NdX41dPG3PL94awjTGnbmnY842Br5J9u8JxtGj10DsV75cuuvLu7hTB1dvF5i5oRle6ijt1c/s3By2y/deqr5LK7Xxhf3fXWf929SOx5y7Zv3c7Ex5zmcnM84DLs4XPVswhbzEE7DL04t+Sx2eziH4Rb7kV0NXzybdBxP+a/YbTTYYs2CKfeG4T/VId+aka/ew3+9lrQrT8PoRV9/bXXXvyJuDbRed+b6vy1iI2gDhEAqhqi7BF/xa0dUwdarutWJTdXG9dFjc0k5IhcusZGzwbWplWtjy1bbZvfm6CefvdjdLD/Z4au30V67Xk+244nISyL06LXLmytGd9zONw2nP704fiSAGDzNh7cJ/kr8N6nNzyf5kRiL5dukFw+7hFj5+pHy9Y/s4tORV+zii3/SSX61rZfcObd3drh7jIvd+jDhtse199yIf8VuRnF6Z32kb225iKpIMbH8jiX/xp7IGrpeTzl1yIx63Vx5WpzefuXfYvW9PfJ9lk/+Rzl+MTMj+YrRrac8LZdN/F53zSDZrpOuLa7HxD3KM4x7WM92ng/bK9kz9sILAs5euL2y/TMycN/cYyPyEHpIQW/3RfB5q6+3ByMM6T/5kz/5jkjs679Iv/0aMGmPbq9tD05bkzV65vYs1DNk9+OOsXuPz8d5Tvu57DMk7M5z9pNEYCFuIkzWXpz44rMT+IiftXcOqXbjd8ZnPtEbkUIXW9zmiyNaIrmqCZ8Oo3a1PiR78bsOsRWkzVO/tPr6fDW+sSviZsLwaWurpnXemFmtf3P0jSUdW/Xlxf0MtY6P7Na4BFq2vuGvvZiv2Gr15otfm4S59mK+apvp2J7eBHSe86tB8K0Nd7W3A8nP7F8kAl3IyBKAtIsM27847FeDkX4kAhCJRlwo6UsIvtlvub3wZhenEXdd+NZ/sqsTK5ddjt5Zv28SqUZnI0fcTIiboxujGJvmu+HwV4urv/mN12P9nWMNzSrO37gbNCm36xdXV3x7JVt3pR4fYa5sTaJWjO4cPNmwq8U3F6lCV8d2HDSMTbgcWXwYcessr0f21tObo/k3fm1y154NYx0eTPpsmtfDVrFqYJudDce+GHF9xBwjf/vTd17x6pAodP5ntlrzO66dRRf/VbQ199n8unQ/F7Q5X4k7HudH7K0mHw6+PpFa9fFgqmbt7VFuayK09C7/FCNsc4uVF2Ob8ZGtJ80Xz6bvnCe7OlJcz3L1K94xbO5iti/fg316bedT7RV1bQbCtEHYumJtirLX3/ib/Y+L3I0g26ZoYzeOyMp+qs8ut/1W24BFePGT9dmRbZFdkWobY4dbTLHyT9iPcjbLn9nWsGuTW7tjyG4GgYukq8+128S3ea/uYsSaEZHXWmhY9iX53si/jX9fvf0+0wlfPW1zTt4wbOdl4/A273T5sPL88vlh6YivRAzm9n6aRWc3c/s84ejbc9egT70WWz7MYuvBtva11dN88a/Y+mVHNLHNpPlv8lQbeSW+MWRDcbHsjpcPR6rJbj31K784/cnW8entz2eLsS9uY4vbGeW/4j/ldn0bv3XE71o2UWtd4jTx+9zPhesBu2uJa3XX7b2X9izXM769UntF2n4YIRgRSJa0Y0cIIvci+UgkYbEIRDXEW4CXADQn8tFe2d67tVhb6+zZ1POT4+nYSPelrpVdA/rd67Pc8/4mkSN0BBCdnQ/LXsInW55e//apx8UVp59ybGQJ/WaHTZpz80+xXVMETLa8tbf+a9PVImWK1cOs1WGeZOsW9zbjxvirxeX1FKOtI397PPmtJbyexcojuu588ciz62fDqituXWtHpq29+Ozt833tyLprv+GX0PvMTjpP2WHEIgXllvBznH0d+GpfD/7/2bvbbO2y2zrP6nHifNiyHWcojWEbIjZGw01xeBV1U1PI3s85b1WRYtH6gQFgYgILa+3na4HnLXoOeP/qnwZ/+u8D+qChDf8MBX3o0f2vIj4Is3eIRyd9UKWTHQA2kLr2DutWYDu4W//N/ir2P6vs4Czhw/eLxeXfEITtC4ZeOx4fl8ZXJ1xtsXKr+bROGFFjJaw4vrzql49jL2Gbc/OSzc8vVn9J/vbNbu+fcLbe6kX94sQQAa8YX7w8sbDVcpdP519869SXgUM6/sbeci5OwtVhhy/HD5YbZ4dtPlvcj7PFrRumnjODsYtVmx22McMS+bCtmX/X2npPtfHb28/V1vP6+bW0vsgnG3dfU3pJi6efcvh+QLNhapTPJs6ZZMtZ/ptWh27di1WT7cdvnNZQ5zu2mjQfnl3N5W8/4XhdJsK35vZWbPNWWr/4+tnVjmNd2nPIv4O+cBeD6z+JWHE1rEevfXN+S9JF8A72whZ/4lwRd7Gik41VY2PhLqc3TlzQil1OQ67lky66q+Fxb5147IZobzbu2lvbpbtaa+/wbmvhwDa+tvjFq6cGnLaX9Vsj34X35rzVCrc2/TTo+0qr5XXwlW5AkU2KE/XWX87a8RpiwV3q6eok61e3PHpznnKT/Pr4ZL/lLs52Fp/yF3uyt8a192zgn2x6bQOlOBdLil1Oddg7bLt4sSfBsU92XMOIzeHHq+b6a5dbPv872OL5pN6KlbfcJ3slnPZaXn8x4j2WjWOtxewx3/Ng097ftPe4zwjS53PiO/H+BnR/6N7k7tgfwrgHG9B1h97hHTHQ6y/7GvL5i7+wp7/6W78BoLu39XYIWD9+u/Y7wPex/u/3un06vz5v2c5hnyvZZ/aVGNgYBNENPcJ3UHRFXOxyNm/jaj7lrS1OG5bQ5SRxtlZ4OXE3fvm3LtyQRR+GMeurSdjWoMVurtjG4SvVS+Km77rV41u/NaqNvzzCL15OmF7bR5z20D5uTvzWqs6uv9rrB6ca8sPZ8sT48Oz21dBsbXnxr32HbG+2evyv7Nb9tW0DP73YJztt7YaC9y//3rSBIPln+18GgX14GQg2BPShQ/oLQFj/LYL+ItDw7/5FIGko2AcWzAcVff0+xFbu4G5j/y6/rjRMMcRgG6D4svPF54JPXNL5eGxcfnh2XOKSC1cPPy7/Ytbjy6eL860ZvpyneLXJDgBbF7ZrlVu8/fM/1Rbf/ZVH47avH7UvlujDenppXZzF8N5iMP2FX64fD5uXbXBA8+sDxt/6bzg/vFq7nvOCyw/T562JJx5PDT/OqrVc+fvDrXw/jvC3n7vGV5zqvuHby3e1s5L3pDfu/J94T7jzu3jPnL51L24/BEY7l62/8cXwLuaHaHgc67W2Nflxk3hwsvly5d2acdni8TbnO3br82m+uvnXtl688sjbvp7i1bT+argf8uW1ZnZ1cfz4l9eArn01xFt54tJiLgzxukBcTmtem5Tz1ywGRtldjgyr3mJPF8XlXZuUQ7t00W+2Cyn7TTdoUxdmcNBwbYds1V3cpVde+XEub/nFvmO7VGbrYfvD2/5bQ86up6+4aj3Z1WY3nCvW0O36XXjhcg2B9hIcR61yLi6XxPkRXa2vNIlPh/Fd1Mnay497eQ2YqmfvDURwPvn48rNpMYOVxZ7s5Cts7da6e3yzkxtvz5/s9siHNxi8tr3evCsGJgSv3uFy4+xatyYdl1786tZL49s3vXY9VTO8vGKGGfTmLRb/YtW8djw62TzijK6Nt+ssvhrePmDhTz7xHqTL4Xu+3tdp59rnlc+gPsMT33f9VvMbrztE9yf3U9I9mLgju0f3/yycXrlDvyvdye8AsD+M2Xuxfvzu9ZvA7y79+o3g94Xv5vbSZ3+fkc7TOXSu91l+koY/azfgWbzhUEMdOCw/zlMeTeJtncXJ8i9WTXwDFBp2/ct5s/EMZ+qFsGEbo3dv22McNWlDmbjxLoeP1yBr+fynenqTB6fzq7c1bp1yqik33u65euXyl7tiX5v7xBG/g7616bX1t3YDtLXlx8m2znfsRC34k60u+TVt9Q35+A3/7l8COi/xhnw7JHzTzt5fBcr70yCwvwb0weVDZ20fPvuXgD7gDPl8MDUEFOuDMIyGGeilG+7tB9jKxndY+O/y55W+RAxCfIkYhBC2Lz7iws2nV3zRfPLJzeO3zq3Nb21aX8niT5wwX4IbUzM8+RR3DtVMllNuvRcj/I19x5bnC5yv/mJ0Z8ovD4YbxobF3xi+HzFk85crVg1rFVcjvFyYM6rOJ5xUww8TsdaC8+Hywm5eddntgWwefHsoHtY6cIOR+nzq5YlD859yf6m29j7v1cU9E731o1Qf/HD+d/Gt37N+wjdn7fgXI3cd2j6LXw6bwOPRcnGKXbvh13fiatE/asuvl9tTNrHm5rZ+MdhKtePAtn6xrbE5u46hW/4d0NGw4nQXG+vFh9FkY2svp0vFk+DWy1P8r0Vchlx+DKL4XZA2lr+xfFpuvLWf8m/9jcnlu4C5kMZN4hCX1dXFtk6x8rvkbh5d/Mryv7LpN1ut1ipmj/AuomuX63JeXra4S/xTjr3n09XJhnsexV184eUUS+8gb/GGBsWv/6Zv/a80KW/zV7q8GxCRbAOmOHL58JsrFufa198axRajb3yxH7VJa+eH0TevPWfjfcemDT7eYmt3ZjTBLYdu0HRxuWLXjt9Ajs5euVg8Q4uNrW0d52GN5bHpGysOK3Yx9tZ5s1fg2Rt/smmv4fXjrCxefZj3Wn1kE/2H0Z6L923as0z7PPBZQnw2J33n+m3kO9dvP99xfgfuPcp9lTQQdG/eP6LpTk120MduUBjW4M89uuHipwGg3wj60mff3b6r+y3Q944z7nPPmXitOBdarPPaZ/ckhh87JMk2lHiydwgmf/0dDJWXfWObt3g1FyMGH9fGu/Kpt2sbnjzVWl4+rn7wb69xyrvcNDxeHAMf8sbbGClWPr3rrIjpE5/eHD5Oe7/xm1MfV4uzvT5uTP72yo977Xj8em+AtjZua117OddWo/owsbVx2En5+vo17M6Ytj9DvHC+4V+DQjYtHu/+JWDaXwMaBP6z/S9/EdhfAfoQ6n/JoPtfNvrLQMNAH04+3PqQavBHDPPSPqg+DfeKPcWX9+/y5xFfIr7MDAr6UjME8YVHw9fuy4awGwBcvZwnG+/aDdvy9VYv9RGvL7/s7TmchJe30t4/5Vk32T7l4Tz1Lo8WD3uziXOR44fFroMnRsPZl795nS/7KSb3ctUOc+Gvt6e1xOppcy/ubN74/YiyVmuurpfNZ5eP1xr1u7hnSpdjvZ4Vm+bvj7l46SdOPS03/O7h5+j7PFdv3DPJp3umfH1V7xPOJ8X8cAzfH7uk9YrTvTbeOH6AZm89ttw4T/btZXH7ofnhsBvXy6f4j9ikWn5QV1O8ywG/uB/cbDn62Fg4TcQuZ2sS/Pphh9/18xvUOVO1k2rgPl0Qyvuu/UlwtvZfq7jsuRit/51Ylyl6eTcn+4nvEla8QRU/KW9xtoEYUSfd0KvBGa6L3mJ0dVY2fvXW/cqmn+zquWh/ZXcJl2uv1bk2nhy2iyytzlNMXXldfGl+l/+t4Rkt5+YWl1dc7MZ/DW1IQa79FNcHnN8AaDHyZstvqHVrwA0EaPWqSXbdle1t8e/089R7g5vq5uPgv9kNNvjwJ5teu32yDUOK3Ry1n2TXb5jCtpfyGlTdYQu/tVbHzY6rZjE2vXYDMDqRS+RViy5nY5tDx/8RqfaP5F7u9r02wfW6KGdzs+U0ALRHmu98xWjv5z4PnHOfRz6LfA77HvMbxnda4rvUb0DfrX4r+t259yp3V3dbOnEn7g9p3Jn7z2utvXHiPkw/DQCJtf0u8PvOd3u/tWC+5/Wf9N1D+vzqLDynfY12jl+JgYWBBPlk58uhDTZ24LP25l3erROPfuOubD5eA60ftVv/rt3QiI0btv3QTxzScCr+5pVTvfzlL+/W2T7Fbr3L09vdgxi59Ta+GBv+pN/WJ8Xi8zubN5uwYfo2SLv2crKt8WYnDeU+2dUlX9XVk+Hdd2z10tZbTsO+1m3IJ15fBn5iV3/8bwT2v1j0v17QPpzo/V83dgBI90HXQLCBHnkb7t3Yjf+7/HnFl4gvkL7IDLPobF90LuV0NvEl8x19ZfGt+WYbyOgjgfui0/PV5crZGH/zkmLq5tPqsIm8u754PH4YPl3N8NZ/s50Jzc/ePvpyF0uLvekGC584q3cN2vq7Zr2pe2P6/FHcj5Red2Jx16fLjStveeIwenG9VqceaLgfb7sX+XxrVKv+lrNr/Lm0nnsGq5/inl2+/uzrKYd+w/d14AejOmy12PjZcNoP4PWz1ROrbj02cFLHWvRXtppvdj/Af9TXD5+IwX7Epok6cPui7ZfedUj59l4N3PLjismtdpzFq7U+XY2NbY1wog+yNrEPfHrt4l2CspezF4y/BXE5cql0CXyL0fwuVJe30iWS4CYuXNnFYC5m68dJ1NNbl9QnHQcfpia7S99bbrxk+T9qG4plEz01KCve/t7seuDT175rNchrsIez+6j28sqj8eJ4zpez+K3Rmk+8XSP8u5ps3lf+4i72LvRd8PFWwxtQhfPha98cNQ1M8ol1s6tHtsbG1atmvhrheE+9L58Wbw9PNh6t1ifeV/lvw8EEP33zGzwt50njGL7EX4Gvnax/eYYUaumHfrPxNod+461Y6zt2PYVt7CubyPXaqMfsy1n/qUbivUjbE9tzoj0H73+6z44+u/oc991J+y7028h3oN+Fvmf7Tdk9au9Y946799sGfTCyg8MnvDzSHc3vgX7j+c2lHz32Xa9nYj9eaw08PVvn6QycCf10vl9Jg58dnGRvfIc6a4uT7HLWLrZ11o4f53LVoQ1QDECe+Hetaz9ham0PYmG7zmI3Lqc851aPOOzVBju4dDXWX97FaCJHv62Bt+sR8fq69YsTWD3YS1j5+eVffftf7SzE602t8Dcbl083oFtbDO/JvsO91v60Xjb+tYm9Vffn2vVh4Kem89/h3/7VX0NAGF7DwPCrDQINBXH/1V8E9s+D9y8CDf36XypWN/BrGNgQUMwHF7+/9rsfYuFPMbLxf5c/jzTw6wulgQvxxUJ8sfiyI2v78uF/Rz/l8H15tgbhWzsbR7x+0vAGcyvx5fLti63eU86tzyfLr8f6Yu+ettdfald71xAP80XP1wtMzpNuP584V1ffmqS12OJh8X6J9oOpenRDuF5/xcPZYRvf2BtOq9OPtWI0f3/Efcrh3/wf0dvjd3VntT841fPMaHhcmPMshit2c95wtdi9JraPxTcne9fFW651+PR3bfXo6q29Ou61n+Lh1do1vrKdDV0ttnOh/dguRou3/sbyEz/QW4NsTrg13vbCbn212FujC4De1aHf7PjJp7zlxf1rk728PflXitEugBf/TuzauC5V9NrFNidO+STMZc3FdLULXZfUqxt8yYXR6z/lLI+drtbaeA3f1sbZOi6a2eXS125fX9mtxW7NO4CD20+84nx15Ky9ea0D25jntnrz1Y9bbZK969C31idtIOFizl+MXHtrk819GtrBxOW95dx4Ehb/1miN7MWzDRpurJx62Lpb7602vtwnu0He7kustX7ElmuItHiDpYYprR8vX3ylHGJ4xcct9h1bD2xDjHxaPSJ2bboc+ilHbO38zaG3h7WXs7nle47xnuxybg9rb81E3PutGL2+OOHr13u4Z+g9y6a9VkjvYZ8rfV6TvjP7/tzfer6b/Vbcu9bTHTd5i4W7x6QTv0f9xvIbzbp+K+7vge1V78RnqP30udh7qdey8+hs9kw/icGEgYiBhMEFabiVbmDyFL+ipliDn7XjbC5bLM7a4un6DdthVvYvienDGVj7ngWx9o1XM4xvOHPPM2751qVxF+fj0rsOsU4argadv/kkrLX41tpayd1HcXg5T1KftD23fvn11nlce4dkDc+Wo/c4a7fe2tZaO6nuj9r6r1Y9scWy9dRf9b3ZRK1P6+E3+Osv/Rb7pJ3/438jkDQE7C8CDfaehoH+MrABoA8tskPB/V9B7uDv/hXgylfxf5dfLr5IfInQ2b682A3JfNHQ2SsunT+ik/W39id7h3f15otPz6v1L06vXy1Y/LvfrXHr1o/es+NW+22ty/nKJtaRy6b9sFh9z/ZqPwxc3J9yn7S1Cduet16ceix26yz3DVd79eL63R5oPrz48jw3+9TXxf0goqtH48Lwy6vGjatFv9X5OfppH086vh+YbGdEx+nMPIP8cvWLu7H8mxPe82w9Nk3wtubi1VuMVj9crvpx+WHVfbL1Eq86arD90L2xbLGnuFya3xqXZ83WyLaXm59dj3GqV421iXX4RE4xeRvfesXgsLV3PdK+wmgXAjy9Vo8s3mXGuvlJ3LW7XGzOXjr+GsRAyiWHfvJXXI6eYhffi2AxutrXjreXsOqwXbzobLmLlwcvJ+lyKvakXWTx2OW8cdNxrNUw6+atr4c3u/6yXahdPuN81+4sYISvXj0++fLkN8hL14tYF31+NmHHKSbXM91arSF+Obs+jN5+4n2liQu6i/oTR022eJy141Vj621edsMAovYbt3Xv+mHhy7n+U26yey7efpObSxtgrP8pxm+//B+1DUqqqZ80DtxAhR12eeLkyZavfmt81zZoyK/XameLr785F7+CI956NPzNLufm3tibTXvuG1t5ilv/9hB3Y96LNHFW+Z6P9y+9nw20zxjSdwDxfeh3T9+l/Qbqt1q/MYm7gXvXDvX2Pvbmy/Xd7jchXW3r9JvK+vf7mejX56dzsi978Xztr/dXz905OJ89t09iwJM2kEg35CjWICht8BA/31AjvLxyssWWs/4T/ynnqadsHMMRA5EfiRG4dWh4vpzFyym+vX+nRuslnVux698a9O6juD6e+OpV13MV7yyS3QO7GvtMCTvZmLzW2NjlqKsH+Fd2e2xgtrZ68a+Ng1sdmNh3bLlPdhxiH/XxlV0f1bInw0EYniFeODu+v/SjYfHirO4vAg0O/9V/I/Dv//7v//v+JSDbfw+QbeBH998HNBQ08Hv6a0CaGPw1yHsa7H015PufcQjow/9+Ifw5pHV8OZFsX1y+zHzZpH0B+cIhvoh+jval1RfXjRFrtM6TrRcCS8PrP6l/Ot8eaHxrbt7dr1hYvGLVyhbXx9qr5TZYCnuyy683frb17nm9aZd/vdF8Pxby37T6ePQbr/p4pDXrFfa0B3hDtCf8bc1wfNztkQ5Xy2sqf3E/jlpr61S3vK/8xW8ffy7tB2VrOxNY+uk548kpP04xZ4GfHe6HI728N9vzW7zXBIw82ZtnrXz6+tfWPy033B6L3frh9h9/7a3DjpvuRzSdHa9a2fUBo9tLcVJfW6MeaDnFqh2+9cjW+qru7kFM7epnX7Gf8mj+4l14spPNubF/a+kC9OavvMUW7zKVv7HsdHb+5q2/PJdOl7EGXmL8cP4OqIpVZyUeW63WgHWhDV+Nj8NuHZi4vBt7suPB6uMru72s3ZCuPVyOSy3dcG19tcPbLx2v+PLg9d6F+a4hbv04m3/recY3Zznf0WrQ6uSzk/zVy6dd9BtI8Ym9LYe/HHUWW1s9A5Nq8El2wxQ1vuPf3sLYixeTXw1x3Gw91SPZep+4rfdd27DE8KSa+oGxq3nXY8up/wZSi4Vv/fLjZhto8PVUXj5d/eqx24N4sYYjJN76n+I/KuXeup/kUz9k42zvnXi3V7g4PMnvTPjOnO9963XiPUz3GUf7LE98B67dd+/+5uo71W9S38WrGxLys2nf6f32vL8DxVqL5G9fPju9z/rc1Hv78zrgi9trr5k9r09iALEDjmwxg4zkiQOnDXkMLPgNktI7AMoWS1tnc5Lw6lcjHt8QxLrrV3e51UqeYupUb+MrYvVC7r4/YQ2GSHWsl3amOK1z/VsjuWt8WrP9tS7e1to8Gnc5am9/9MbKX3xFvLytYb1r06Sh2nL034Bt8WzrJOX/Elvva7eGNbP19J2/AsyOo0YDvzjshn/yxWn+0xBw/grwJ4z+018EGgIS/1HShoD9dwH9FSDM4C/trwIN7Br80XwDQXqHeewdDv67/GvxBeCD3pfAU5z8GoPChjD0ta3P14svIT7xRXMHAH0h+aKik/yLk61xtXWsSfhf2fW62hfr9p5Px8sm1SuHL37r8+Hxq7E2vXVg4WFri9k7nZ/uy/+rM0s3EJDTD4Zq/BJdv2zaeezafOvFkRfOjx+Ot/zyr7Yuyd68cLY9p+HOgV7c6/pimyP+Fe/X0Lu/1eLOh0/zw+X5ERmH5ov3zD2LcrdGP0aXxw4P8xyqUV89X7r1+dlw+pONT1uPXR/haTWf7PKy9fmEZ/shTOvBHm4urX514vPxk7ji+JtPcIrn4+1gTF3ri/Pp1s2uRn3gw4uF0W823trl3/r6W72yg7z2QOS3N7L7jE9g1qPDfitiSPSEk42xXaw+xV0QXawaXmWXh1OdxIWMLn+xJ9yFrhpd7sRXi5WzPr4a8TZ/1yw33vJvLGzt6tLftdtbPYTtAK8ew3CcxZvv0ktf33N58ncAqDfxetw+YHzyya7+rfcd7bJO9PZm49Z7EsdQg4Y1kGLfWBKnempv3tpPA7cEnqx/4/m3N744e/ukiZj1l5+NTxbbetny8Qw/nuJP9q1H87MNUVqfbGzXya/26gYy2epUl17bICIfV3+bQxZfPpveWPHsp3iyvB/1q7t9bOzJzvfavPiV4vFvL5vfeRHvOdqzYIt533pe3v+0z7be231O9fmf+F7sN1Pfo/n95uq3Xb+11i7G7vecfN/F+91Mdt3r+xzcz8L9DOo16Gxoss/kK2mwYziRbeCwdkMWnHwDiTjwYg2Xim38jfsdu3y2QQddvbB6bN3l3rxPMXWsC2v9PSvSOnT88hejYbcmH2/FmV7O1tm6cZIbp/WzvvhiPUNY+6+Xy2WTarXPek6LXSyN31n0mlobr6FaNlxv2fXUwIwvdu3qbq0fsdV/sp/4xN7qKVsP9YpjHzsobNCHw168IR8+Tn/xx4+Tdrb7F4Hq/fNfBf7LIPD+0+D9q0ADwf2LwPynvwgkT38F+D/7P/ndQd61DZIa9m2MNKijF/9RaZ3WWtvgwRePdWhfTDCXTT5NXPy6gPoSotdPwkn5b9o6rU8byrzZ+mPX++7hcu2B5oevXb3lsKsJK67WE7ch0sbaE3/XYieXm72cPaO0dTwDfj8m2DQR7yL/VuNJq7m14fbMp5dfv5vTfhbbGGGr1Q+fJ10NPs3/ir8DvY2XL/ak7zpvvF+q3/r3nMiel5gfj+WH0deX45nA/Vik8+N5XtW++da2Vj2Is6vBln9tEufNfsv12ZBP/xzbfmj14DSs+vk4/TDvxzS/GH+lPOfzxKlWPbRefnkX5z/ZpP7JE5Yth01w+OVkL7deyO7HHvj0m91Z0Wsvx6VjY3sZ+UuKS88T/klc5FwWXfDCqvMUe4rTONmkSxi7nOUTFy951X/CnvBqhbvowYrFE8Nh0y6B2XSDNnrx5dJbX6xeioVVB84ma5fXxXRtNbLjbo3tgYi70NLl5bvwhm9OdarP3nWLPfGyW8NzpPdyffH4xX+OViPhqx9uYEFg13bRf8qhE34DMTl8edURq87KrsevVljxrVvsibe49ba/rV0v7GqL1zO7AeVi2bv2E1f82tahyzU4IdUwQBFnh6XLx7lcmi9O1LyxBljp6sTn6ys/HXf3EL71yglny5G7cXrz45V7/e3rKR6W9jqg3+xyNu+78infnqzR/vTduvt8aJ8BnivtGdB9TtKkz2viu/D6fW8Sv7Fo38N+J4ln0/zsvlu3lu/3xYjPurR+7KPPJ3baPnpGbLq97nN+E4OHhhkGNIsZKtCGCrDlNtChd9BTjF5848Wqq061tu7i2Ul5+g2L1x4MSaxx636KVSspTvDrO1udsPJ3fzdv6+G+1VnOE895hnsmcPx8cXb7LI8O02cxtvx6p3cf7NsLjN1rRH7PuZxqppeP+2S3j4Zqay9P3w3bFrcO4cPZ5f8SW19vtrVw65W9+6Cv3UAPt2FfOC1myAdvyLfDvye9fxlI/6t/Gmzwt38VSOD3vw3or/saAhoK8umGff114B1E/c88BDRY8kVgWLH2GyfMgKuhHb38Ytd+E/GGJTSxniFNgy9fRCu+fGgXTJfALqJ7wezyGU74XU6r8aaJtfXFbqhUb2vXJx9/9VNetbMXf7PlV8MZ0dVhF1v7R+qzCTuxjrgzocXZ6jvP1Z2tfZPOsbjnkk/f+MV7flt741erv2tUUy/rLy6XL+/Glyf+I1qe89Iz/d28vwZt386bhDnTnm3c/J5N57Xn3zOj/Yhcf59tP0Sr77ls3Wy5uGycfsyKi8m9Nh4+3putX9z4P8fuB/T69aY+Ow5ffwTe2SyeVIu8cQhcvPp0P9x33erlbw6b2AOJD3Om4cnycZf/Zpe3+xHj67eer+1iEbaXjsv5txaDHpeceyH7Sro05XeBUq/YcopfnC2HfXvZnMvnu4jRiy3/4g2laBdStvjqchtssbvEvnEWh1l3c2i4OL+8sPxy+J84G2vtbDo/u72qk11cHXmtbZC2OTjZ8dgN7JzrjT3xtk45O7xbHK/envJ+RKuRvxJOP+EGGgZebJd+l316a20uW04DgoR/sXjVvnG1CBz32stbe2tlw1uPbU/Ft3b7u/xrG3zwqyFvB4PZaZzWoRsQ0U/SWssxZMmGF2/40jCqdZa3+ZtbPfkku1pp+6TXfsphpze+OTf+lU/yL36xN/vXEH15rdJhrVGMTzwD72d77vWd9j72uujzrPe4z8s+7+krvi/7LcVe/Cv7yo35rNKf3tI7BOw1bl/7WuhZ7Zl8JYYVxDCiYUaYoU/DjRsjT5ic1SvV2kFRdms1YLr+tQ09rm0/8hJYOk6xerz5dD3Vq3iYvPD6JmGtsbwGPFvr1iR4X3GWF37z+PWgn+2jGmHi/PZR/Cl/97Y4zV+72PZUnO21kw2XE74ah60Ou+Hb2nIvv9rsrf0jdgO9a3/F12vDPBj9ZMtpANggrzwCE1PTgA8Wl244SMuFO8sdBP4B/+NfBBr6GQAaBDYQvENA2vBvh4CGe3cASDd8+p99+JdtCNcw79pPHH6DOrr4U+wTL1vM5d+AyRqt03BKPo3TQKoLKd3ls4tl8nb55McPvzWvTvTSsCxbT2z94fDbBym+3E+2Om+2fnD5TxxnSdfHz7XVay0CS8Sc35M2jMBxrtliYQQvO9wzWQ67s1fHHunW2vhqvM7pqb9PWt4bvj38LWlnvXrj9h/u+RBYMdqPyPI9A+dFL1+s5yuHhsmNy/bM4HJg1QyTi1Pta6tRzuazNxf+o7Z9LW4t/sXj0j6D8OL0uVRenMVoOeWu/g6n9XH4m+cMWndr8d/23fnz4Qksrjpht4c3e/ui9W+IR/e6Ks5efG2XjqfB4L+1uIS5gHUZ+7lSncX4LlPVXx2ni1gx/ubHXe1ChhcXVo0Ex0VzcfyGSmxxaz5pF0F67da8a1yMv7FqWJvGyxanXT6tvfja6vG3Frt1PtnVV8d5yN2a2TsElOfSvoO88t8Gd2+8jcPqn1y7nHi0Wq31I9olfgcR2erGSxbH6+KfLUbCqlWus4p3sXIMDuit8VQ3u3prL7d62/Pyt062wUU8uhr5b7bhR3nwYk8DP7a6cuhdA38lPK1Gufxdd+ttfG0xe9xBTcOaxXCdSbXY1cqOv7lswo73hj3lPNlf+ex6Xc5fUm4/a+fbr9dir5cVmM8Sz9l7vWfP3s/cPkf7Dkh8D//S787qpvtM0oPPLH599Z7Se8+0vf7IszDIoQ0YGmQ0ADJACCsOK042p8FQw5xyiodfu1y1w3fI9MT9ysY3EKHX3rqLJVuLGK5Y/+67Xhe/dejlqeU86HJWWktf9BOvenFaP/zmwHGf+IvL2/47n3pKw+XTi1e3vYvXE423r5+tV6zaOHtOm6untRuora0Oqca1G7z9EltfP2J3pm9xMcM7/fN38GcgaH/FizU4xNl/Atww8P5F4B/8Pw4C/9N/+k8/Df/uXwTuELC/CGwY2ACQ3T8Jhsmn1zaU+p9JDKdcrBvO8b/i3JhBXRpnuRt74xEDhK1F4hhI8e8Qirh0pruAdslNu0T6gtsLJ152woffuq2VvwOx7W17XSyxRzlwPNja4k/4j9i3Ps2v169sOfa4vbaXzpMtBw8fdrXc6ztbF/bO2Hmrmb04ecLZasrT48Z7Vq0Lr/728qnHfHmXn7Zu8dvPb1XbB1n77m+1c/c66Hku9z5jAu+MN9655qvvOfLLC+PLpXFx+Mtfu3rXjrO5P2qro3e2zxUiHk4/YZsXFkd/pHjc8JWvOGrW13Jo/qfPwzfb3suH9wxI5xJ+uZ9sfeHTrUXf88Nv0CeWznbxwG//XU7+2uVeyr7yV1zwnviGOzSJQ1zGNvZkd2lku6zR8ujqx9naBL8LH+3i6RLoYsdf3RrZZONil7Pr3hhpvfAuwbRYtV2YlwMn8ei1t/aut3ZnFacBH18Mp16Kq0m7HNN44lvHc1l+uHr1vHH86r7lF7PeL9FETT7Nd7nfi/6THXf1cvgGG+zlheGGb41s4kz5+IYK1aJv3ezLvTW3p2zxa1eDv32Ue205T3UajlQDlk2vLP9Ntya/Yd2uzWcXl5NsDs7i+Q1n2OVvHXY16OVf++YvdrnZ9XF7+sq/df8tRS9e3/TaxTwnvcLtY7Xn6/3u9eA9nu1zgvbe97lh73Sf50/6K7l89by2rKGXPm/Y1tabGLteew7ZnYH9tedPYoCwwx3yhDXcKf7EIYvFMahouATfWsujiz1hF89u8GPwEc4Ob+1s+w6rZrkwefni8eCtXY3F5azGI/UY33k88dPieE9cdYptPHz55I3f3lZ2H2Q5l99ekuperabcauezqwlrsBdPTI2Gd+m47a0h2tpyt9616+fn2vXzFV8/NP79i0DYjcuzr4Z7ZAd/Yg0Ai4XhNAikw+kdEP7B/5f/RmDDwP5JcP9HITsI9FeAxABwbUPA/atA/1zYwGrtv3Ux2Mne4Rzt4m0A94lDw3eYx3/irL2yvJvTYLABlTX46XCXxy6dXUr30uiCuJfNxS9vsVuXtt6uScL0tb0mO2Cj7fGJ/8lu3z9q03plt754vRMxHNyw9lqvsOJ0mFxn9aSdo/OuHt2zYYvhxREj7M4/DjxdfvbWuOvotVw1b8yggN+aeGLVFdv8tFxrptW52G9J26Nn2rnA2z+8cyrGh3c28TsjOI7nkd0Z7zPIFi/v4mrsswmjcXCzF78cuWvrGSf8k60OP5zoiS7Gxw/v80Q8bGvDi5f/hsur3pXqP3HKt9fLMTQrF6/e6B+xiRq0sw1b/ykuf/enn3x6eyd8/eIlLh4wcbrLiVh7DPtLyncvUYkLmssazZf/lV/uXSu/4Vy1r53EkyO+tgvdcl3c6C57dFjxatD5XQbx+Su4TwO94q0llg1fDS/2ZsfVS+vpyaW0dfjLy96L8/LvGrRYec46fId/6eLVrD5+tjOk7b88msQJy3+yrbXa/rYH6/xSrW4+yaf5LvoGGMXDXPjpyzEsWHt5cLb6N0bg/MX1US/5tHgcWu3lvsWrUS/X3nx93H2uLe/NVsce6cXYahqepMVwr+CWQ+OVw68GMXzJNiyIU+5ynvI35yufvv6NEXkXe8Lr69rf8ZMn7N9Ctg92/RKvb9pzhD9p723PzNnwvee9Fvo8zt/PC7rPL59DfaeQa/e5Jy8t/37WpHtP0voh8vTXvvDoPYdPsgMdQ4iGGA13wgwRCNsAYgc65YdtzR0WtR5eNW6tuJu3/d11Cf8JZ8MMQtjkyY7fGnB5/GrDWqO+Nn7x6l0svn3f+Mqu25k/xVq7cwz7ih8OW7m5evbcnEu51WvNdHWvbG5Y50OLt0ecJxuXzicN/a6NI7f8ta31S+zqX/srPqxBIOwOA2l/uQfjexbxw8Nw7+BvB4Kr72CQ/oP88b8R6C/3/B+D9M+DDf3uMNBf/t0BoEEfu/9X4PQdUP2tisEOfYd3G28g9zTgSy+Oz04X+7RWsWwxQ4bl1EdSTQOILvHqdsF0mezC69KY7YLY5ZfgxVk/Pp90Ye3ySidvuH4M2nZQthjbPsX4cNja4hdf/o/Yndf2KQ5bW5wOt/b2yt4afGf1lcYtL985i+85Z4vTnpnnk8+WI7da8vDK23XYrVM/y61Ovvq7Xhx5cFjrb02+M1I7e/Vy3uJqv8U/6dvTxhev/uUvnr0xr4Vy0uKdEf6e257JPdM9e3pzbnxtvJvb6wX+ZMtZW56erv1VHbb+2A2W5MHEnvzF5NF88fD8N47+kjc8Ebu9PcVIa4m15saXI8Z2FmvT2UmYs+V/pZNdJ7s+6sse0uLti9w90i4ndHZy/T+nuES5+HRZ+o7sMO4rn1a/gVP2xp5yabxi22eyPnsvgvL5bBc59tYsvuvxxbtUdmEMu1oewV1868JW4tJv9nJdNGn17sWXf2tunvjGnmyczmdrtfdq1Ec4bnYX9Y3DqkvYb7X2os/HDY/v+d68eD+i1aBd8Lvkr423cvkww4jl5ONePIw2SKhG+NaFLe+u+2Ynb/Hqhu0ab+vB2xe/IUh29bJx1zYcaf/wbHpFrMHKJ13tsPDqZ298B1ENYjZWznLpy1tdnfWfOJf/FX7l4p947eEp/m8p9uo1pbeE79xXF/Mcvc+9rmivj6t9JlzdZ5Fz8PkAX45693PkTfd+oXtdJT07dnvkw3ffb2JQYUBjyMJvKGNwYHixg5owQ4iGODD54vGqibfDn3jsK9XfvPTWxFkuW99bx7AjXrZYPWfnx6tWOH19urXl1BN8Y2qR5S1mb7fO1Vu3s/gUW4zc+njxG0zx9XS1mLwEZv/FWq8zqW7rrK7up7g6/Ds8W3vX6XWYrZc3m1y7ffwcm36q/4nPJ/LuALA4/+0vAhsI0j0Pw0Exg73y7xDw4Z8E/3Tmv//97/84CPRXgP5fg/vvAxr+3X8evANAur/+ayCY/K3/c2DDIHoHcg3Z6OUVL7baxX9zSXVv7AmjL3/tp5pETwnfhZI2qIDtxZLey6rLYxfIhN/FUg5ul83ytkb2vdA2OFtbLOG3r2JhtD00iLOPa+PRfDipBnztOOzOiHR+dH3e3Ce7tdl3r9Um+Vc71/Wdn/PO3rPt3G8MP3ufTc9v8zzX8j3LJxyfXW/VLx5Wn/ib7xzLYYvhZONVm+/M48KfdDWctdrf1WrT2fW//V7O5WfL0Us5NAnDa2/1nO55xME3dKG3D3qfN7uzCstWS7z6uw5e8eXCW+PJVht37a0b/9ry7Yd+w/D7/LAnnPwnnJSfLxZncbY+F18NFyfyt5cb4xfDK7YceLnXt1cCzxYn+c72K11OGOG35u0rEdeLs+v8su2rwRccn37y/9yyg7Cn+C+V6l/7yV9xuXM5E6+/7MVvjLhcuvjRDbeqG/6kXf5oOeT6V1rv8hbnr8bbtZ5sXBdYNVxmN9/e7Rc3rAHb7qMLcvFiy8sWX27rrN8a2fhyyWLsrzC6fYV3EW/d8HjFr3/5n7SBAGF32U/4l7Nx4pksB0YbDKxPbi25BgvVWszaccX429/G5ITHaa1qbe6N0fy16yOcT/Mv97v21oBnN0hJi+Gu3Hwar2EMDSt/49VjGyzQ/NbLboCTjUviqbl29ZZ7RWy538WruXrx7afcpD1c/K9Fbm/8et7z9zqlPZ9es1d77xd3Ht77fOJzBScdF8drIrwcen01ew2R+rIOHh2evfv6SgxV0g10DBQazhgeNPyB8cM2J1usIchi5cKJAYWhRQMN3OVUc+3Wgi0XHhZfTO3l2Cc/Hmn9asRrza0lXj5dL3T5u+bWKL4YnrOSwxdP8uPds6H5chPnWSxMHg3fWjj4xZ9k10uqLRbmvOBPPaZbt7yN9TqgnQeN98mml0+qr9YO2i5/7db/S9jW3SGfHtcuXn8wMZwGgtUz5MNrEMin8ZxDGk7jqdUQEP6nQeD+RWB/BcinDfr8dWADvzB//UcMBeGw+0+D/9bEQMelnebvQC5/uXza5f3m0PHp6t5B3/J3rafY2rsuLGkAJcZ2gbR2l0Y+3YWULebi2CVxBY5Dy2EnYeqsTfYym070Y0hzB2dwfePwceK2t4098eSzidrZu25rvNV1pmFbh58s3mVfbnlP9vJXd8a4OMRFfM+2OCwNF2fjX1ucffM8Vzr+4taB3/XXJuX02iG7ppi9setdLByWxnE+4vds4uXL9/zg39H1lu1Z3J6K19vTWovz5dSzOtXrDONZq1q47F2f7jkQmHh2eWzrh22uuBy6Wvzsi+eXp+7a5TzZy3mz9XXz6LteeDli5OL5YoYpDbbUKO8JvwLvc63aG5NbzHo3rziN4wzx6hUvm3hGOIkYHf5dneRvHevoJ6m/emlf9hEnuzOTQz/5/1ZiCPXJ/6485S32Zhsg8WmXtWI7PKSLEZe57IZlF2fDqxOPbsi0uPVd/BpgNdhK47IbkoWXuxKHfrPjuZyy4dZ+w8uNE699PmHXlt/ecdsrnb0DOLm7Nv/mwshiajiv5dDV6pyf4kTc+r9Eq7e1Vxen+QYA5NrxPAt2vrhhArs6fHhYvLCN02peTuvwDSDo7ekTZ3sj25Ochh/1DTfsuNi1W+vaceqBD2fjWXMFr/XScentBcZuGEhni289uIszOz8bB/fJbo1yymud4mon4nTcG/sOTqv9xH/K/y3K0x52v8Rr1rOErRbz+dHz8n72+sBf/2qfG/lyy6H5Sa8veM/h9kcvtvv4JIYKhgJ0Q5l8QwbCFzPIWszQId2QAy+snLSad73iy6n+8tVrIPLGXWy5dH62erv2Gy9RE1ZtuvXyt068zogflpQTB0Yny3W+eE81rHfXrXb1ez44asOKb36SX72wteOqR99ngttaNDz76q35xM9uH9n02uUboBV7s2+tX2qTr2z8Bn1fxRsC5tP59A4C6Y3Rzo1WG7ccfvjjXwTuXwP2V4BPfxFo4Pe3PgA0BHrC7kCOGA65xDd4y97hHG1wECe7wV11xaoZZ/Eb2/rF2SRe0tBJfzuA2stkF0mXyC6OXaLFugAvTmffy+Zegltjdbae2HrSGyxc72yx2397Kw4XZ9t/tWBbo7XIzY1/69oDEdv8T7Ya2wf82uVkq986NG6688RrEBHu7GlcOOm59Ayy4bhy+Ww1V1cvXz9xNy+b4NLWaa0wUq/V2tr2c9cI4zvL/M6DH57/hL/xq2tN50/nk09rwet7cbqe1QhzHtl0a3Q+XgPtu9r88rZecX459D6zrV/u2lszPO310XuZ8PEunt3rLCx/8WK0/q2zeGuI0eGbc/FyOt83Hhtn8Y1fzuLVT+q7nI23L9L54uQ7Xxz6SvFfQ+tFX9ZK6rF+4vCdI7GndIOvv6QYxjzZieGNi1OxfPpyP4n8zeNvrezFr91AbmvuEI/OlseO58IHK//Gl4eThhFDDLohmJgaK8stTvPZdIOtrfVml8Nv79UXc+lVrzWuTfPDtvewbPtVu7xqwdnWW3s5Lsv05saRc9fxPOXEjwOn65N/+QS2OWLp8J+riQFAQ4Jq0mLOnDYswIlvIFAOTsOErQnLX14YKSddHp/dACNO+Hc4i+Ozxdj1n5+tx8Xq+YnL3kHKnkO8MDxrXr255cENW3B2nTBcujhdzQYw8cKzG+ysTa+9g5yk+GK7flgc+sbe8Kfaf0tif17/e7ZPWGdQzBmle13wva7C1l/B9RkRj+79JdZ7wrPgs63LTtfXj4qBy9qGJ+QOZPINGQx57tADtrEGNlsv/MatIY8mhhRxWvPy62u5xRtCPeW0TrxbK5H3xCNicZ5qF7+1xPV6c2m+fsXD29di9Kcardne4yZhezabl4gn+XjWIk9nVz0xupy7j7f+05sf32vtO3Z7YYfRpMEfzrXr89ey64V8ZeufsKuxdvtrsOd8aHG6ISAOO67zWw79z/8twEf7H//xH//1XwT2z4L9VaC/Auz/IdggsP9DEPEGgDScNID6rUvDNIMbl+w7XMu+2A78djh3OWJ0/MQQQYysXZ3F1SoWboDwVOOu8zSMupdI8nRxdDmkuxyzuwCzSXwi5rKpXvZdK60f/dLOXW/sYnq/sezO4cbV5tN80pobw3dea7duOXHFildn13uzq5+op8YT7tyvFnO+9zyf7J5TGK2GGBHjv+WL03zPcTn6WI37lZ32msnWo5qrrbU5rekMxNR0nnD+4s6argYOcb4/aqtBt3bP4WktOF65a9cLrFrbI+ye+dbAwcWBXb+a1VtdXcLevDBr8rPhnlEY3evk19L6sFZizeXAev0WY+vrCTcsKUZfnvWS9ie2OD8sDilfrJob04N4/cPpzpvw45LOlfQaKIfAvtLJxbcujGx9/eixfaR3n3xnyg7rbOF/DjHsyTasMXSBrb38HbStv5zvyObRLmXWDNs429CIzobjy8PLNhgKIy6C+Nl0NTbu4vfGS1vDxTC7wVU+O11MHRjO+ot1zp/s1ihHfb2E6RFfDHZt3IZmahZfbHtuvTjZ8jqzeqHL3bo0Li0/jC6XHb514nTe4eqHt5bn3f6KhX1X1+dqQwHCjxOWbSAQx7DAQEmMlgMvVp4YH84Oj88PW7ta2y/7ibPc5AmvT/20l3A8fr2ylwNvkLLc9sSOtzmt2UAmHvwK/K5bHmn9ajekiUPDaPXCl3cHPHHZhjXplYs9+dVbrP5v7C0nfP2/RXna+ye7M/TM+V77sCef9vpk09XaWDWJWDYR89zKu/6PiMHLDiMMDmDFYA18GlTgN/QwQIA15CnWIKeaOKQ69PLLV6/4rl89NeLo8XI3fnMSGKkvNrz+dt0n3sZu7Vvjyc7f3PbfWdx6P4qr33luT4TfubNx6m91temtFy4Xnl3e+rjWqi5c/Pq71tU42+8nu/1mtwbxesW1dnnXXs6vYVt/bXvafq5N13e2eoZ6NJ+tXjnsBoRPw7/WaBDYPwXGtff9bwX+If7H/9dgf/1nGNhfArINARsGGv75a7/+WbABoL8K7J8HhxlQ/ZbFMMnF2mCJTxukbYwudrHwMDZxuc9f+8lvcAfbWPgdCi5OX7ve8Q1R9MY2zGA/XSi7ALog0l0GaZfKMDycLpVdGNldMLskr02e1t1+6jM8O78hGzu9WDb+3S8Rcy5xiuFm03z94FU7uzpqs5PNXzwpf+tezj2bzo3v3OnFsp1xzye850EX9zz2eeHCqgdrncXZYrtWvOrCaX3HFe81UZ03Xc7umy3mrGi+dcI9p3j6sRaMTat5OXy5nl814Fs7Xrj8rYN31xLz7Ol6FQtLd172Xf14YrumNZYjXl46Dr+190zzs+meFWHLCxP/tUWPtD6tlYatT9cXecL7TILRsHoPa73sXvPJxorzW4f9ts5b3+EJfs+EsOX3+iEw/tVX4Pv5EZZO1m/deks6q86EDddzWHsPN/z6NaUhkcEP3zCJTa99874j1XzzV1rrKUbEDGxoPa9d3vYbzjYYwoexq+eiGBbPhfBieGkxteLRYrvW1nK2/MslfLph1ie7vGpUv3Ng3wFa9uL6aH9PmD2Wz66P8K0Pq8e0fsJ3D7Q1xJLqiZWznOq5cHfmi29819n8n6tX1IfT+asNjOIubmhF4hg6bG55T/WWS/hq6WPrrh3/Lf7JVt+6ixmA0Oq2Pns59blxdrlfrdvwpboNXq7UX7Xz5dBh6pRz4w2Zii2vgc7GYHIuJ561Nq+1n3xSva2zAr85i7/l/S2J8/Eap9/wJ9uZEWe0Psn3+sCPR7wOaZjYYmvrgcapp+u/iQHD2gZahgAGAgYNbDjhN7i4WswAQh6fbK10A5Bq8Q0jymWL48drfSJeX/I3zi6u3ltc7uKkXjceh1Yvv57jNQR8ql3NzSF37ze3vLCk9TvLxct5wvc5wWi81qbDb55Y+Rfn37OLt7G739a5/r5GqrO6PnCuTZNqLMc64Q3Mwqpx7fr7te36YlvP3sRw2A3tnB3Nr0a9N+grr7/6a3/qV6fhn1i8OA0K0+Ln/zTkj4NAfwnYAHD/X4MN+O5fBPbPgtn9U2Cx7N/SQLBB2doN0sKfYgZILusGCLDiRIwfJ7+8YgYGG6OfsOXeNeI8cbOL6xXmAlnv9zJJupR2Qe3S6BK4l+UuiOkuydkulbhy9zLaOl9dYPVWvzD6zX7aF/vySLVJfOe0az75n3pQ51P8zU6e9uns1V0t7gz3XJ2z887e55Qvl/asLna56qidvfjNvbGttRo/ux7eNE719NGerUM7i3oQwyvmOW0O39nQeESs16pnD0sv75Ndza29NazNrlc89uL1ufHOlQ2r1/bjXHDoPV8cWBy+OtcWZ8u7z7BnxCa4sK2Zf/Fqv+Hs4vWcbr36hBUnX+G9bkj1YfGrbf0VOLnY5t11FmvN7HLi3LMizoNPE881e32a7GfF2l4fca7cOtVufyuw9qf/PbcdgoXTi/8aYkhlYEM/xX+uGOgY0tB8a6wfln1lY/UXpga7NcKXR4rBDK7YLoWfsGrDGnbR8cVdDp+wBlvyiRh/c+Bx1jfAerJxqgNr4LW2+mzDgoZ08LXp7YOWA7NHNr1DvmvjltuaWyc7jhy5yc3ZPTxxwhr20WG7VvvevF+qDZDIG0YbHtDixb5jy2/Y9OTfPGKPDb+yN35zNr74G4dt/XqwBm29m2MAEqca114Nb+1smsQhu9YVXL3RnZU+0g1x1m4/YQYxN579pBve3NjF1r85+Wx7tWbYSrU2J3nD/1bl7YwWv3bP4frOjU+87vgk++be/Kf4j4ihQwOJbLrhDRzGjsfGWX3jxIDCwGG5/IYhrfEUpw0wrq42sR5cnnridP5X8eptTE80HCaf8Mt78m9uWGecFK/24nSxW99etp/OaGttXjmLP2GtUV8bX10f/Hrl60OeffY8yebHbx3SWvHz5ZCnPtS4e7t257K29dZXyxDscv5cdmeQbQ+7d7i42NoN/DZv7TjWIgZ58dVvUKiev/jD6S8An4aA8or7J8Fq/ekvAvunwQaB/nnw/kVg/wy4/0aggR/f0C+74RThy/1rGQYagj3ZxPDFhYrOjrPcp9gO4LYOLPsO6YghwcbIrsOn4/Evd+PZDbPKSeKI6wvH5ZDuUrmXxi6FXVq7PLoEutzmu/TQ95JMd2ncS3L1sndNOqkfsv3eC7H9rI1L89euDq1WNk2smR3emkmx6199+2r9i2cT67/lFb+aOFfaWXa2tHP3HBqI0Hyysesv99rxyun5lhsvv/ynOvpkf9J4bPuVa6/ssF5z17Z/z05+Ob3W9EGrUZ34fOe/a7HFyocvl+aHp/GrD/PaaB1661lDnL387WPrwfnOKDw7Lk748tcW7/ksl02L4ca5ufwknP4uXn17TNdLgyb29uiZ9pq7/CdsP59g7K2Rv6/ltJ62L9hdh705BC6+e4TTzgLWcyJseDrJf/vc6DMizpO9tVvvnnu+Peid3V6yneNfSgxlnvCfK4ZkW/P67DsYvDFaPPvGtmY8g6HNpcvhi1fHACasWml4Ug183MVcKGn12eIkvNq7RmvGaYB1bRyaD3+y2+uTbZ341jYsM4yAP63Z4O/Ntv+4+e37cqxDL2ZddiJHrhpxWhOmBs7W47PLiSe2tcNp9WA/oon8bPj6xECKblB17QRGl3910pAvXx6xdnZ4Q7T4i61drWu/8esB1gBleYYn/F3zyS6vXHXZdHUMWMqhW+9Ka1YDJpeGxcvGsWY5MBfpJ77aG8sna8dRN/yNe/P4+v3EV1f9sH+XXy7O1Wurs3a+v9aA7ysxSMh24TfEaZBDN6wwRFiM3RCDNlwwQGjwsXFSLG5ardbgGz7QO+iQfzURz75+deu3ocpTfHPxYLQ+Lr+cay+2uVtv1+9s4l9OtdiwPRM8It6Z4YUXax2c8CesHlpHfNdJ6oVO4tVHPDXY1b5rXL05/H0tXXnifsem2/ticcTULrY2jl5/bdsazoZvrWyctb0+cPn1ZYgnllbPIE+MTTfga1DYgI9WhyxG3/82IM6f/iLwP//n//ynfxrc/1OwwV/aUK9/Emz4h9c/CW7ot4O//evAnysNvX6JTbtYNxxjbyxt0LY2/nKfYvTiG88uTgwCNvaEZxdnh639tt5iuF0Myfouh/ZA74WRJi6KXRK73LoUdmkmLjJdjveS3OUxHn8vyGy172W1tUl9FiPbL9ulGOc7tpzOLp9eW3zx+oA/2ST+1q3P/GR7oW+cr3b5pP0/aeI8SXZnSzv7nlfPY2NhcZbrmSXlrMZLYPHorZUm5W1t8Se/XHti21/rwJwBP7v64SRbTn4cfK/H5Xu2uDAx6z9xYHQ1PC916WLqbIzPrl+6PYXhx2PHw9nn+2RXg7Ye3b5bZ217o3HwW7teV6q5fnXg1QmPH0748NZxdulssvGtAWenk/jtZ7GtvTjRy/YTlv2W2+szrBppeHkwe4C3f+KMwtieG53wE68FsjbxGiMXJ5t/61u3/usRzre3es9O+0z4c4gBUHaDobCN/bmkodhXscvTK8lfniESLQ4nBkHZ6+MZKoXJfdINr3AbXIXJhfHhcmDszhOv+OYv59rqEDZM7JOt3ld29fi7/o/YzqOzaH0DjHA8GDt9z+0J1xu89aqZ39obl1tMPYJTrNph39HVShtYEf7GVuTSyzWAyqYNHWj5DaI2Xiz71pWzGE3Etlbx7Oo97YVsn7fnhmnW3lrsuJ/s1aS69SvGNqThW+dJVxeXsMXYDdeqI1acLt7Ah52/9o3x1VQH1kBn64nrjZ9Nr12d9Ymcxapb/N/l1xNn3DP9S4ghA2mg8smmSYOStRtQ4Bk0wNmLb40V/AYbcbdWwxEDiavLIU8+Xj3ab/1snNbH9gjHCad33+US/lOc3V7iNeiDVWP9J051YESOtcoXvzG6+PI2xm+NxT7VInGqtzlJden2U63O5OpycPDh7LfnXz15cT7Z8euR3WBMTVw8sv2yq/Nr2NZa2z7Z1sV7s/XKdp7y+Opkx+E3CKRx7KVYg75Pw0HaXw1an7//NPgPOf/0d//wD//w0z8N9n8QYhDoL/8MBtMGe4aAhoEGfP6pcIO+/irw5/wVoMHVm+1SQ/+I3VAsvFqGY2vjLedJbt5TrDqtu368jW89FznDoc2Nk4ZdnNSHmDpPuXR4tvXwG0TtRXEvjF1a9zLuUuiy0wWSJl0u9/IYfmvQeyl+Wps4s0RsB2fZG8/eWPgOBrs8x8vGKT9769YTLNka1SW4cOddvLpxwjbesyyuTvb6aefnPPnOuks8ebrEF+s5inkW8eOF05tzhwU912o81cneXujqf/K3dq83exUXcwbsYvxei9ninhvNZ4c7a3WqBdcn3fluHbZ+bo149exZVhNG7zqw+immhr1lw8XtxXowMZxPNv76dHWsW984/OVnb3y1OKlmPLq16gFGlxuP9Fqor10jXjVw1y4mN36c6uHA+fqJK5bgVGsxuj2QzW0d8bCnOmLtZ88lvPq05yy+mtzPhrV9TiR8eeHrk+pV2/or9djZ1RftvXj9X1MayBjm8Bu2NUTbWHL9r/CfI1/VEjewoYle89eOB2s4Rxr+bS0cWHt/koZK2dXhG7KoFc7eIV74DuL4DbFw1san435lt+cnW3/xP635ybY/PcFo+4AVW916eOzlwtO3TueY6N2gBI+wYXKLVWu5sGLqtE7539FqEvn5BlIEdm2DBhrP4Ki8rQXPp/nhm7v21t0+xFrbsGvXgpWzcT7hP8Xf7K0L+xG7/tWAZ9PtdeNETsI3HFs+HU+sIVw4XewO1+LRa2+N+JvfEGlrkY0/2Zf3lLvYv8tvTwwcDBHofIMAg4KkoQ2Jw47HNxAwIOCzw3BWV4dv0PCVJurSBhGrq7VSbzjWS9avN1h5N7514jxh9XNziXNrHXrrdOb85cBuTue/WBzrd1ZwsjXgnV/xZDnl7bMOWx5N3jjpfX7licVvLVhcnNXhuPJufHtIylP3k71nsj5drw3J2MXZt44aeH9JW29r1yPfeWU7Y7oBnxx2eTTMgK+9hd8hIK2ufFoO/J//SvCf/u6//tf/+tMg0DDPMNDA7w4Cn/4i0DDK8I/9o38FaDjlktugam1xFxsDrV9qk2pmiz1x+JeLV29hN97wiIZtH/mryyOGCS5tdPzFNhaf3vrhb9xs/ZG9JO5lkbj4kWyXxb1kdyG/9vrpLpJdyrsIdynugtra6+tR33Rnm13P/PZC41wcn3Q+aocVlyf+VLMc/qf44tW/2Fs++67vfLL3XNTp7DpftjNe3XnjkOwutA02buziPcfs5aRhyyHLX9mcJ7/1wqvFzi/mdeRc4mQ7A7YzcK64+TQfnn951SpuHYJza9/1PB91FutZhaWferZOOTD1YPnqfLLlskl5sGzaurRztPblbpzeWL3B4qWz1esZkbCeb2sSvcvLVr/9hNGbu2vR7YO0bj4bp9pkay9WHbo6cjdHfNfeOmHZ1WYT50byPW9+uve7Z76fd9leb1eLk7XJrU3XT5i+20Pn1f6v7vx7n/5SaWCVfouFGdQYrlwu3ACFXvzniNpPtXZNsSQuqd9sYgBUTfbq+AZFccoxZFk+v3X4Bh1suJw3vNrh1mt4xac7U7Ya1YHF/Y6t3ie7PcH4u/4nW559sOmtyW6P+bTBDt254VQHbuBS3BlvzXhk6+Dxq8Eutxg8X06y/K+0YRORp9YKzurEfujNpQ2X6I1d3q2VwBM+/q6TvXHyycaVZ2C2GA0n8eF0e+CX9127HqtbPwZgeORpzbDq6WFl82h+Qzgax8CFFqdvfO3LCeM38HnCvpIf4f5WxCX559p/S2JfpKFGQwIxmhQ38MgOJ/L44aSBhJxqN/DZWPxP0qBFXuvRxdU3iKjHdFwinp0vV0/t4/LFw9k3bzE6Xvtlv/H3XOJVY2VznuqUTzonePxqFIdf3bp0PVU/zq1VvT3zern55d79fKq9gvf0/FvH2urcXp5s+s3u7NTOlwt7son++Pi/ht15ZOslzpMdp6Gd1wfNbx8GdnrFt1cxa7Cf/vIPN52tZnr/WfAdCv7+97//l78I7P8ghN6/DHz7i0Dyo38JaHCVbdBzh2YuMTS5A7Qf1a2n5tbP3j7gLlzFw7LVvFh2sa1513q6xFmPiK8s1lrs9hWuBg1/qlNu0v7uxbOLYhdafhdXfhdi8S7E4S5HdLnLUaOLJhF/uwQn+fqsV7I2qfe1y1nuxpzXU+6ey43D9XOx1clykl3TM7g1ymkNvZQbz3k9aWfduZF85+zS7sy7yLOfLvQ39oSv/TYMiHPtHxG17e2pv+L2R3tdOR/6yXYGtDNRg59WL564ep7T5pdH8+U8ccqNp/+4rZUWr699hhuzP/Xj1Ucx660tzlYjuzidLa5uZ5eOpx8ab6X9fFWHFqP1S8sVg4fpUS16Y6Q6KzAxvM2tj+yneBjeU23x9evRa01MrfJ2Lf7dw3JoceeV3fPNFlu94nVBfBb4TPBaYt/Pc+Jzvs8UGpZPdh3imfD1sT3z2197p3sfPmE/KgY2F2sA8xRbeRoOfsJ/jqihn2qpyzeguXZcvCeOoRfNZ8dPcMnm4RnOGDYtd/nieBc35Lh4GGHDaeetn/Dy1v8RW7/fsVvDHvTX4OzJjlMePw6Mjvekd6+LsRN14AY+dLXrcXNhy6vGxjxLml+POD+iiRr83/3zgCr8Ytc2kIpLDI42pi4sHvutFmm96iTqrI9T/bDNgeMYZpHLvbGweDT/59g0UVNPrRPPsIyOWzy8M0oTeLkE/2mw94StbWgTh27Ic7Hsi8V/stW3p9b5WxAXZJdfugv12g2Hskn2U73fgtjPtenOwYXf/gwIyMb5DRKyGyQYHsDpcje2WDhdnlpbx3Dh4mn9EJzF16725qolr/XrH2af7GrSxS5eXud0sWp9h6/+5YXH/aoOLr1cujo3Vh2x1snXu/pPPZGndZwl+67V2S9eHfZ3at9aa3+KqXdj+OG9htcmeg1Ly9NbQzZ2cTnZxHowvOr+JeyGetn1yO95Nghktxc58PL0ny/WXwY2/FuO+uevAP9k/+M//uM//d1/+S//5U//jcD+24Df/YvAH/lLQJcWFxx6sR3cdbnpIvRLdLXVbI0uUMXrIU7xtbfXYk+2mvFpIkb0lB1eTjEXvi5+5XcJjBdWjVunuDrJrtElEXYviy6J7C58LoZ7OSQuj4mLs4vQYitdLukGDaQ1kyc/4bcP/u4pjv0Ws//l2necGyuvWovJy05gm/8d+66Z3mexay1fX8mey/rpnhkNa0DRIKfLrudysRXxN6zcJ86vIQ18nmLWLE7see1ep2x7x4XF64w6TxwSX8wzsM7mwfZsLydMPEw9z7D61cLdvvielXobC8tWh8ZRhy32ZMepdn41aM8wXfyJE7bcrRu2Wo7eSXXDn2L1DsOzFhuuZnFnUyyBrX/jRG7903x1E/4TdmtvLZzW2trLqf/izoywPXt22mul9zzdZ4DXlc8Gfp8R4bTXcfH81aR12hu7fvTW/us9mziD3n+dx2I/IoYwhib04gZSBj4N3wh/Of8WoocGeUR/DfPqOW4c9nIMhKpDZ8N3AFjM4GUHUfFw+K0DN9gIr0549fLpp1w9Ntjix908ddh42W94vT/ZpD2wW6/XxNp7DnD1xcIJHHfxat/YzQ27/RmcwMO2XrjnEW9jm0tbg5RD53+lVxo+bcwQCrbxi+snWd5iN3btOA3EPnFbW5+0AVSx1lQj++aLkbDW/a4t9+KGYnRrscXY5egTL//i9EpYddhPeW9DPPrG6ZXFqn8x68Oy6bXVT5f3W5MGHdkNVPjfscnaW+8r/0e4v5bc9YlL/LXFXfbt7cbh4mIEvtxwYsBgOCC+MT68OH35zplWf3mdP7x6W6M69RrWIKM8nLD1F98ekl2fiJPNoRcj7GrR9bv8sKQa9VS+WHUWv/JU63KLdV7x9hy21sbvGSdvufCe7+LJXZsf9+pqybu1trekfjaPiPX6ebLlhe261fzKJtapxs+16z9bL3Ge7MuRSxcLb2DovNgwQz0YHntj/UWg4d7lNAzcvxDE/dN/I7D/1+D7l4A0zF8Avv03An/Ofxew4RlxaXGRoflxYPFWfxfnk123NcRdoOLt2vnlP9lyL96FrB7C0i5vN7c+uvARuUm16nN5i1X3qY6YC6EYcREsh94LKd0F1mWxSziBXbvLI14XYRfFxeLJsUaX0NZp7SS/ntnOCw6zt/x47QX+xiXFw9Jy8S+HiN0++NVeW4yoRYrT9Rl+85/q9lx3f9WO7zzhzlOPO3jo7L97oYfLlXexcujN+UvI9pBfj3qyZ+cB95qCicN6DcahnVX8bBzn2WsSLr4Yzb/cegsjngke25p0z0eML15vxVonLB6/dXrWa8ehe4akurD2xO9Zxn/ihFU7f3t/kq3Hbx2189k4fL30zMIJXrL5Tzb+E7bnV3zrks7iCcNXI9n8+q62+J7P+sSz4HvG7NXE66f3v/d4n9/h7EQMJtZnCi2Wf9chnQG9vW2/7PZP73vxR6SBGf1kP+U0wHmL/6Vk+10cpscd5GVvz+yGeA3O4qtpiESLxYPhGKY0iFqphri8ixt4wBtwwcTZ6Y0vtrXC2HqMx69v9tap93KLwdcm+sdtYHZtnNbsbMRw2LDsXQNHzDBEvFj98fFaq77kVP9iW6/eSRyx5bTu5stb3ifdUImvDsmm1Vw/WZ58QyCDL7p66dbAfbK35sZpfniDtbXFwtL1IJbwd61yb+y79t1nQzLr1wNMn/WblMPGo7fWSnWKVwNGdujX+uWsb1iTL9YA6GJbb+0nbO3q/VbFJdnllV77ifsdMdBxCabXrz4p/in2lMv/Obre2ORpvy73YS725RZ3kYepI64vmuCI03x2dS62Wsy64rSa4QYI1rv14z/h5GLbR7kw8sYprk496IeuNh22624OPIyfVH9l+etfPn97il8srJ5oWLpe4rDLC1/erX3riJUjllgbVnxj8XHUIDde/ezWfNJyqhPe3uv9zV8uebO9NtWup3zCxlm7nGy16u+X2Go+2W/8Bnx6sHc5+q8/HDgfzxCvPBqGp2aYAV/7yhbDaRgI7/8kZP8i8A/yr/9fg/03Ag36aINA9g4D9y8CCfu7w0CXl7SLCk0aajX4KnbzvrLlZ5OtI+bi1FrFWpPO3l6yifwuatV6w+URNapDuri1Zhy6/Hg0TjVap1i5W2f7gFmrvC6IydNF0UVwtUtul8IuhnQXR/r6XY73Ik6r5wJKWmPXJnxSf+ns9t8e2OSNa8/58cM2F7Y22X7I+nHYt6fiYXHZPQvPpvjmL05Xqzq4xdjOkJ/ubGnPoedF74X2SZ64P5L/55J6YNP2lx/mNUbEaOfmDJbvNUhvLNsaNL/nLH6xXtfOf+Nqw1rb8xCXJxaHeE5qiG0+bGNhbLXY7VHeta1J4+ETPlELVwyP7lzfOIs/+VurPDXjqd0arXP19kLYpD2R7OoQnOJfYVs7WwzPXuiLJXKqlTzltbZe7Umc5l/b83Zeaa+bfa8Tvs+Cvl/Ck2J9d8D6XKDVIuxdi2yPetY7gXdGu8d9D9K9774SAxiDEfoJN/ThN1hae7G/FtGPYY3+65GdiO0+DJXKYRffOgY7nUVxeHwaJ26DrYvLK2aY0tr6gNMNqVojqRZ813/D2LsmHZ5vnfb4ozZtrdaj1cVh2wcOzNCExoPRfGJQEyaHD4fxrdWZ4JCwcsLl3Fg9xwm3Tn3qj4i1zidNDJluDh++WLybY/2txRdryBRebKUY7sbhyyPVKOfW3hyxp7XrKz9Zzle2GmHZpCEdiW+ti5HNy8cxWKM3T5wvRreH6zeYe+LcwR1tmLPY4qQ6i/0tiguwoQrNX7v4j9pPNVymaRdq+sY/xTa3S/mPaJfy6mbDab02ABC7fHEX+U+4ddgwPhs33TBhsadYfRB2da23utzLry5Z7IlTPqmHy+EXa7/l0rcfuho3p7WKkXooB6/zTcrXB/2p/sXKeaq368kpvvZdqxj/xvOJusV2j+H1UH/VvnF5CXzXuNJa5S7GlpvPXp/+ylZDv2z16fr3Or02fpxrL+fXsO2l+tfG6Uzg8uiGg9niBnj2myaGectb3Bowa7xp/zwY3wBw/qnwH/8bgQaBhn8GewZ+aYO//nlwfwnI7v8kJN1A7k1cWFxKaL7LS3bxvdjsAKy8tXEuDgvPJrs+v/zW2HWf6tyYixnsCd+cN5x2YQun9UCHk80tdmvQ13Yp3DrV6BLZJXEviPReWmk+cRnci2EXwnTCJ3FJl8x7Ke5Suj0keifs9hJe/3R7g4cVj2vf7M7lngNfbfbN44tl59OwcuWwy914a127ZyLnPp9sMbX0/sapv3Tn7ow9h86efS+2/xbikvhLLvm9zvLZ9r6vPRza2cGcR7xej8W8JtnxcWm4OFtesXI3Xo5ztvbWzMaJR4ttXutXN87G6fpn48H1R8OXt7p6hN1ZvHFWbuyJq284W1/ZuwZOujx1Ni8OiQPvmW6NW+sJ2z6f7K29GKmHN454Z5HwW5/mE8/RmbN7PaWJ93rS55rvhD636D73abGN91mxnw+wPiN2PX3VW33bC7FP0hmwvc927733vpLe56svzm/Asp8JT9hfWlp7+9XX9m0QJMYuxic3RooZSOE27BK7GH9z+QYpbNr54MeTU226umk5xTYevr3A+BfbNbfG9fHwsxdn4/6IrQ/1nGl91JO1CV44uyFdNYrly6lm8dYRw926xdhwg6TscAKvJjz/O1oOLS/Jv/G04dDvfvf/H7w1wBILf5LNz944H168gVTxeiKbT1e3eFh+NYttv3HF7SVew7hsYjhG3zpy2OWXRxevRjy12ElcEteQzlCoYR1ea+XvMC9/eQ2WwvDCnvBq0cv7WxAX5LQLbv6VjRMX24YhTzbJLn/jMJdq2K6RfWO3njgbZ/XF+QnfRZxWIxvX3hoQ8IvJC984W2zxuOIJXC0x2h6WR1uHFsOJZ1BQXTastdLLX0zt8uB03PJJPSxGNm9jnUnxT1j7qhdrF4cl8TYff/MSftzqtX6cN6y1nmL8xenWYdfrd+OkHvc5ha2oU3+3xsZbE4fuuah5dbnLuViy/d1erUnD2fUQr16rSe9rfOtdWzz7rvNdu7W+Y1vL2fHhbzZu/80/axnkwZ7+OrAh4HeHgen568A//jcCDf4aBvonwP0VYP88+OkvAb8zACRdXFYTl5W1G3bc+F5+cPhiNMwa4V2GyqnGzb129di48TeW3BzSGtmkWBey5SRw8YvtGrRcut7itpYY6SLZ+mrxtybbOfH3krgXQ3YX3qTL4l4I94K4Nn516Hsp7jLa2kl9hWeH1zOtFrt9w3avyyXw9k7Lac3qp8PpJ+5i9K276z3Z9zknb1zPs7r59PZQbz0DWqwLfhfcP6d0EV47TVx4XKhoF63lk7W/Iw0t7Ndee63C7Z/dGRDn02uT5nsdxqd7XYpni5XP9hyqszn6oHv/vNl076X6y1arvVxbHlsN2tpyq0nzxcKrwf8uZ7mtt7mXR9cPwSunWFLMmvTmVVssjVPNalTzEyan2JNNr71xNTyPhE92DXg+DdOvPYvRfLZn73yv9r7tvdtnwH4u+KzvM77PDDq7HHH6fn6Qp3X3udBk95l932f0vv++Iw1f6LC3z4kbX+wvKdb2GUXrO5uI6wuePHHZ5cD63EsXw9uYwQodJg6jEzFDlGJbZ/0rb/GtZ2+GWzgwscupRrz627x6/6W2146adDGymHUbyOkTrieYOsXo8MuvtkFR/taiNwajF4epQRf/ribq8GliEGQAtVw+/CkvPowNjw9jF3+yW7e8MLoaN95aGw9j03i7r3LvHoqV2+ANxq9WOtvQzJBsY3RDOzE23ubkt246PA5RY/GGctWHsemtn23oE5duuLRY9if8b01cfl10aUMQemNrb/zJTrsch7t408Tlt3hcAr+cG7v16on+yibtkajpAr44rr6SYvHk1DfdgEBs88LTYfSTb3AQTuzPWnQ2TvXY1qwGv/1sDVzYcpPqsNPJ5ib55bKrS6rhbC5WTVg+UQdenN58WCJmvdbEu9yn/K9qvsUWsw82/s17i+uTXllu/NUEJ4G35/I7M4KvXtykmpsD6+wIrF5Ww+WtXc3Wzr4xOun16Jxwto9qr10dutf7L7HtVd211SetRxvIvdl6bhB46xZP7yCQf7Enrba/CmT/NAj03wg07DPc238a3D8H/iX/bUAXFJcR+voNNOBdbsLuUE1OFx1+l5+Nb34+XpepxVyIbpy/nLVbh+SXi9NFDi6vfBcyGI4LHzz9Fg+HkY3TcbZWmpRDwvC3PtsaXQ5dDLsgdpHdC2/SpbFL4V6giVgX6erA2PdSvGvSiXjC1y9bz6SYvPaycZi9seWzCZxUk7QGbucRXuxyq8cPX012zTe7Z0Os3/PuGV1uWLz8emq/+nDObNqz+DkX+B+RLu4uXV3SXKLYq8W7mLkExBeTUy55WudNes0R+057TXrdORO286DFei2L0eXx5eA5417DizvrzlhOPpuuZpwfseV6bbcHmBiMtj7Jp3HwL37jyXc4Se/x/HLInnu87SHcMyrmDMvhb97GNl6P4ctji18se/eVrSb5FFezvoolYmRrkD1HPfCJZ+pZriZeN1f6DMgmve99pvvO2e+sjfU5IJ9tDa/h1qwfvdlX57b7IZ37fZ99R+4Q7/rE+97gJLz3+9r/lrI9Z+9n29riPr/KyxbDwYWJsZPiYj4LfSZuDOaM5IlVGy4etjEDFXprsNPi1axW+M1rjeu35ta/vjXUzF68Wj9iq1/vfFq9ixnk0HA59uSM2QYyxWBbh53gkmpdTG7r7npwflyY3DeNS/L197vf/cv/4QZfLA5dXn72+htffvX5bIOx5cbHWd6t/cTZWsUbgsW5PVSrfHiccuLSa8ffWHWItWnDM7pa6WL1CGPfOgZw4bSczaPXFtsBXlx2g6GNhyXVEv8O/rcgLusuuBfv0kuvLebCHG9tcZdmGp5vjbgNBy73q5h88epl43RZZz/h8l3OxeojDpxOds9blx1O8BbLx1ezvmFi2XS+IUD8zSVf2Wm16NarD7XXjssn2eXhhONefjz45cKdwdYhnU25xTwHermw6oeVTzZOi1ufveuIV2Nzwrbm1uMXX7xYtT7FN5aomU42nhSTT1ezdfesl0f2ebB7buxyCL+8rUfnP9nllP9Ug99rkt9ZLEa29r6uW6f+f8RW55OtN/3IgbPFro17/xlwdkO/uJ6LenB+A74dIn6l1ZL3+9///l/+IvDpnwan+4tAfyHYkA+W/Um6vKS7tBCXlLXFaBeZG5cLX045xZ94i9FPcX1enE3YLldhq3FJ8XziInaxlU/xYta5F8JwfSf8uGlcwr/12KQLYhfZBg9kL4guttnwOPB7Sea7SLLj0vdSTIrnF9MjYeu9nrPjwui121u18uXJ35o37ym2WPXEnuqxaefcmp9s2nP1DNUQ61nHpfcZL4eoUT/OV7xnRWCeyV50r7h0ueARNmztlSeOy5SLEO3yBeO7JLG7LLkgxWNvbDEcWn04ffu4Yo87xPC6Yjsb58D2fDoXOMxrMI4axeQ7U1j+Uw7x7PCqHzd78e3hk20d/Opak+154rDJ1rRvWu7q8ugbuxz2k8arflg9XP7itNz6zw/DvzF6sepaf3kEXg4dJztetljnGkav/cSppvVI8bBy9JrYA8xrwTNK9/7vfd77Gu697rsovfZ+r4YTdbwG+0zos4Qmra0X0utJj/zdj/dS50Hu++wr8X71nqZvrM+L1fH5a9/cf2vZnuu7nvu8WhtnPwvpbLxqJA2t4vksNCgRWw3HvTGfoa0HY8NXYH3WxtdHn7ubR/Ph67PDNw+er3b7/KV2+zX0gXl9WI++GC6Bq3ExPDY8ufnWkrt5fL3g1F894cgvTsTLe9MGOwZM+LAkX70ED7/16c2nDYvWv/zq82mDLrytz6bF6QZQ1YxfrerhlB9eHTnVeeKGldM++PV4bRqXXuzicvhb98YTPk7Du3wDu8vZYV580jqGPesv//KKrU2/4fzfurj8PtnrN9i4Nu0CS2eLi7lIk8sRK74xfvUX498YTVyi15bj8u2y/4a3JrtecKzRQIFufbwnf3F2edVKlm/dhgzLjcPPxsOHkSdbLt3AQe7WKr78xXAXq8/wW2857WPzYcvfuuXDnFn8/K1zsepu3LOtv2qXc2u85cAu/ymn2OLXfsqrHqn/p/XJ8opfqa7z2DPFv2cJ3+ewWGu05uJ0573nvrVaQ2xflzitVY/LgfW6a6/Vrn/xX9O2Tn2QehTDYcO8h9bGbaCHp//eZ2SHfbg3dnlvuiGgfPqnQeA//MM//PQXgX//93//0z8Dbvh3/yLQEJDPJnj9heBX4rLiYtLFJdslJcwFxuXGpcilpXgXoM3DgXfx6VIk3qUKHq9YWPbm08uRw9aDfuj4KxuT01rtDd7FL/3deGvE2zw913d5JO7Nw5GrXzbpgrgXV5fCLrBk7S7BLr/JXpQTOdWS14WTWK+49Vu7Xmj9Ev616RX83Y89kuVu/taP+ykWVi1+9s1Jyv1k7/PaZ16859cztL/7TOXpQ0xevXSeztvz+HShd3FzMXEh6hLU5S+bxF88u9x8tgsS2yUp7Qdwly2XC7aLgJhcNg3vIo0HI9v3itef/bZPmg93Bnzn4PXovMJpvtdiNXqNh8utxlMO23mLw/i9B9ZWe225b3bPTV2+frLx2GFbMywdF+fGro7TWSX8xcsh+iHwteMsTtSg9bU1lndjSesXXw0v9mR3nq2f/Ulad/Oz64/wrWXPNPEs+GmvAzadeJ963+57nfY+pvt8J77/rn+5Pgtovppifa60vl7qa/tuL3vO7fm+174S71ufDXRSzHu49/obP7v4X6PsZ182TXxmxdnPRph99ZkWNw6Mv1ifg6vhPiezr7RGn6V9flZ/uUQf9dNAC07HF+OL10d54uvL4VdHTrzs1vpk4xvw8FsbJkYWY1vT2mLVeMrBI8U7q5u/ecQzwWO39vYX/iNaPv273/3rwR3ZGAkvthw6yV/e5olbS01+tngDqmJX4DjZ5W28/Oqxi28f5e8e4xXftda2hsHc7eXGaQM0ul4uHkZ2CHc5dFgDOb66NEyN8sut1vKeasAaEn3Cf+vSJZle+8aWv3ZDEtLgo5hLLYwfp1y4OF65G4dXI87GtgadjefyXb1qsBMxF/dqk/Ypd3W8fJJfvYYL8dmrl0/nk+UaCuCsTeNniy1e/a1TbXg5i931aBgd79azt3rjs8kbzq7ursUn4tn5W68aYVuP9HxvHp/gwHptsN844Vvz1ghv/fLe4ovRsPr/xLt16q0a+T2r8DjF7/No7fIIDuzp2S3WPnGrsXnxyxfzOivfHtmw4rt2NavxS+3WWdsa9oAHvzbek00b0G1OAz8DvPYQx1oN9Jb3SfsnwUSO4eC/+ovAP+j/338fsOGffwrsLwATA8Dv/vNg0iWnS0wXmC5BNM5y6XDSZWf5cboE0bDlVWux5S+HDtsY0fPitByXORetcLzl7trp4uzWvbI1rEEn+RePL7+Y+tUiXUK7kHZB7aK4F10XxS6ECUxsL4tru0h2wYRVg+xFlLZuMdj2on/C1j97e9743Rs+iZdd7nIvfznxrl/u1rJOz41fTfG1cfaZ3OcWv9dFdfles6uLt17nwe+cPSvPZC+yiYsX6cLnssN22etCGY4nh0/ecl2o1vbDv8uXH7ZvF6cuVvLSYnspq4crDW4W81qEOQM23WDHmeR7fTqvN7vcr3LwaOf+ZPc6Z6slt7rs5dMwNm1/eMXoxdRRm530nsLpfDae3Np3neztg8TdfnB2nTjOaDnFw2FrF/uUy07ESHjczSm+53Rt0robbx0iRsTWdtbEnqvlmcLS3p/7Hu197/2c9P723vaepn0vXv+Ny2dXm7090PVer+0hac/ObN9TPyLes713+zwh3sM0TtjN/aWyz3/tJ+4n6fOmvsN8vvUZCNvPvz4r5fDj04nPQtpnGg7uxarVZ18ahy2+eHrrre5z96lea4t/6mfz+Wy6eruGfJrfPr5rq2Pt6tHiT1h9hbcuzRcX02M54vH5vm/wcZLl0Org4W9ePk7+d7XvQ2vx1aD5Bk83lmwsrDz25uDhw7Ljp5P18crLfopfLr916F0r/ObHCbvcT/ZidEM+fhjfMC2/WEO5hoDhxapTvIFecYOh8ou13trxdvhHrxRLnnJ+i+Iie32X9PC1b4wmLr1PtkssXW0XYtKgIw7/U9zF+tbY+puTznapjgtLJ1tHfXprWLsce6Nd5rPbb1z+6uplry5fj6SaxQwRWjtbDK8BQ3a4OnAav9rX3nxYOfn1sDhM73L5Yu19OdUg9dZ6t2Y8nOTJl9M5Lrbrr49LOutySD095cUJf6tR/Dt5F69Wfdz68aq/8dv71g7DSePuOfeMqimHJuVVJ2516CcMX73NY1e79XF7Dbe/cutn+5JX/X3N/hK7/usLJoZzbXHv9bXl9U+DG+rh08TQDgdGbn7Yd7RBoMGgnv703wj0z4INAg3++n8JNhA07DMUpA0L4d/5S8AuK8RlxaWETvJdUrrI3BgJd3lyqaH55ZEdpCxPLu3iE6fLUhK2Nejy+da7+fTWjQ/nl3tr5rNx44ethrcef2Pk4vlxqk3D2F1GYfdySBOXwy7wLlD3QszushwnnsvWXjBhXTKfLsi7Xn0k+o2XrXeyWJwbK7523M5kuYQfL79cOSS7fPri1SuH3bN6ej0ReDGiTrjXee8rOCy7WtbnO0t+565Hz6HLbdKlqotSlyc46SK0ONsFppwuW3tpEgun/SDOx/Hj/V6K4PHKuXWsQe4+3qTXY0MAfpiz6vX7ld1rmO91r961nXmv/fJ6nVcjn66nbILnWbHD5cHErFGtchqS4dO9L8PZncHGlrN14NarHtmzI+Uv1t7rsXpJe9m1adJeqlO/xd7yl5/EoXsNtJc4aqXDd53bX3XVSYrFDXd2+fuZlva+3Peq927ff30W9L1G9r1//bCkz4o+F/azh2wvetOjXntmxP47n/t++lExTPKZQff5cN+/4fHIxp+wK/tM91n2Olj7R/amp3q7ffLZePmE7bOK3vzE5x1eGre1FuMbrOzn3spb3Gdmn8fiq/v83R53LbnVEYOJyZHLLq91Vl+7deVfu7pPtnOIT4u19hOWtmbfKXH6btFX+VuHiOHU3/rLUbd6atzYrv8dLfd3v/uXoR7NZ4urS2fHMXjih22N5cGrkSYbo7NvzgpcPJtczq77ht34rsunCcw+afja9PZenBicEXYDuYZyuOFx2eGLNYBbDg3DazgHU7tYeWs3ZFrZvCdc7uK/RXHpdsmkn/zLdZldbr6LLt3lfi/5O9BwueVn0y7PMFK8i7Q428V4cXb1q8W++WF06zzlbWzz0+0zXngYLbecXUOuM6Vx7YXOJ/JoOfLF0nLh2Wq2/lM+XT5+PV07Dql+9VorTn77vFy6HnCe6tP1/hQj8rOv3/NZTD04qTfxam6fsOXosVpPdZLyk/jVK2fl5tUvbrFPWHVvHb643pcLT7fnuHC6MxfLrs7m3BpJeRcnra0erWb18z+tf3XrxK32L7G9Ptlq6lcM/mQTtpxrq9GwTy3vZ7nwBoStc2Pshnzf1f/q/zX4v/7X//rf/dWfwV9/EZhu8NdfBBoU9heBXUauuIy4cNB8F5PEhaTLCp1/7fVvDVjDkMSF5+rWy+5StEOW7/AatNDiYfnZi9eX+NZsjSesehuv5tZe/23NaofTMJdAONkLKk32Quti2MWqi6JYFyo6vouWeJeutYnL5oo1i+36xJ4IWyzh1/eTf/cUxrd3EpYU2/WWv/HNoVujmjRuz4MNp+8z6bnBs1fDPbcu/7238rv84xNr09ZwvtbpGfS87gXYhc5lJ3G5cUlxoUk/4V2kiEuRH+JifvSL0zh+0IqvhvtRncZdHw9G/NiH3zVc/Ky9e7lir55Te3YGYc4i4ffadoZP9lccr382bY1e073+y6dxssU9q3TvqeKbA6fx4OriF+PHecKrTcvXJ3+xOHedeGs/YeXsWuSph3LEdp34b2tXsxpvHPsj8Uhn0ushf+23HLie2HT9iRN75xPPjE8TrwXa+3o/E3q/9l4nfU7Qvec/yfKz+0wg1mrd7YXWI9G//exen2TfX1+JzxbvU/orP93nCb86T9gVPX/3dVDsqc6V7e32u31d22cg3Z5uHtvnGh+3+MVw+8xjr8YVoxffvCfxmXprPcXUqR+4OFusfZVTv0823put1trtqZ6sI57PpvHYzpzmqysGa41qEt8fYeLWxOXDYXj85ImzdW+M3zo/ouUmviPVDOf3PfnGuTU2F0/+1hA3zIK92XjlVUs8jA0zuMqvNl8s/2J09taLr4ftCXdtaxbns2HiyydwQ7W44UlrVQ+/PdEN9LI31qBv7fi0gdb6X9mX35DstyoNMd584hL7FIMXg3dJJl2c6WurQ7qQi13MJdjl94kL37zWfMvnx6dh7NsrOy1fLbY64Q0Fwkn7xqk3WLbLv5h6MAMBOlxudvUaHjxx2EQ9XDp789n44dly42RvjbVvH7f+8sXpp5q4NycsHj/hq9NZ53t2y0mK4RdvPViytdYn8ZdTTXZyeUn87QNGXw4sHLZrxC22cvvZXvYsszv7+iHFqkHisnE3tzW2/lOsWuuz1due66X4k5bfGvXq9VXdH7XV2t5hYjifbNy1+1zB8T5ePEz8KWZ4aP3s72h/Dfiv/iLwH/7hH376i8A7BNx/Htzwb/8aEHYvJmSHFbTLSJccAk+7oBRzcdn49asTn34aonQB2gvS9RN8utgbL7Fm8ae1aJcsGo5Dt5e3vOWWS5dHk3Lf8K3N1m84qTdyL4YuSV1qu+CGpV2i9nLogkX2YswO56vfBYzmd1Gm6yHROyy83tnhxezjxuTfPFhn2t5bpxhZ7vrV3vqL863lrMNaC2+fSc/N65qww9L7OpfD9t5Kk2L41hGjnam1aNKzeboAu+y4kHQBc5lxkduLVzguvxyYH+/lrE/8KN9Lz+/+8AMa7gc5vT+q+X6MF0vLtSYe7QJmfT1Zk333RHpt9jr1fPjOoNdwNtzzck4kO9xrmOY7x+y4aoSzyymPbi2iF89FDbF0PYtvDqznuHXCl6sPvJ53sXw5146/eew9o7VJfKIOjG4Pd51y8rOTzc2vB7J2XHJzV4u1f/6tEZ5Pb85y5OpZjPDpzl+MTTxzPmF7njTpM8H7lvbe7f3r/ezzwPuY7n3+SZafrU711LZWn1nbz/ZtP53PnsHaT++zlYZdDYq8f9/en8Xxwzb/E3Zln1M97zNdO/1U5zuil/ZF6q19sOE+72DxfXa1X3bxrQNj+4xTB8/nHJ+d8H3O4vZ5i3/zxFdvjRU1rF8+ze8zNlydcopZu14+2fWRXe6uIc6Hw+qtGO2M4Oy4Yn3HhG2MTdSC7R7y5bO3bhwYWY5afUcVs/4v1epas6FV68Bw+JdTjFwMt1h+nOV/smnf0bBi9bHcp9p9x/PJ9rPcJ4wmsAZ14Wl4gzN2PViX32+KuHAip3gxAic4atZ/foM6fuu82YZYn2JJuLqL/5akIcJi699YmMss7WL7hu+AootzInZtXDza5RhOLlZO+NbhV+erfLohA//G81eLtUd+Olw967mkLyf7cuR9x6b5ctUIv7Y1Wqe+yGJErSf7qcabvf1dTrh+2XQSr97KX165RCzbOXoWPSd++dVagSfVkOv1uvFbu2cG19fllEvD2Ns/rNjtI4n7VO/Jp5/4l8t+O/9qeAbprRN3cTo+qW6adEbVScp94j5p8V5XrXlxtYpt/XK+a8ulq+tsxN5swsZfO1HPgK5eSQM/6zTI2yEg3aDQP/l908u3htr8P/03At8GgfvPgf1VIDEIvEPBlTuscBmhG4iIsxdbHf6k5TYY6dLzJC5C5ay/a8jvwgRjL68hy5uuNr8cFyx++F7+Wrfc8i43myatiUeeeqzmrV298ssl1iBdDLvIduFldwnsYttFK3wvWvdynHTZLFb91r6yPdG31/azsTTcHhfbfDaR29lkk4vL2XWeeLtGcTiM3TNhw/g0rGcFe9LiXqdd8mG09xYMb3P0UM90z8x53wuwy5bLhwtPFzO+y9OKiw5842yXjS4vXY74ftQScRjdj/Df/eFHdZcUP3zF+zHOptWg1Vy9FzM2zXdJ3X1d2QEAcTbOhA5zPjjOzOu413bnduMwnF7z8OWKhbG97uWzYdaWC08X5xOcxeJ6pnCyOF/ttLyev7jeSFwi9imPVD+8/PXraXP51ru6HsLKzZa7dd5sz3Z9+evvOvz2tnb9JNUg6uy+b75zobPjeO6eHYzOp/c93WfCvsf73vwl0mdF2ueCdazvc6de9Nce7JO2t85gz4S+76srfS7Q3pM+U1a/2U+1vis/5zWzuet/Er3S+vXZQ7ffu096zyDb5xXfZ5Ya1e0ztXh+vD73wnDC5fjcLEbzxVqT1uflVYv9tMbFfabT6rRvtn7f7PhPtrr6aw15YtvHxmk+TrZ67L6PYHKfYrTcYuz8yy/ue4rmq0Hj4jiPuMV+DW3NJJz4DtzvVRIHLg6Lwyc4dN+/1S7/yhOuJl2d7SMclr814MXwyM3d3uJk+31w16dhcWF+Tyy+tS63GuXlL2eHfst3+S+2w8Frf+Ld2OK/Rely7FLLp/PXjs/eQUkX4mqRi8dPu8TS2V3G+S7T4fhkseW2Hk58OO0CXewp/+fo9sRWH04vTqxXrL8WwqmnODD6K9szKN86/Hr6ZJez9cR/xL690NVvoEGss2vWa+dSPnv98i5Ok2qRsNaLX+6utT69NWC9Vm7tjX/FeVuvfW0swanm1uo1K/a0bvntHefWu9wbKzesej2XelicT5dLW6NnFE74vXbC41UzLv9J6w1PnfzF6ylbXvXlwD/Z9UPKF8P5ri1v7d7jahrOZcPx6OW2vgEgbbBX7vqriR7oatI/DQL9NwKfhoD7/xjM36Ef++mfCLt8uGS4gBAXD7pLTzF2gwyx1XDxeKurhddQZQcneC46fDZuPDaBh6UXi0e2ztVi9kOXp4cw9W5vu87Gn+zWSNs7rX49JLvOU41icOdTL/ei2mXWBbFLcBdF4vLURbHYSvliXS67bMLErQVrvbDby9WJPZB8cXtpfxsv1l43L154sWs/1dd/HLj45rbmYj2HnuPF9nnG8V7Y9xY8jG1tPGvRfP1aV49s58t2/nu5dWEiXfr8OHexcRnyI73LkVgXnhvn+8G9l6Z+tNNdUvzQhe3Qz49q2Np7gVGLtg5t3S5leqoH9u7ryl74e90abHhNNuxwTngwmo+3uvdA+cWcda/vcP5yi986q63bc9oa7O2tWp4rH0ceDStGi1+fvVxy89mdTfXh9UDEyif5xeKpmd3zCHvKSVfzk71YvYezO6v8zbmctcXZatp/Aus81vaMCNvrgU33/qd7r/Yevu/nX0uq7XOkzyE99DlVb+2vZ797dAbOh/Te+UoafNFhfXbQa2/ezxHPh+5Z1u8+17C1i9O9Bm/tK/ak7z4ns9svzu6teJ9XbFLcZ9aeFYyNW5yf9pnIVo/Ev/gKjto4bJ+Vn3g3vnh9+xxvveWzxdeWs3h9wNntD8Zv7+zOb+Nbj42vbt85YnBxttxi5YvVvxiMj0PC5JdH+Ffvmq3zS7XzVZP2fbdr9p3IJ3JInPKy83HKzb/1dr0nnE2XvxLP93p+/HLjVu/mhu0ad/hHxyXixO+GflMs7vcGLWcx/IZua5PLodWki8ddqYZh1fo3duPq6o9f/LcmLtZ0Q4fw9W+M7TIb5nLr0ntj8lxg6WLVKEeMTdZ2ucUvn1xs84rxaT7cGuytyYa3fvV+VFebX81dvzVI/xzQJd75yGkw8J2hQ3ZrWUMdOP87Ns3Prscnezls65abjb/122tYdpIvv+eQzyZvOOG3Bh7dOsQziUdXa+s8xVaqnXyHY9247OSr/rKf4iu3xtbeOslbPfy1q5GGt4+LV6fnSPi9Jvlx5CyuZrXK3TXUZFd7cTVwn/iwa4vLYZfzZFdXn+Vn67e6n2x8/pOtPt1+vNdp6zT4I4sb7rW/BnxX718D+gvBsJ8Ggf4bgQZ+/k9C9v8sBGYY2F8EGvr5i8Cny0fSBaTLiIsH38WjIQdxMWnYIUYvxo5Hd4lKw6u9AnOxoXHL3TXo5YexXZLCyiPs1uSnyw0rb2vTX/nX3npJ/avPbh1nRq+UixO/uluzS2Ha2ZEuSWQviEkXK3g8WDw1aHXKqba10k+y/axuL2x7yRa3l3hiZGPt9eZ90lun+ukk/9aF94yKE7jn470h3jOFeY749NpP7zOyNepHjrNV07PonNme173cuhR1SaJdBu4lxWXJj3b+xrs0dRlZ7UdzP6Rx+WzxcD+A+f0AzyZsHGI9ugtclznCtl4X6/aX2LP9059sr0+vYRjND6e9jp2v1/gTp1w2WW6690a2ZyNG93yqRZeXrYd0HJrAk62TqL9curqtv9i+/y+OWy9h2VsrnB2Prb/VcWnPLL+aX9k9Z3Z1qw3LZ7ePsHhpsXj2kZS3cXul9eE58T139r4fvbfv5wDs6T19xXfumzzxSZ//dNJnD9EHrd/20D7srXNoz3tW+956k96L9Ju9vJv/lehPr3SyrwV+7zFYsbX3ud/6V572cHGfn4TtMwnuc8tnVHkXpze/zzQ4v3i4zzk4rRbxORl29eY+1VhevfHZdDnW+MpWa/coxl6cDd/9ld96eD7j2Rsni1cvvu8iOB2v76eN7Tr1Hw7benHkiif86saH/RKtbt93ahsQwcT46Wy8ODC6QVn52fgkrLqLseP2Xc2mcdbGYzfIyl+blEPqM2xzYXTr0OWz93cEu9x4pN8N+Th+UyxfnF38E741Gto9xUk9GlCtf2M3/jQo/C2JS2uX2qfYG9aAIawLMGlIIX5ja7vAri2vemyX5I29YdWxHv/mu0DrB4YTT144G/5ztHXUYdPWE7PXsOXBs/ungLfOk715bGt4djjfseWms8W+a7f+2urHe+MUVwdf/7ufavDheHHW9yzDygvjV39fCyQOvXaxrUNar762ZnI5SfHNq3b7s+6NbX7Y5cSDP+1rcy+Xz9a3PthPIqc+y8luz598/HrZettj2HLl9hpRq/zLb0949Zm9+HL3tbd2+XjwJ3s5b/ZTLqkHGG3d3u8N83xWLN4gsPib7q8BDQLZsJ8Ggf/wD//w3/0V4P1/Db5/Edj/c/CnSwhpeEG7dHQRMbiA8w0v6C5HF2sIInZ19Wi8hil72RKrptjmxaXFw2gXIzF2fWxd4pJBLx62a9Qfzva4PcXNFqd3vfqwf7nVSPI/1Q7HqccurDTpIuuy1MWwS2IXYpcnF6l0l8Xs8sheort0WqfLGL3rk/wnrX/Cp2HhT7ziYeVd/urNi7vxzpXtLLPjll+MXY4Y7Tn22qB7NjQRj9N7ht/7K4H1zNWt5j5H2vnfi2+Xz6QLFvGjvB/uLjouPH6Ed1GCP11o/MDtQuIHbj94aTns3/3hB7SYHLof4f3YhuH2w54th+hDLbreaL3bg7Xtay/x9uu1Rq/da5btNeoZ9prOZ6edY69ngrucXvt4sM48Xc3yW2djMM+umsu13j5HWO+xfT/F3dhq9ek4+Pzqbo2nNfRQjMhbW7w9tA6Jx+7ZsKtbDG+57NXwOPVdPbGtt7a+6Gotdv3WIWrA2wvM/nqPZceDeXbeh6T3fL736r6vn2SHfb6Hffde6a/xn76L1fbZQFvL+n1G6E8fbH0SvduD/jsf8nRWnfUn8V70HqX53pOGQ/e9GU9s8U9STz2LnnF+veu39xA7vPyn2k/yqbf6b5iE2+eomM8nWNKZ9HlFq1MO7TOsWvKdWTif3edea+C86XJx5ah9edbCqcf72UquvVy1W2P7rO7G5exa15bXdw1783FwxarF9p2Ay9cPLc6OS6uRlIfr7On2Fkb0wsevHuk7D6beL9FEPVpP8Py++zYnrFyy/L5v44nBfJ/GI7Di4ZdXbjbZusu7sbf6T5jv/n4f1EO8MNrvA7zNi0vYCV/cbwt+dQmMVPvi8qyV37rXzqcNotZf+wnD/y1LA4V0ONvl8hOW3sGGCzKdDe9SHC8NX5uW54LLpvku0XjkYptbL2/5G4fLcxFfzs/RrdV++2sf2nnVI8ETY+OXH6fBQDXjPuV915arJlt9sfTG8VsnO7x6b/bmvXHr4Q1j71kV2zr105ltnWJbJ+xJqr3cm8f2nFuL5l+O1xAp3uurHILfGkQswY2/sly6NS6veH1Vrz7qNV2duKur58xhnT0++eSrS/ibS269uJt/e6F7HbYWu5yt92TLif+VbZ2fY6txbet7j4Wx9XX/4g9GGvD12dF/ExBeXhqP7q8Bw/7g//EvAg349p8G718ENgCku4Dcy0fi8uGysRcRdoOObFqsC8rF1GDvRQrux30+PhuPL2frwVo3bLkbJ629WHnZ8ui121P1s6sV3rrlw2k8sWxcdli2mLXop5xPuWnrW5cmzpN2oSJdDEmXvwTmYsW+MResYl2+uiBXC862hlg6O9m+vtKdIb0xeyXX/lTrcp/OKezJl9dzhlenmj2fbNKl/cZouPcUvX7vM3yC3zr15bydNbvnw6e7yHYBc1HqIsr343svQX5034sI3A/o1f3YxvNDGc+PXnXEsmlxP67C+mFMl1cdoh/49kHrWf9dEGnSHp/EIMA5NRxg99pdn+0cnVm62GKdM1sNOB6bDpcX7jUPJ0/r9J6IS/f88KtHk62xsSddPVyiLrxc0hrx1GbjhrEXh8kjxTcWRvccrLv8YvmttXU2Tpcfr5wVGF7rLrc9hK3Pdl7EevqlPZtwduJ1QLwXey/vZ7bPqn0fP0nfvf5HOd+5/Z91rSZxvvo+tl6fLX0n9LnVGdPEfom977nmO7+vxIDJe5Dm9zkTlr68r0QPeqT5+tF70l7EafvoeW1Oe1l710m2b/7t3efOfvbs52i5sGosH696PsvkEHX41aL51WJXa7mfdLXJU1y9Pjsvv8/Ycj9xL0/9xe1Bvc3fPcJvjbhy47LjiVdTTrxdqz3AcMrr+21tml8+Pq1mGnb9eD+qiTV9t1VTzPcoESPL7zsWni+/OLx8ePzs6pfD9h17ednF5NVP6yy3dem4fLL1k3Lx/D7gk35HhPstQIfHY5dXPN968lY2zm8oh0s2L7/cJ9vvlX6z8Om1i/P1ujm/NWlAQV+fdpm8sScejHaZXY5LL7n+cpP1XWZXy5Hv4hvOv1ga/4lz89mLy3PZJlvvavwnX7598KuRTfdXPi78xYvJW7vBAl2s+Ke8eE8429ryYfpVP2zr0sujq/OVXd1r49z9FCcX25xi+XrE2/15HjR8ueWX17OncZPy49IwEmfxsOpdDrs+WwsOC7/1nzhhdPx6WD9uPrm9kM6humHlhKfJ5tA9209+efUoBtv49g4Tu/XKiyfutRmXbZ1qZC/+ZtcH+SW2mnT9PNne/3f9/seBPhPwej/S8Qz36LjF6QZ/v//9738aFMLof/zHf/zj/1mIvwI07OuvAF1A1vZXCJ8uHMkOKLqE0C5BLh5wFxHaZYSG7wVFDpvuwtIlymUrW24XruWww3aNJxtvbfnqPHFp8daIW4zoufyt1TrEHsTu2mz8+oiz9lM8LFHviUf0Tbq0ru6y6xLlAkXupVi8GCw8bhpPzfhh1rBeF+jWZG8v39V3X51xcjmfapWfX96nnNbhE3w+7dzDPA/PpddHz4dP4hA+LvHeWel9Vg5tnfp1ntZ33jC657eX3i6yLkXpLlNdOp50P8RdlGiXl374+5Hdj/9+/PaDuh/JfD/2krB+QBM1Nq91ql8/eugS2cUybX97qV9xBs6kYUDn47x6PReDidO97uOt3nPOj9+zEK92XM+LffXW4MspV573DDz9hD3peuK3R37rflVbD/zy9EnXW/2tLZ6f7TlUd+tlWytp7aRacbfO2q2hN3ns+LuPG9NHe6LV63kQZ0XYYvez4L6Xe4/2/t/3cdJf9xHDPt+3vnvJ//P//D//P2kYmP323Wyteqgn/dVze7EP+3EWPQc2jL3vn+9IQy567YY69FPelX3O2b0GxPl67xnS+endw+Wzi13Zvvnbe7ZYwynaZyiMZMOJHJ9jy7sxuM/iPper4/OuWHyfc3Hf5LvcPjutEZ/+FLs+Dds1+TTMHuxRjH9rw4qv72zx8MvrHOF79vTyYb4z8GGbl4/ju4qux77v4uTT6sddu/gnrRc2Yfd9Zn3rbHx54tm+D9kwdnpx35/05m6txT7x1NxY2JtN4sorf6X9FqMb0MHv7wg+256KlUPg/V4Ik+e3A7u1bpzA5LK3TnY8ol6/U+h+w/Drde39jXNzfmviEu4CSa9vaNFwA55Nv/FoF1US5qJMF18Mj3ZpZbsAh1cjLMGl4eLkYnJdqKvBjrPcfLyrXbDrM2711dt4F3NxsdbL39py2P2Vjzgtpk480howsThb58muP3WrvZwk7mLliG3+E56txrXTa+v92jSBVXd5RN/8+Dgwkr2xlXB1quGZrVQnnw1je94XY6u5fHWfOPl068evl15T1cSt1ubD2KQa9JXLaR3Crm41yZ4du37S8HKu37PD3fzWolu7WM9ja4bvsyLF6F2PfHptlv8d+1Psu3Zrb0/Xjs/3HrWnte1vB4NyivUXgovT/zzw+6kuHfefY//0d//3//1//zQI/IP+0zDQ8M8lhO1i0j8Jhj9dOJIuHS4atIsR3XDKhehi4XLoOOINUq69l60uYXGyu/Cohwcvhy0eho/nUsRnb43y4K2XTfPjtW9SjfhsOWFEDg1bPnxtUjxuUg+tT1qP3lzr6zVtz2yyF8MuxF2K97LV5cqFjL/czVGnmvnWWfsK7vb3SdszO7+zecKe8j9pov5TPLwzXi5NxHou9dAz7Xn2rDybXjfZeLT3VRf6hgh0WGvh12PnTz9ddl22ukB1mfEDu8vIJ+2Hrhw/qGF+2LP9cA7rB/X9Yfz2oxgmj+4HeH4XDfheqmh966XLY9oFeveb3HPY13Cvb2f49LqGi/fav1q8M6fjh7O9tum39w1MDJ8dn/Qci7NxCPti1VutHrtaSTlPdcKe8p7wy3mLdQZPsWyc1fByYOGwa69P2ld4sjHC7nl0ZtaFe5Z9PpFseO9x70fvbe/J3rP73r3ie9Uwz/BvNek7uO9lgz92/zy4QSHbd/MdCFq3zyHS589+XrHbX5p0bs7Eme375ivp84Ve3PsS9vb+vGLtXgtJvp7qkeT3ek/w6fLDex182tv2+2b7DCV8ezaAyqbXjudzlE2HNxgL51ffZ1oxupxwPn398rf21T5H669cOGH3uVrszVdDLbbc1hRn3/2V++azydaoz3j8zqrvA/ywvrNg4eXly8Gj24MYvfFisMtZ/0nLZ/t+9F3GhvmOlA/Do2Gb23cfHEbDyn/CaVi59NYqXs616eyNtWb2cpLNXfupPizc2STFs+l+GyyfDSflLoaX/xS/2P4+oZ/w+zvmO/b+1vktSoMOev3Lg7lgFlvexohLMY3jYhvGDyufuAjDXFz5tEtt9urqLUf+Ymq/2fLZW4//JDj11UV+c1zEu8TTcejys8nGScNAGOncuuzTDRvucACujzjZYvHUvnXq69bg11drEPxdg968J1vOU11+Nm42jpi8cPnF6M2N66zS2bs+jX9rXoFXY2vuaxRWvcvPv5xkeWR5xXZPcbLfeqxefvzlEPkr9/zkxO2cw2h+z1ZOfjXk5Je/nNZ7Wjc+/6lusfj1s68rOW92uZ9sNWnrZb9xP9nW3L6+YxvYtab3nTr+uq+6vX/fhoDp4mkDwX+2//hPg10mXC76fwx2CXHh6ELSRaOB4F42EhcdlwqXD8MMfkMNOJt2IdnBRxeTLivZXab4DU66ZH1l72XHZS18axXPluNiBNsa9PrVobsAPuWx7bN8e4kP54cTeLm0vsLWLqdzhvFxLlZdOUTtLn9pFyXCdlZwvgvVXoq7NNHXj5euJv9epBffi3SxxX6Ovvt82/evoTtX4pxh+yx7bvhwzybpmdGeGylXXKzhQTF6329bq76cX8/AhddZe0b3gutCRLpg+WHvUvKm/SjGo7u8+FEv3uXCj2q2H8D8frj3YxiOf38c83GvT8u3Dl/uXpL47C6ALol0F/Xds9eqM+rin+9swhsShLFp5/mEp3vdL+Y59N6g4VtHnL0ajvOUS/TYs4WTnvMbtvr28pYT5wm7XLp96W/rbY5Y8fpYO14Sd/NwyFN+dnUuT4/01hKHFwsn+hcnnodn6v0FJ97zsD5fiPdu72vvy7fhH+l/WGugR3zX+v5twNcAMB2vYSDO5t2BoPV9ZqT11GcT2T3ZI23vex6d4b6XvpLef/RT/Luyz74+ej49o7Se148DD2tP2U9rrtiDz7z2ks5uqBTus9RnI9xnUhw4jZMfhiMHP7zPM3F6Y5vns0+uujj5Yq0vf3OfpM/OcsJan9+aT35r06Tc7YHdeuW27+tXA1ZczFmzaVIvxHcBjUfC8Ni4F4/Lp/teicvHE9fHG4f9puUmvhOzxfjpjcmN8+YnT7yEX+1i2bTv1jDf3XF918bDIcW2fnj1wsN2TfXXTvhhdDXUjuN3Qz3B2WRjlx/uNwT7KV6tfIJfzs2n/T65/pN8h/PXIg0z6CfszX7iubBmX55Y8bWvXx7toku7yNJxuizD2Fuj9VyUcWA0P0xedni1Fw8rZ3V5iQv39quvxevDJXzjYeXSMPz9q8B47MVhcYu3ZvbWgJdPxMVal73cOPHD09amSXWujdMeq0HD2Pkbw20/ayfLFysnfO1PUq6zJ2rrl+azaa8DGrf1n3R5vZbU55er3gos4ZdTvNzscp7WfIqHXzspX1514J1Lko+3a3TOrVfvfHZ6cwms+Ir1y1mbbi35nW+Y18H6YdmLb89s+pPdfha7/nfsp9d5Np79shM5Df32PbtDP3n6u8NB+W9arf4y8A95f/ynwf4a0IWi/06gi4ZLxg7/iIvG2yCwocRePgjMxShxUXJ5wukyAiMuJU82fvnXVp9eW25rueCkrVc+rLWLhVUjLh2eX3+7h3jl6kc8Xyy/XDh7166XONny+Hq4nPZUbHm7Ps0n/C65xGXLJQnWBZl0CSPsMBcs2HKLqaFWdmtUv7g+8uOQ+vst6IR/nx+f9Cxor3068TrB3Ut7fljS+w1evdaoH2fec3q79LpkdaFyoaH9cGf7IZ7ux7wftTh+SPO7wIiLhfvh6wd0P7Bx+jHsRzWc/Un68d2PcvXlWdN6rd2Fsb67ONJwF+T2a6Dg9dpgYX1nBXN+/GK9nsMXWxGXf3OqCc/3Ol8uXQ/x6gcX1jMM2zyawLbHtJxqqxNWnZtDnrDWL1bdcLXDcVbH6zkksMurBr31s3G3n7Xzt87WjvO0DtnzYefTnkufUXTvd+/BPmPve3m/H1d8hxreNcSjfd8+Df9WJw0F4/c/3jUQ9L39tG6fGYn+9d1eSWfhDDo7uvfRX0J23WzPKbs+w2jPqWcn1nMTK771Vj/1QBr4pX3+0Ws3xEr6/BFvaLXa51TaUCquz6twGNu6/GKrrdPnX/z1afUbgm3e+uVeXrnhelne+vv5K9YZZJeDv/sLz9/+2fHxyNp4e6bkO7a6fXfw+z4hfN9hYqRY+7s+Dn55T9p3F7s12DAxfVQvKb6xNx2fT/Pl+S4un1av2OKkGuWwE3n1L+Y7OM7GLm/Xf6qfTeStvXvgx20Ndr8x+GyCtznF/J648X6bpLO33ubv75Gv/LWX89csLp9dup+wN/st9+INUEiX3exiTzZx6aUbHsQhYjAX2/BsPXR5T8TKo4vDq5Ouz5uTFi9Gw9Vy0X6yl5PcPDVbv7Oj+Ti41YxPE3n1FLfBQVyyscXqQT5s69Fi8sopHt46ceRdvL1sHFZNvOWQaqyNU8+kGtcm+vyOJuXSuw4O3/MgYVsjnOCGVeMpd3l0+eX0ur99POXA08XL37Wzwzc/2Vhr0GK7n3Jh4Ru/Ncqv/tZjr+4Zbp1E/sZpeb1+2Pv6W1ve2tW8dmtk1+dbnN74m93atz/1vSerZS9yxBv6Fccn7Vcct0Fg/CddHgn/6b8R+IfLxE9/EdjlYoeBLhQuFm/Dv8SAwoWiwUW2C1G2QYVLEh9e7JOdbtjR4GRtgrd2a9Fxu7Sxw2HrW+vy2NUslq5Hsfh8cfYOAkl1iyfF0urC6WtXg4azr8CXV83qEz3w012uXHK7DO5FyqWJdKkK79J1tdyGDezWyLfurh2ny/bt769dE+fO3+eW3OfHTnudsHv/NPTrPUQ/vefkVGOf6X12T5ddF7kuVC4lXWpcrvwI7hLjxzOc4G7Mj2dxP97pfljvj3Xyoz+G5VqvH9Ns2pp64Kurf2vtRZruYmmPd9/Owjl1JvkNEHqNL86n81f3HsAvZzG213w1l+u1rs7aG98a5dN4ni+d3TrZb3HrZN/4Wx06XjnF2PpaLH77uD6b2F84jUfg2XHjeWbsctfeOsVa89ZaaS119E88RxrmzMJ7z/e+7vO09/G+h/f96jvU9ykxsGvw11/2+b71P8jt8I/ff7IjOz9O/GqpbY2n72x91et+XtDt0Tnsa6Mz/0uKdZ+eb/3s6xhG6/3JpttX+a0R767/JH1e0g3BfM70WdNQKu3z9OoGXPvZK0bDYQS2nPAEt8+56lfjq9yLxV8cpnbY9RM+nO07oD1sD4snfN8h23/fQa2Vjx+X/mRXR199J/C3D+L7Aw7DiSfW94lYtZZTDo1XrTetHj4Nk0fDfJ/td1qxuPGKFQ/H2/pq4dDl0Hxx/ur4a5cH67s/PHnK3fiVrZVN89f2HZ9Pkzdsf1vQerhxut8Q4mHx2Rsrnsgt/9r398qtRy/nr00anNFrfxVfO57LKewJj+/CScPCV5PyXH7Lcymmu0izXWZX49Nq4FVXnE2H33z4k9za/C7t+fXTxV39T7YcdpgzqV62NVonjJYDT+uRrW5+XBhtcEAXg7MbAoZtf58wuXR26xfn12u8xeMl7UesPNjG85/s9gZ7spcX/ubHrb79F1OLeE4EvjauOC47EV8ft762ptd9tRbvvQHf2je2ORvPx7kCl3N7Ti5/z6gzYVeDLW/7KH55pBqf5KlGz4ewn7Bsrzd6OU82fe3129fGw6wRRt7qZW9f2WLq9X6F0c6RTbw3qiWv95g8A0BY+W+DQLz+H4Pl03J+//vf/9Pf/bf/9t9++ovALhL9vwb3lwUuGS4VsHuxSFx6XIIaYDS8cMlgL9aFqcHJk+2SggvjZ5PF8dgNQ2BbK15xlwd2eLkuQvVF85dXPrwLlFhSfvxwmFxYuDXqW7x6dDXoa4urlfDDxMOWn7Z2tprbj7XZzobtctSF2IXLxalLE9+FqotZF+xwGJvgl0N30aST1l2/PHa9/Ra0syVs50r4PRd+z+5Krzs2Lr/3Eoy+77neB/j1QDybfSZPF3mXNBeovay51PixTfsx3Y94P45pHLgfuS4e7P1x3g/5/UEt/nN+EPuhrcba1ayXeqW7MJIuofTdN+k127mwe+06v9XFysnu9Z+Ov7Ew4rW9tmfzVJN9udneE9mby9/crZ3utbBc9ejib3W+ysUh9UUvh1/uk11O2K3VmmG7xpN91ymXLua503psf2xxPtvzSyfO5b63e//2Hva+vO9V4vvTd+z+Jd+Kgd7/9X/9Xz+J72A+zff9zPbf8s2PVy6tbmv47r49+BypT/332dHnh/2RzmLPz/nu++jKfqY8xX9ErNW6pGfU82Pn91rdGL/czbcvGtbr5dO+dk+0z5v1fcaENcDyWRS3+GrDofh9ZhF5YnFon7Nry0vjh7MJWy39VR+2+d/Bbz6No5fNg393Lf7qzknN7b+89dkw3D3HtUm2vL7T4vneUIeOQy+PFIfX17Wr/6M6sQaB+/5Kh+X3XUsvLxz/1r38jW/+arHV2U91+PW/Pt1vgtbJF3+y1d9e+v0gHodeDC+Nv78PyObEIbD4rVOMHV5Ov0UWWzs+/WZX469RXDK7bN5YQwT6xlaWt/VuPu2iGu4CWyyfToqX57Lr0uoSDOPfmLzVXZqTMHF5rfOUS6u7eaTL91OumuQ7tst3fauTnVR/L/vs8tmwenDuW6tcOFvvrUsbDNDlt7/W3zrVZ6e3j63DxlmcTVdfXCy7+Nb9Ebu9vcXsY7E3Xy+dQzWvj+vZ8OlsUr7XJTy/+jQJW/zWgvMvp9pbL7nrVefydp23nuPgp8XI1hJLrFX+rrucYs6eLV7dzU0/5cslW7+a9NZfu9w3Wy06/JfEnd+14/Y+IeykfO+HJ4zm99nBx3FuDfrUfBsCpv0/BqshV13y0yDwDxeHn/4isL82YDcA9NcF/XeH+J/+MrDhhYuQi0UXjjCXJxjd0ANvB3tr49INRvby5cc/2+UF/hVWLt/arUHz4exEDTjdmstvHTpb7Ikjl72xrUuXW97GshMc58Gu3sbCsuWr3fr07R3mDNiE3cUq4btIuVTtRasLWResbBz8zRFTu4umteK0bn3U529FO9s9X7rzp3smPU922uueeK/ECSu+77W90LcO6VzpLr6eyb3guly5/NAuan7Qu+T4EQ3/3R9+7PZj34/kfryTbPj1iRr9EO4H9v54/DminnXoLiWrib3QXU7Z9N37iiGAZ0UTZ0c7O1LcGS5vMbzyioX1/qgW7X1QPvF6h9P8zcPdXHjPNBueLpfIeeIsN//WS95qkHIuZ7Fysje2+hPWeru3a1c7uflx4hXvMwqe3WeQHP59n3tv9h7t/eu92Pccve/V/hLQd+kO6/prPt+5Df0a9P2X//JffrJhbMKOk/Dl7zCQbhD41V8F6pvd/vrs7Znt+bGf3kNJAxv6Kf6V9LxoPtu6fW/0jGj9sXtOhB22vNXVaX+3hyv7OemzJG3gBKfbMwnPJj6P0tnihk3stM+rctW0Dg0Xbx06fv61i7fmrt1n41d4NbOfasJw4Nbe2PbCrr/VYritBYc5k/U7F9xi9LXL9b2wvvq0fN8j6tZj3331kVTH2nLo+73zc7XvSJJtLWuI0ys46+PIoZNwEh+Hzl+u73dSnfpYjFQjX9x3er8PxH33x1t7Y9mLJ/m+29UNY9cPrFhcfaTF6OxdA6fab3a1rtzB3tp0dZ5+s/y1S5f/1cX4Lo03frmX54IaJ/yJ58JajfLEuuwWvxh/13CZpYuV14U7zl7C5a9W/9ag4+v7rcbNXezaOCR76+XfC/9dWwyGx4/DxyPl4N68t0HgrrG51We3Dt0+8NhPeOtWXyyMlLNY+dWCLefa8Wk+XDw7nIbns5NiP+pfTTw3z5vwd61w/Hg0gSVbo3i+13av/fLCn9Yrd7mEffsK77yuhONVT366+Nb9xBOv7322K0/5uER+vhi5dnnZ8dWls3EWK+/y3uwnrv14bbZua+OSXufeB3D7WYwOS9Ton/+GxfWehvuLv0/6/j8Ge4//NAj8w4Xi8S8C+Q3/+ovAt0Ggy4+LRBehhheGE3SDqwQXp4tUfjZcHfnVze7igrOYC8BXGK2X9Yt3GSIwvcDikjjx6SSftu7mX1m8S1l1SWexNp6+iPMgi7Np/nLvZa91dh9slyOS3QUscYHai2FxfiLeJayLXHWrSXdZyyb6iKeHsPqj4974G17sl+L872rSudLE+Xs+Yj2/ng3h7yDhCUt7v7F7xvss69nZulB7Dl2sV1z6XHy6KBGXIT/UXXj8gGaT/aG9GN2PbbYfxHA+fX849yPzR0WuetW0louLnmgXFP13IYR1ibTPu/cVZ+M1ShNnt3av93j5F4v7hHkm9Nrl31psnKvlbL/VIOxyvXfSXgPLy7/c5bFp/tYIz4+Pw9bXxep34/We5G/+cm6cJvWYlBcebzn5yyO7JzHPzR6ySe/v3sv72brvy5UdAPbdSje8M7Az9GugRxr6/ef//J//JH//93//p0EgLrs8wlYraTBorad/JtxnSd8L+5ll38Rr7j5r57fvnSvea953X73n3qTzp3tWPadefz27fT3S+hXj071nxJbXa5P91X7I057YPjcTn5dp3HD2xug+p9g+f1d8XvnseuIVg6XFCFv8qe7NScfnb+3y+XR73ZrF4eU/9Xdj8cXsj7/7DKfl3HicjdXPtZ03Hc+618ehE7kw3y+0dXy3iP1S3XeWAZX11yeXS/jZl0v7/sNh+87dOnLEn/jFy6lGnK3rO5feGlubnYb1e2Alblpt9vKt43fCzQmnNxa2NYptjhrwfPra+dX1m4Ne/0l+jd82/xbSIIHms7t0bmx18bWr5dJbrV0jvDp8wu/iG3c5G4d1yXZpTYuxXWy7VBeDicOrdXNWxLaGi/HWWt76YZtrLRfza+8e4MXhW4dYH9bQjmzN7QNOt5Zn0/CO33CgPJq/g0C821d+PfBvbdjTmvJIveNtfbw47LA4rZVP1Amr7/DVOO2X7HrVoLNxE9h3fXU3RorT4l5vG3vDet3D4vRaxVm7+H0/xdna4ezwsOWRzqJYta4mnWH+ytb6Dq/+N68cetdNerZr93xJsbXjZue31uXphbY+fe142V6XYVuzOul67HWMd/0w76nW7H3F772G433MJtnf1QaCaqn9p0GgC4TLw/1vBPYXgXvBeRKXC5eKLhkuFV006Hy6gVVYl5BsOWrg8Gk55capHr9L2mLkYrR6+GrwVz/ldBEsFq8YTF8uH/XJxmufhN1apFwib/dW3pNNJ/wr8Opl0/VbbuvvXvTdZbCLVZcpF6hkL1d7we4iRlejixkfng1vTZJN66c+2OGL/SXtevqO7szZnX3PGMcz8vri0z0zGtZrH8b2/qKL9X5jk56h9Ujn/3TR7WJL9nLqh/5eUPx4ZpN+UNOLrd0P8Hi0H8kke38o/ojItU71usiE65d0cXOhsz/72Qv8kzgjry2aeN69vnttp/HE4jtj57384my1yq/G2luz90W1+PE8T1q/4uqK1WtYubhbb3PWVrc6T7oa7JsXjkPaz/YtJzybJmpkh9dPcuNbS7waPceLk2qy49SzWGJv9rS2Z7vvbeI96L2579X9HiQNAH1v9j3a96shXYO//vKvod4O/WD8//Sf/tNPAi+eHS9tjQaKDQWt33/iY3v0+dFnkH35rCHtm3YOnc+e4b5/fqn0TGhindaybs9rX5M0n90zKy9euWRzSXvYtW9fpM9Keu0+O2mfNTug2ji8odVqcZ9NffamxRpmwZbX53O1aTz4W73lXl2c7jNTnv5h17+167Me4J/Wam/V5NP8sOztL171xKsXn0+uHYff+a0f5juEdg7W8H1F990C/zlaPjvh+560ljXCkpvDx5OzsfhwwsZL49C+w/NJ/OJr950dj731WpNdThi72tnw9bPJrtlvhwZ59Rwm3v8QuDzf/eUXW18OqV6/HfCuXf3y/Oagi619f5v8FsXF20WQ5u8g7sZu/M2+vHL51VvbhZaU45IbB1Z8Y3yX5IvfS3X46vLU5rO7vJPsLtfi9Xp5OIt1SY/7Zssrl9562dbci36YNXDEto5YeDnLYesBN2kNeLL5fDYuuzowfcCfdHWrAa+P1mHHLdZZ73qtFa98nLi0vSflsemtRawTN6y88B/xrybWWBF7wpbv9RGef/Ngy2tdPvtpL+Xki4VdHq0GPOE7w/CN3/XS8d/6urw44SvtW4z0epJLlrdY9uJPnOqy9RAm3mvxrcat57VaLr35aufbz9r09lEtuvdc+04Tn1Fx5MkR7z3zNvyj8eT5J8L4/2z/09/94bLw3xv+pV0i/EWBCwT99peAiYuFgYSLUUNB9tPl6ROWLf8J2wFdsS5q8I3ji1ljc8KzXSZovJtT7a0n78by6aQ68sovVt/1EBb34uTNxusc7b8LHjyM3l7FrE9ni3VpookLFd0FbC9YXcDy43TpEu+itrZ61uPTrZMftn55YXql87/CSesmYvjLza5Oay5v40/6nm9+rwU+OynmOaXDGvit7v3GJ+q1th6dvb49k3u53QvVvSj5gd6Fw4/ifuj7Ecz/3R9+OPcD/8neH9PX/iU/orcGbT290ts3bS/2aF9dPO8ZJM6n4QNNnB+cDnO2sHhei3HYvQeWl+9ZxKXXrhY+DLc13/i41a8PfrnLC6OT8sR7jbzVYz/l6YfdOurQ2bhk7Wo79+1z7dWtxabL31iydVaWc/PblxgN87yI/ZHe095f7N6Tfabu+3HFd2YDuL5LGwL6fu0v+RrspZ+GfmFPsjxiGPg0COx/zNvvcL23D3tqj51BZ9T5dEbO776Pfon0PKyzz6d1ac+i19hTjITVZ9jWq8au3Wt0e0r6rOzzJLuhFdvnTZ8zG/fZWn4xGp8uvjyfYXFg7IZteOLw1WL1E3flKYdu3WqwW7d9FHuTarUffv2vFsvHby01sjfOJsXCWle98PXp7ETc94I9LUev+QZFdN8fvsvSePv98kmrs/l9L8Yh+Q27ssm1cRO58HS2Gms3+LoxWh3Y4htbLG7Ykx2n4Vw1YNVlX14Y22+L8KTabFyc5VWr2P7e6PcBXV54/mJy+dXq9wab5t/4E+e3IA3dEn4YvZyvYny2yyX95JfjMpwmcbsMFwtrneLl3ZzWosWLuSivjucC7PKcdLlerMt2tjx11+7SX252PYg/2dWOn+0ijqNPfDGy69HWcpGXA8OHkwYC5VYfp9gTh4/XoKC6sLg0vHr1s3VujPBpMYIHq2a5e/bxs5/y2fWZxOt55Heu5RI4yS6HXy9hb766GyPicM8te2Xj+ZuXFE/EYfseIq1b3zhbO//W39yN8VeL7TnS1oofd+VybjzZ2uWE07uncvb5y2XH45Nr9zrSSzhbjYv9iL3rXLzXJj9dz+1PX2ySDcfv8wB/Y7QYm8aF7ZCPn/2k/bNiorZBoDr6fRwE7j8L7i8bvvqrQBcK4mLkYuFSwe+C0cDC5aOLB+3SsTxx0gVMzI/6BiirNzd+NcWJXLjaN84ncZJqrV+9p1h2Fym2PdQ3vFh2OG69XHxjnUu2fbd3HPsizpnenOLVDqsfXLZ+aZcj0gWK5nfRcnGCJ+JdwPjs+LS6a9OtU22ahMfXX3ExAqvXhP8JV4O8cZezscWyN+dJO1tnzO6snXHP4D4X0mAPTvd8F9v3G7/81tYz6bkYjnSp7a8qki5eLkAuSX547+XHD2028YM33w9i8mTj9AOZ+EG/P55/qahVP7Q+XTjS9mIP7S1t73vBJ87GWXVGnddq0rAgXnm9B+jOHC8cz2t4YzBy7c1h03zCj59N9/6oNn3Xe8M2plYCv/bNC6t/NapDbwxGw8LDeg587206LJ4cMbq8rbG52XHLLVZvK+L25Hzah/cSjOz7Oek9eQeA/RVg35c7AGwo11/+kf6S72nA9x//43/8H//n//l//qTXfuKuGApWf4eBvsvJfofrv88YYm99jti7s3Eu2Xtu+/x+rtzn2POge1b5PY+N8dl67PnVLy13ua0Bq//t4fZH+sykDZQaToWR/cxhl9PgD7a6IVvxtM8wdYqtfsKtI4/odXnpH6mpToM2ebC1n2q3p3B+NcjG2PVNxLeH9pNP8xerBv+ep1qtQ/d9QHxXZIutvVy1cGHp/X75pH3XkcXUSPLFksWLZd+adMOv5cPTYjcnMfSi5fW9vXnfsdNPtt5o9T/Z+G9YIhbWAC+8AV5ctt8ctJz4+WzyFMtP3gZ/+5sm3uX8tUpDtbTLIF38CXuLXb/BBH19nPCbWww3/vWzb266yzROl2W2mEsuOy3eRZodJx1Gh3/HLtca9fUpL9GHfsTkdfEv7mKOU78JfjEX+2o0eGg48JQDb1AQ9okDX47YrrN1aL0U55OeAcEXp+MsV377IdZcLrs1SWvB6jFe/ZYfVjxsbZroIUz/Pdv12fE2j8QhXseeffziMMIOW26xzVusPOuyk+rGDVuO/KTaZHFy95yPu7XKpW/OjV8eYcNW5NKelziBXVu8nK0FJ3hPNo7Xw3K/k3ftcqzb6wvW65yE49dzdcTWltt7q9z2q2ZxmDgbdv8fg3HlPmmCj+efBlub///+v//vH/9fg7uw+CuG/qPmbJcHl5xPfxXoUuECYSjhknRtQxA2zW+I4QLiR3u4gcfl4uGotxjfD/xyWocP72IDaw2+OL+8Lj9PWjwODd/YWy3S+vVPbz5fHpsufm37rD5dvAtcfrzOKezJxlOfX0/OjGS7MJEuVNfvkrYSR35xe69eePliNPzaaeKM0uSp36/sajzFtz69sfCtEafYxmnnSvjZPZueE4zdJZy9l3PvATya3MEDv1qtq9+ewb3c7mWqi9hejPzIFk/7ke2Hej/W6X74hvshvXY/1Gk8dj+uv5K+COmnONkf/C46aZcVei+hSfvdsyDOYsHWXwAA//RJREFUx+uTJp5lZxYOMyi4MedLV8e5x1uNQxYj8atH1Nla2WKL7ftKH/DF2F9h6a1PV8862XSCU59im8uvz86FvTipF5zlbV36LZaEWbv1Cbv9xaNhSTiO3rx/2qPzIr2niPdYn5vem/e9SPorQNL/iGYYZ+DnLwEb/KWf/uKvod//8X/8H//jP/yH//A//vf//X//V7bYyh0OVr9BIJve7/anvwpsf8R+23/n0hl3ts6v5/dzpWdSLbq14HS+fjynng+9MX32bNlxet3h9TqA8W8/n6TPTnrtPkd9xuxQCu4zNW6x5bD3cwrfZxi8z2S2WuXC5fZZx4bhxGvNYltza7DVEI9L81t7a73p+LsHePW2r8XUv2s4691v+HLrrVi+2iQbTti4YWzfF/qF9d1B+L7LwvHzv9K+89SoXhre99Ta8nAS/sXZ+XLZ8tmw7PI23npx6WrRDdbeasbdXLrfAj/XTvjW8n2++Ip4vyPK398A/PB45M0mrRneGvd3BizpNww7fpxif63iN5VLX7+t7m+si63/KfaG89mtWdxllhQrJ94nO79LM592+XUR7tIMx4GtbLy6afjWjPcdm1a7+vXnsv1mx6X1xhZTT084fDld7HGIGF9eA7swdkMEPludaixWvdZeTvXIU6w+Wnv7woXLI/osFr/+itdDHALLL042Hq4GLl+MbZ3NcZb01siW/xRXB15s/c2pVxg/Le6ZEthbPLv3iDg8O/6tZc1yydaOW1/F6VunvHhpubtnvNZMl5fAnCF717giH+/WLkbLx6nexj7ZZPN6nViHthbptRiGu/5XNn49qrXr6OfJpm+Na3sP4aqX8HsfxsGn5W6sv/z7pNWUYxCoDv0H7J/+7g8XlZ/+G4EuMC40Lg7Z6QaCe/lJGkq4RDTYcMlgu2TA+bQBCNwP9rhsOA4f7sd8F5OGJngwPsHpEhOfzxaP78c/vHWKb53VeF2ICDusfqotXk/La636rs+3OnwaD06Xo0ZrsBPx9YmzozevutWgW4/ogbRX2pl1ISNdtFywXKi6YMXhF++SVrxLXFLtYsT6tLU7o3jFsus13vpv+PqkfZLtISkvTeqJXLv4k+78e649g32P5BN+z7GhAy2Wz65ez9B6na/nsZfZLl8uQHtZ6gLnB38XG5cIP3i7TPTDvB/iYnh+CMPY+6O6H9243/3B7EPVB1U/Jq/I7wd8FxZr0y53NLzLX3ts33sWV3qtNlzyzBsaNDAqXoxevvjy49D83hNb19r5dL0Uy46/3GJhfGKdr7C091O1wvlP3GL1FU70US/03Vf4cpabwOpp8Y3Zy3Jujpq3r3zSWRC+HpO3927vy96r7L779i8B+ytAYgC3A8D++W4DwIZ+K4Z9/+v/+r/+j//tf/vffhr+/S//y//yJxu+mhgS7kCw+omBYP34Hif+R76+x/tMIX1/7GeJ12+v286Y3Of2IyK3GtUjrdEz6tn0vPVC9ManxcLqNd5Tz70W8L7ag88NgyZ6PzsXpxtI9bma3WeQz6PVy2eHpdUV89mLR9Sin+JbL14ap8/4FWupI761V99aT1qt/bxVb/uyBikeVpyG1w//xtZf++k8W6cYPyxbzHdafdcz2/eHevk4vtvYP6qtoR6fTvjqi/vOyiaLx7+YfALru3d5i8XdNeDZxePS2ctVM74+shd/s31n56fVYPc7IT9Zf39PsK/UD3tr0csRu79F1r8xUi59+XH+WqVBG3GR7HdVOL12ef0OC7/xy3ny8XfNjRdbXtxrb54Lb/7GF4fxV7vw3jqL87ts09X7jl1NGHmzW89F/V741VCvi30+vTnVImINMlzs6YZf4fnV3PzFWwdWfAcbNxbeHuqlvLjw5YS1//zl1jtfHQLjxy0evrXYcuLWZxp+7dUb1yeB8T0rUiy8WsXFLje9MeI1AqNJ9eKuLV7NcvPjVLc4TG9bw/uuvHj5OOm7v2rgXl5SLP4TJ18Mn+SXE9ezgJXzyZYXnyZqr92abxi7Op9sa3r9tZbXWq/N5RXPTmDZvXY9B/javcbzceX4C75y43ifbezp/zEYT5zIo8N++ovAP1wY/rtLjItLwz/DwB0A7j8rWnE5cqEgXZoMKNLii4f5sQ534djhSFq8XBw4rMFH+ct/8rM3r1obD6P3IsTOrw+1Nqf+47Hzq08Xu7XEcMuDVXNtF7Uuo13cSD4tnjhztYtfW83tpf67GOu7S5lLFTu/yxU7v3jczSFqwojaxVuLz9bHE5atRz7B4dNhn/CtQd/a7MWzW7N6b/5q0jl31s4/7O2ZwdlifO8zen3vt54j0Yea9kE8j3u5dWFySXHB6SLk4pP2w79LzO/+8APYBcKPar4f0v3g7kd6P85x2V0CYHHX9iX0JvsD8Unkq1+91mPrne4iY29deNuzi+Y9D+I17Ox6LaedX3gc2HKKeX3Ev5zF/z/q7itb0+RGzzZHo5b3tuW999621PL2RIc61Uz+xTnIjIWLQ6k/ryTv6ofQ++29M1lksw+eBQQCEYFAmDeA/HZVNP10nIH6Sh6/+nTr+7aHq/skQ+0P/NpBt763v/ZSerc++fWpvupv62D7Vb993/6SXaSzbZau3ebZ/MjxS9V3lmHPsDPVuSxxhvb98430SzvwzeyXgJJw/SJv/wT4/urvJvkk/6L/7b/9t880VEbpSxLSlUC8vw4E495EINxvuTnde6r580dr2Xqur1unj6K10Rd+16Q1ar1aF3xrk5xtqLZbd/Xqr/HaD8pP9oVNOt3yJq3cNSWaunPia0N2aTr6ql9UGfb+2jbKtVmZu/qpP5RO9/2OTaZdOktvH0991laf29+TrbVZfXx1q6deObkyKOfv1b11xsEDnm4yvG+E8cnYW53vSW2S09VGnfJHqW+ib5Iy6A/tGwXJ99sFtVWXXt9h5fqlB7W7evWzbdDa4Lc+Xn3f+/qs7Ud5tH58s8mS16f65E+oHtWHvrbPZJXR2uJL8KVTme7lUe3Q3hy3Ht03yS8yBI8Fka/kTzreYcrR6le+fG283Spf3Hr0jnH59CoLZguy6ekvfXyBOL2gLFFGb4PvlW87tGD7PR7NloJ0MtA3m5KzsUB9Kfm2I6vdBvhk6UJ1+rmJQPrKtb3t6NRO3bZbCupqW1mbrVeunx1L/cqzZeXZuf3X93vl+gLt6wc1v8aonTI0Zn1A7ZLVHtK3BqAOyCF5SGbPonSrq+/0GgdtT68+Hnac6tMPt2/1cPu4du24F/rkEzydtXV1+C/5U1/G1k9zTlZ/QZk8fWX9fZQH/Vx++3zS3fpXfO12r9ae7LbbvuPZujLtwvafHurc1B7o7blu3D2/9G8icP8PwWSSf9orw7f/12CJQEFLAU1/FixQkAgUQNxfBAqIBA4FRwVNgoqCC5RcEsPjHZXAgAKtdDz6tfFQR2uD97hPh5yOPsjobOBGXh/kt92OUX397zjb7/az9qD1k57ylW0dO+I3mUMnmb63XptNFMHKQgmk5HhIv/5CY0J2mhMoowVVIIACsgKrDapRSI9Mu/rY/pavLdnVR9mSPZVr94pPd+WNUV9gzurSh/RXThZqh39F+TS/k1VGWwvYtUqfDF/SYZMQ8ZA+e+wZc2WrdSmoLagqWBKooHADIUGPx3oBSg/rHtcexOT4Hv5o5fjvf3qwezhDj/B9HH4p6sf4xtA/ZG8BnrmYJ2reBZJo/lhIZtin/MWHlaPLR2ubTDvtleun8m27lE5rFbYcX7+VOxvkl1r/bU9G33hsfpJfWfYnj7+6T/U7RrKtg5Wh2fyku/VP7Z/0wDzSyV/oBfmeWXPvrDpPzhYenLe+fftLQN9K38eSbr6jT38CLFl3f/V3k33/9b/+18+y8J//83/+5r/8l//ymVdXInCThq+SgcbdXwWC7zybm0d3i3maL+QPvuDT9sWutTKa/9/CrldtQd/x0BqR49HsYFP1ybIPlqeLbt/Gzf57Jp7QnfmKum82IdW9SoanB3j15JJP3UXaPfVFhk+Odqdtm5UtLcG1Oqi7kS2bsHtqH922zW3l2pNna3r6D1uH3jI/k5nT5dVnCxlefTJj5YvqsiF74/vGsYkf6KeDT3a/I74zysn08x7Vh7ZoZd+peN9RuqFvWW2SwfZJR7k+0iXHP+nh66s2jUcHlMmhdr6zfc+Vt+0rnr4yXv/1gSeP0o+/OmHL6YBvP2wbVBmfrclK3qHktX/i00OX9/ZYvfsu+UWCIF8wjhbwx6/8iY++6g8VfKKr81G86ks5O9F4dasHAl1BbfzSAuorW73qV17/yvoWVKt/jxc87zhBfcF3MrrVCca1r14fBffkjZNcwE5XHwX/9adcu3jt1JNJ9mmbTJttR/6KpgvK+lOHKm9/lfUL1SXTZmVR7RrrVRtUWd2OY17qyNNPJ6SbTm3U1W98delVhw/pqYtvz1ZOZl8kXx1tq4f6S0bntt0y/aXk1WU7bP9vyaD+Lpqn/p3JHaM2q/Nk46v65FCfaD7HgzaXX50nHoUdb2Uf5e2b2qNkxmmfvWrPx5fXZvsjw9ujeO2dL/23b1dGF0+mn21XUr9/FICVof0KMGwyUL+fE4H9abAEICqoESyg/SnR058GCyAkLEpOFCwJJqICDPA4V6aPR+kXdKHVe8SX3FAXrz6qD0mQ+l05fY9+bb+W3vG+hGrPDnPKPnxQTg70zQVVzmfxJXvSw/MTH29S6IJuevkb6rtyNmWfOQAbC6j4BQRSBXMCqoKqLdOrjNfH8qD/+karQxuXTn2hbNtyfWyb5K900Ld4+tBYeFR/K9cnXttXlE9bQ35+tZ5RawTxdFpL69y5U65NYzRu/rRGBbUbLBUICjwKlOI9pDcg8qDGe1T38PcYJk9WMAIFAXR6lD89rL8W2hcEGBdfAMVecxAQbSAqWETzxStICtij/GadlSFe3ZbjSywo6wdvDepn12H7iU/Xntq+qqtf1LqS67e69LYfsuRofYf6Sb59k9X3K93Ga/ytz9Z00W0bXZ9sXXu3ctg2q/deP9VlM/lStjk7Uehshcp7BveXgL6Zfk2PSgD2p7klAG8SsAReSb2SfKikn+Sf8n/6T//pm//4H//jZ37lJQZLCIanPxXuvxvY932/6c2lO6W5dpfYZ8BX/JNP19f5/y3sesTbM/j2Dhm0t4O67tPWyX2XbrJs1V987bNVORuSP9m7uAmp6N4xZPFAX3nbvuJLcq3MnYZ2f5HjV67/7u5t0/23/SZbvR2rfnaMrXfX3j5v++7eZNdebSHb41E61S9fvXWIR+k0PpmxyY23Y1/euOZSWTv9+G4pv6LmBdpeCvSUfYdgddStXt/K1akN+W2/7eKDMnn8R/T077uMprc03XTI8bctnfpEfd/7NteGDH1CfaWjLSyfTv32hqge1MP2ly2V9/1RO/zK951BVtveHU96v2gQdAr60I/I36ovGYc+lb8UO4Y+BLDb19Yvnx4qgEa3HiUT0KqnW10BOB5VXrl2+AL9+njit11yAXRywTWZsQvYV64dWjv1dMm3jXJIrh90+6+t/tF0nmj9pfseBe2UjYPf8upnx2239Vtee1Z/5fiVg37Mf2X5A29NdixQn7xy/UB9BLqhMfG3bsdUZ90Av23I7I/q0kseVq5tMny6lZNt+b2xktG9fb/HQ21XdpFfr5xM3e2zul2DeHX58aP8Uz/xxkUv/147/Ufbl6/6unxt43c/4smsBZ36dl7rh2x5+uq1R+tTWUJP3yuHzsImBZNDyUBj/K//9b9+lAgsCdgvAgUL8TdoWEhYlAj0QC/hpCyw8IiX0AD1ZB7x1fXILwAh94inG6WjXhmtTNeDHv9d02vDT0NL+rCbzDzR5o9XvzSfKZtndSWL8rsAjh4dlLzkEaSTXn3Eo/kTsg34omAqvsDfGiov3br0t03gk+2bflAuuFNOFwV1yfHJzSG+tluPr4zSqd/4lesPvTZEgY42b1HgV7Q1vOupjN91it9yZ6411bY10z+b8ukGuYKlArICIIgXIKGCgA2AelyDhzi5R3RBQUFAdShdD2aUzAMa6P+0D2n91Ge2oQVz5ih4Arw5RAsoL+zHLUsYkKHxfMm3aPt59VY/Pbx1SH77qf5J1xirh0L6+mrM5Mm0XVn2rmzrbh+1h3Tx5FcfzV66+OrR/FkZdZ7Q9Xl4S3frXvHpsSV7yOqrOSz4GdSbU2fWmYPuU2eu89c/jPlG9t8FvP89wE0A9t//k/gDybwSeqgEn6Rfv/6T/PsP/+E/fPPv//2//4yVQ7olEKE/FUaNZ2zJSDb1Z8pslAh8SgZ2z3RXgXsF1ndvrd8r0NcWbY+hlfVpDcitgTFRMtRdiV/aWinf+08ZX9+NT4a/e+YtdHdGS0At716Nd5eCO4fcvZoOOVrb7bM+yNKrvnssvfp2z23d0mxYmTbk+OpQ937fgVtvDHXZQ65cPX066tf+oFzb7be+8Nm3/PX9LesTaoPPtuy7PHvQ/KZs7tqTgfKXUt8ePKr8li6k79vFDjT59rF6fYOrWzl6y3Tob13faXy0Pi/f9xvvm79ts0UZLbkWnw3pLW0cWJ36ICvptjpA/jQOvjaAD5Wjte1NsfVvyX4jQBJMcLk0uaBy5e/xULB6x6nP2nxUng1PulsPxkbprS2C1gJk5YJhIF8ddXj9FIALmKNkld/iw20vsDZOAXg6kG3x7MDT6Vd+1ZfcoqefAnhUuUCeDmo848eTf5dUv2D8xsmW+LUvnwT9vKd/61eufX3Vliz59o9H+XPb6Wtl6ZOpI0cvD3TqGx+2Lh7sAXiSW9Pq7UPldFByfG237hWtz2RApv/Gqt94usbAZ8Py6BMftL12oGt3OmhQDrct/26blaPJP8Jnw6t1feJrf+vbY/yDKhvDHqJPtvWX57uV794jawyyynS2rTo8vfZv9nVGs33P7Cb9UHcNXF69Pit/mwgUzOwvASUA8f0S8P53hUBw5FFeoFQyI1kJpw2s6HiQ4yVA1NGn69FekqTHPapM7vFfvbr6Uv6u6Y7/09J8wF4gQ5t/yCcoGyon04ZfC9ryezLI5/gN8FC66mtT3/o1Xrbhs92aFJQJppQFWBvQxVcfv2V9oAKw7W/5cOvXjo/w2iq/pRule/Urrw38ga5NgV7+upRP8yu668nP+NYCtT741gmU0Xv+6Ld2jck+c+DnG9AWCN0gSSCEgkCg4GSDBg/jHt8e0/TIydD4HvJ48JiO7wH4tdBXD3/jF7SwHy3IKwAlL2hE1x8gEWDtnhIC9vTy/Epv25BXLrGQbOUQv/X20fLpWktrSFe5OuUr0zbdt2R4c8C/p7+0enT11V05X93yIn30lt+qU8azEa2/J3nltR3MvbOxlK2dVWu053bP4Z4730UJQPCt7JeA/foOLQHYfwuwX/+hknqSef3iDyT2NgH47/7dv/sWyslXtwShRGC/MDSWMY3fLwL3V4ElAvvW711ivtB91T4MfNq68/Vdo1doTZ78H7UO/L9r8BFKv7bK+sKrT54MXZvfs9+d8SoRBe6ZElLuHtSdQwe/SaonWl/xaGMko7v3NplyMvcdHXVLydNfqt323335qj5aXWM236uDmsP2tXK6KH9qj48ur377vuXltx9l44Eyytb8h2rn24H6blVnXqDuS6i2V6Zf/MqBXNn3CuJ9U7fdlYEyefVkryhd3+orw98+4S1eP7659bP9loyjm57vP/4J9ZEeWl19kD/VJU/W+N4FJe+0SdebAVUm7y1SP7VZ/WToU/kXFSUZooI7dHVW/hEdQaz+tv5J7yPyJ3y0DzYoowXvoFygXCCuTfUF3Hhy9QXUZNWtXnz68Wjt0AJ3494/BYbsqR1qDiBwV4/XT1QfBfX061+wri69xqgvet81bYzsaL7J1g7zyzY6yz/p11/zrL75bH9PbaqLV79t0Hy+NuD5EaWTT+kC+RMP1oF+IKuP6uHKt94+2v0ZskFd49TfE59eaDx8/ew4jQ/dD0/9Xl67+n4F9Xy17bXj7+uHi9pW1p4M8K3TR3jt8caCj/LavpLdOnurcaDxn3ht84F2tVfWR2X61gOlXz/Lp6fsfNS3PtBAXv0mArUPJf5Q0E6bb/80WOIP+hUg+pH/RmDBkkBCQgIvkKgs4QEe6eRRD/V0S4gICuh6tKdDvzbJk92g4BeR5oO1nQxf4LVlNJ9dWUEpGr/r0ZrwfXVXv3plfW7/aPY1B3aDoEogBYInwAsMUfUF32gB3tVBt7/ltcGT4eGV7lt8tpPpQzk+3SuP1wda++0TTTdZ7ekrX8qXeLR1Ru8atxZLrRPE3/VtXfXRmNlvHQRPocCp4AjiBRaogMgjnZ4HNl7d93/8kPYg9vjGq+tBvzzd9NDLf82DWpvGZ0+BAF5Qs9QcCgzNqQBxfREkADaxsXLriy6fbvucfM+BOu3jV34ptE7xyemQV1/dyuy5lWlzZej2dXn2PfVRO1APW1aPPvlw61fvCeobb/nqt4+P8NuGTbdv873oHHd+wHnac9nZ8/2TPCsRKLG2ScD9k2BJwP2VXr/ck7grEVhCbxN9mwB8wuqWGNRfvw6UEDTe/jcD2VMiMNz/VmD3jDl3Z9kTfISuLyE/3zV7tXbW4/pe28D/dy12TdiknG3VKwMbo+pQ9fpsL2STOnT5az9sssk9cql7pTs16v5RvzqBjB65JNnK8NXhNyGn7H7rbiNXpvMKdOncMcn04W5MV/mpfvVuf+jqoI2zfdGr/9qgT/6+0Ka2t4xuv0uNnU35TJk9KJlvEuqbQQbs9x3DR5++MR+h+vctxPd9BDL9qgf6oK52ybd++yEvEVabWzZOfahTrj25sjrl2r7Ho8q+xdXpp77I8G/R2uijJFvlxW0HdLcumTdC8u1D/70d9t3RmOit37qn8i8SCuqjArzKgsatv/rLv9LZsS5e6Sk39sqf8EpXucQA3jjNDQqe6RQQ42uTTgE3HXK0ths4p0+Gb6zVT3b7RQXdKAi2yY1XUP4kq73+yAXlZKgyHfVobZRDcu1/1jT736Jr51t6+gvmWxv1TzrK6us3Od3l9bXy9GubTmtH56n8ircmgNemMfCgLnk6W7dtLwV7y95HK9dm+cYxNrnzQb62kNdP0C599NrwREG7xk5urMrxq4eqW19su+Trw+rSqw2dV3z68W/VPfHQHiFr77Afbc88tX3ia8+/td8+jBXdMeLZUdv4+kiv8wL6IW8OJf9W/kTpGeN//+///bk/8sf/RqA/GxIklPzrF4E3EQgSEh7gJSQEFMqCCvAoj+/hTtfDvKBjZfRQZXJt9OtBr/zzosYt2PhpafajZGi+4QNliDe++UPBKDnfFrAVnH4E2ya+/pXjjZst2S9QAvYXvKGCpwI69eQCLvKCPjJ1yhsIkusPTSfeuMr06Cg39trxFl8fQbl+kr3qY+nqaZ+ty9OFu+ZLoTXE52Nr+4TWAzbxt2tJL2rd9MuODXo3qBIkbVCEhwIgFDz2BRMevxtUFADgUXpw+fvQR8FDWh1a3T7+3oI2+u9RLpDRRwEVO8makzIqICz4FCCuP16B/0pcoNYf7Gv+za+rA+rovOLp1kd19k/t8emtTLk6MmtLhl7Z9lE/6SRTvn3cOvQjfD7bcZI96V1suy/p45X8VX/QOmq3lM86o87rnss9g86eb6B/IOuXgL6X+38I3l8Clgjsl3qSfv0CUCIv3OTfv/23//abf/Nv/s1n+lS+KBHYrwP77wVCfyL86r8VuInAp39YsFfXX8vn2+j1P0qvfdV+y+dgjMbp/oLkrYu16O6Mr75vlnb4qLHqq/HYkV1svPZf3CRTdwqqXDJq71Z3aZQc8N1FV47Wx22L33bK3W2AV+d+e6L1q6wf86hvsm1fAu1ix9m2W75y425/+FtOZ/mnNXiCMVqDxtdHduir9WC7MZsvOT3fk+XReLrRknCvqO8P3VtH1rcJheQrS7+61em7+6SjbvX7LuKTa4fXx/aFSqJV91EeVe57Xp/qvhS16z0Q9Fn/aPrkZHBl+86I337IYPl0e2NUD1v3pPvriQL5Dei3jKb7Xv3VWfmvN9hTMFxige1ATiaoJacjsEXJzAfi6ZQkWBkqEK4vZagvlLwAfGXxgujttz71jz7J2E+/oJ1cAvDWg3plcuNVX5/Jfpa0BMJ3QfUHyvXdfKpX9ySLhm3Pd2jl+O0LltdeGV3ZEw/GCLXDV1d/K6tsv6BPoGuP0WmvL4/Gw/a5eqCv5CuL0q3u9ruga5yrQ55frm7lbFp5viHbNVkfJ0te3694+sZBk98+nvj2Dv32F9RP9KntK373ZDYpqzPO6jpXdMjU8Rc+/auTjVfPGPuPENqQJX+i/RJQP/5PwvrW7id+EShIKPknGXj/O0JPKGiSoPAAF0iUmHiL90iXyACPdX14oCujyuTp3If+z5oWaHyXtCBT/41hbvitw/NnSR/+Khl0E0MfQUFe7eOr27GMDdnNH3iBVEHg8lAiAZ+8gC+d2qxM31v/JN+xyb+ED8r60V+yO07tdrz0kq1ecni13tYSf9cWH/j8UmuBbx88rSW0N1ovYBsIcJ+CJ8FRVKADyQQJGzzgPagLHvDq0Pd4D2qPde16gPcwT/b0AFzsI7zHf+3J2Uwm6GkebG0uAsINPtcfT5AQsL4lBrYM/Fqd/V679oq65aFEiH5Q5ep2ndJLtnzjrsz+W5n2tw92xNeGDF19ZTR7IZ58ZcnR5r99JHvS+1Jom10f4dGdy5W3NgvrEpxVcK46h3v2fAslAkum+W/uSQT2a8D9JWBJQL/U2z/lRUvileRb/Oqv/uo3v/Irv/KZVv6X//JffvOv//W//ly+CcF+IajffnUIxu9PhJ/+W4GSmfcf99wt7h33FHSn8B3/3H2Wf1uv/Lx+p3t9r5/uqvyuvOOi3Z3uOOV4FKq3VvqhEzVm9oNydmdjdu6ee4USVu5RFEo8bTLK3aPszlHuDup+qg1+dSqH+qwv7fHdbbf+tqvPxq9N/XRP1g5f3dJ0XpWjO7fkxo5fOaRLJ/7J70/YucVrz7btn7xvg/lmZ+VkvlcrK4n2Ufq1OvHQ95MMnyyevG8wHlVeOb1XfP2RNRZ8hNfGd7b2+Op8hwFPrj6kd+X0k+F909OD3gbbb/JkteuNsLJw5fG9LWqvXH2yrftFgmBQ0IdKigkWS+6hyStXf9tFV2flT/39PGFMdhlfAItWLigmpyeYDua4ATWe3pVpj25fVxZv3ILsrSfT346L71d99J5kJaiUybV9qi8BQL4BPf3q2PCzptny01L9oU99mhu5ueHppr86cPl0079letYgmf4aJx7UvcdDfdUvWCP0LVlto+R4erD9P+lvnf1Xm6c6qAyNsWOh6m4faPXpZmv9rX516a2sPpT5rLqP8FDb5elkF13lK7OuyZZHlXfdn+qrU37i3+pzx7cO6BNvLq0TWWOQOwvZHpTbz8rpaY9uuf9cwaWSf8Zw3/Q/C9Hn//OLQNhfAz79twGDwMGju8RFiYwNpvax3gOfPlqdx7u2HuioMrlAoQc/aP8bkULzNT9zUuaTfFYZ1PNRgdkNSL9L6NuYjbeJpTuXArql1qoAa4O9hXW8bVBySGd5Ot8FX7nxlbMBT7b86sebOxqU1fFL5fVTlB/bv62rdW7N+RqUL08Xb03eWjc67a3sMI8b4BYwgSBJ0LTBH7mywIIMPNQ9jgs8UMFAQYJ6Mo9rMsEGOXi4k6H7sKabDP/WY1sbfaBQ//XLXrRgrgBwqTpzX19c2L8on+HzHT/mS7DWr/iSCvH1m87tS51yOtFk+rDH8Gj925crw2uDD+mwBd+YyUPjwm2PmsOW6UfzV+X6I/9ZYO14JV97rjz/ky3tjIMz1Fl1ru69u4lA6FeAEoD9z0FKBO5/D7Bf/kVLAEry/at/9a8+Q7IP/sW/+BffojKaTgnCTQj2J8ISjZKAjc0O9vSLwP1VoO+7udw/D3aXdG91l/FRfmqvoHc98HzK37sW6epDvX7wZN1Z+b5xUeuw9yWZu7G7Uzl79Vlb/SjXt3EaP1ue7H8F94e7pHuku1RCrDp3UXdribLuIDrqk6X3itIHvDbusMZKTre7jY57+ClBVxt1F3v/a69868lrXxmfHdqunXcO9YVXlzyeP5d/gjr9P+lUt3boj61RNrPN94MteDL6W5cclD9Kv1bn8r5hyiXM8GRbnxytDvUdTPbE0+u73De0b/V7vDZP7aAkWzqNu+1u29qgt/2tv/Lg3dC7IpDTw3s/7Btj+d4Wr3Sf6vC1/fVECbKn5JygUjCJ3rpt90rvyl/pvYfv0l/ZzYYC6FuOCo7ZC/jqBLorKwBXt3rbNl5gvf2oAzYIpNHaCrT1LVlHni55gbryUwBfok9fT2V6+F8Pyubm/tPQ5mNur8aiQ7825JXxldPb+sYC60EnGb1XMsCrsyYf4VFlvPbtycrqyYDsCdtHbcO2vf003uLWbX8rwycHNlyZ8tqvzF9k1e+YYftCmxvd6zv16Vw+HfSJTx+vb7SxqkfbB+qsufr41j/bah+fvLEuD9tnYwF++8++y2u/48eTo3vv1Hf3AqSnXf+g0BlK7xWlT9efB5P9xC8CoV8CSgBuQnADolDiqAAC7UG/PJ148JCP91DXlo6HOarcg/43OgXzMeeClVAwoy4IegpCgQx98v93AWuo/xJOeDbtGhRUFbwpF1gVXBVUb5CdDn4DsA0GVw+F6uBreH3Ub3Y3vjKaLr3l62vbLk8HD3xDBrvmKP8FMj6NtsbWH1rjXe9dk4vOXf1oo29gv+C2IPwGTQV0gqANmJSTCxpQj+ENTARK8eTqr57HftQD3uPao5AMnzxZD8anBzvQQQsGCnzosJfMnOgps7GgtKBQ/fphwUd8dn115dbdHlKGy6u/8tZCe7Ry+4yuvRNt3a4M1V88ak+ujj63HUoGW4+vPRm6Mu1q2zzURdNvTlv+WWLt+FJ5duaPhXXo3IKzFJzBzlxJQN9D30nJNL8G9Gs7CcD+JNh/E1ASDiTlJAL3V4AgkbeJPXzJv3/+z//5txT+2T/7Z59/IVhCsKSgPupvf22IGlsykC39dwKBrWzeb/2rXwTyRX7hI+Cv9gaftlfyfX5GL6+9/actWp87DrrfQ/7vfuu+677Ep9vdmu17/xqLHWTGY69y9O6bJ7hH3C1oZfceGiqXaOpuLVGF755NL9z29K4M6qu7Tf3e6Svfev2h9250Z8dn7+pk87ZBtbsy9Ory1Y67Pv0SaNucXtUZu/Ero+aQT307sh8lUw++Kc2fHp2P0o/o3H6z40mfLaDsuwZPfN/DJ157vO8kCn1DA5346lHyy2+7dANZtDrjrlzZtz555bd03mtbGd+7AfBPSSXydJd/S08Z3zhX9+eBknfoK/7qrfzild575bewPlt/PeHJ5++BDQLepYJwqCwQLoAW7KIF5CtTLmCvDi2YL7jXr2AZvW2qI0u+VB9bjgd1tcUnv4F945JX/1EKAnzt0WRg7Fdy7V/J8U9Ufbpv6cGXzseawSvZ8vqmg5KhjafM39XRQ1vr2inX9i0erX1oPVtvSGfrourCtsPbk9ZfeXn0VZ12tYWV0YH4rYPKKKQfr+7VfMlvm+T8VPvkQTnQW7769c3yVx+trrWF1hVVHw+1Tyc7b3+VV1dde27r8TuudUgWD8bqDth2qLI6OmsbHoxbO2Xt6KPg/D7Rfv0XtJEIRD/V/VoiUGBQsCNAKCH4KhEIHuabmPAw9yhHweNb3SZEyHq8hyf5Bgg/LQX9FxwkS07vlRz/tbSApPkXwCjzCx5K/hTolAiKPvn+wjpJ3rZet/xKttjgi73AD6G58VX+ElCFAuwCPhB0CQbJCh6rI9NvbZM98YH+W/zakjy+usaMV59dq395+vjWF8grR/nPuuLR/GndlfOx9W6N8YB/a+3JtW0vgX4bP3v5/AZNgh20IKigSWACZAIKvCAgCh75ghCPPO1QZXWohztee3xletDDnsyDXX89HF/xdJfqu/7Zqj+BnvGBrMAZCkTR9UWQCLDuJQTwVw7WOJ2wuurzd+1Qa1EfrUn7KB2y6mqTTJl+Mu3I0q9cn/TSRelFq992Ox4Zujwbo8s37y3/ImFtA3OEfIACv3RmO6fOkrO1Z893cJOA4E9t+zXgJgEl4cB/E/D+dwD9ks+f+Uroldy7CcB/+k//6bf0n/yTf/JtUjBo058KlxBsnP0TYfawq2RgicC3/jS47w+f5Bdoj7Rf2ju7T5I96fFz+xjtropC/mdD/gd8drn7oLI669X3NL71bCzAs4XNUbZm/9M+AneHOxOF7paSTd2l6eFLSNUumbtI261/JW+M6pOB/pJt3ZMcJa/twp2JspHeq7psSgefjI3p1RbPd7f8NdDWGE99VMcOUG7MfIHPdnNCfUPU983wzTEfcpQclN+j7+lAYyZXzp5X7VDfPcCzEQ2+fWRPOsr4vr3KTzydvtV9r5PVHp+u73ZlKPmWfn0nC8q+31CbdLb8VE/mPbCyxtg6ssrR5dHa3UTT6t1yfEjn54WC+g3wL/9KX4IsuvzV2/ZfgvWN9c8/rUV7Zmk6yl/qS7YKfgXieEEyKlA2LwEvvoCaHn18umiyV3STANrod9vG36AcCvKzI9nVXx3y2hurwD5Z9R+l2vvFoj5Q5eQSAuT9KmjlbHkl3wShOuXVJ6/dtedrKax/UOXqtp5PzQsP+Mq1Uba2qHJt4oHuW/zuja0nX7ySgzG1zR77oDp82HJ8+/3WNZ56IEsepeucoOnfPtiFT3brYW14arO62z55POQHOmj8ymvTWPV9efqoNa/v1r8+71o3Zj67faWrHWxft+/42r7Frz6q78Z3jpIb49oA7I1XR1f7/gx4qTrnFNiA6hdV/6mPHyUCBTkSRAKd+BKCBQoXHuke3SUs4nucox7bqIf+ynq034Dgu6Dg0a//qEAEXvHavpK/NdYThYIpwUj+wJs3Gk+v4KfAJ38++TyU0FtI3BbgKaMSu+TpJEvnrq+xC7DY2Bx2fii/gjI/CfDA2pKjUDBYXfS2qQ4KHi9fu2CcV3x9xtf3ypZvnPohM8/45Ch5PjD/leUf6x3I+DQ/5l9o3fM7Girv+kD60N6Cxmenud7gVpBUsIQKeARJAqkCk3jBxAYlHvge4PF0POoA7+EHBSEeeXTVVy5I6HHfo1AdWY/Dy++DcvsXwOnPHNQrF/wV+KEFkej644K/rOX1W0mOla/u1icvuRAPeHrWZ9upI2v/WbtkqHL1ydqzybdcG32R49XVThlVfpKx69aj65NfRLA7+9fueHPMF8p7hjuzzqgztfevO7J7s0TgJgFLBPYnwdAv9EoC7p8D+4XfJvYk+zb594//8T/+LAP81kEJRP3cXwdKCEpA9j8OkQz03wosEchuyUDfCfPxDWie3TndVXuf8Fl+272SvLrrb235GPDJ9Av7jXEXdq/tXbh867LyvlVo9rOd7N6L7OpcPNlt7zztreA+ccd0j7pToKQY4MnoddfWxl3lXqqNeniS19f2uXebPrULyVcWtt1tn6yxKt92Ox77yLLdXb9t2brlJ1/+tMhH11fxbGAbvrkA3ncE37csSk4fyPYb+ETrMxlURpM9tf0S6vvmW4dnFzka0gF1dPHqfENf8YF+31v1ty6+7zWd2sDq1D7Z0sa4Mv0qJ2ucJ97bgB4ZvrdC5dWFxlCXrH5KMKWHPpVfyX4e2ATeKz569VFBIrr81dvxvgR8Yb3R1iRZ63Bp61C7p34v2CgwRgt62U6GVi4oFgAnQ8kLsuOD8tWtL9jxrq6gWkKMHY2JF8irq33jkqmjuzrJK4NA/T0KJeQ2Ubdy/QbtBP/oW/Ltp3r9QTrLp6ePxly6tmnzs6DGAeXokz/JnvRa5/grbx3B+tX3laPq8PbCyutHuT7aO/H21rb5Egrabx+g39C5b27J4+ln/+0//6S/9qfz1O+TvDKsf5/k9X/rlLOr9SSz71Zn6bZHta//ra8/de2vZNn/1Kc6VN3eE/HpZKP+63d18ORg/GvX9gHGIHMG9Vki0H8XkJ52nc9k+vWrwE/0B9/7FBT8UHAgKOhXDyWNJJEKFC42kYEPyj3MPbp7nOPJPLyrKxCAHuw/Le2hr280mfqgTF5QUrl2ydGndvhXtLk3t3hBCT8oo3yHryyoefLzhcC0pF/UuoHgDl7xoE38TQiWZGIbm1u7p2RTPiLjN8hflaHAMb62yTcgW/0nGm8d9PGKp9c4yZ/qyUIyOtA8b5v6wtNZ/fwD/NYeyI/Wmm/j0QJcFJIlv+sf1NVXYxqfLfz5KrAteBMoxQvyCpgKhAQXBSPg4VbQkUxZwKMuWXJ6+wisvcefx2APwSgUoKxcuXb1T8ZmfbNZuUBZ2bwKBJuzOvT6I/AVv63PlFencrr2xOorJ1se7BdrEl1ZumD9krWO9hs+Wrstb70+tE8HNd7tZ5HebZOscnP9RcO1u3lle3PMz85K5xXt3u6b1jkrCejedJe+9d8G9ItASTjJuJKBkoD9Tz8k8UrobeIvWhLwH/2jf/TNP/yH//An6vbXgf16UCJw/3uB/Xlw/8OQfhVYIpDtYB7mY25795u/ez6foPbS+o0fo/k0P7df0rUvu5PQyutv99e986LLtx7ZenVAP3snNhdjGbv5dD7W/vbO094K7o+ST5XdMd056txLm5hyD3XXdifd+i2vnK7+3F1kjXXlW/8kv32Tu5/xjZNuZfY+6d8+lY3Z/FZHmfz68buA/vP1jo2Sm0M6ZGyCePNBfU/MRTmQ9w1T/4rWTzCWvuoznt7qNu7Kt99L2ZI9votw+XR8EwGvzrc3vm9pfLp4eoCvLn7LTzq1rW75yvG16ZsP6fe9f+IXZPq5vKRRiSZ0+ZJKyulXH9J7kidL5+eBjyTr1AsE01v9Lb/i6+dJ9grrn10j+yoZtP+W5sN4cuXo03jsKjhmn4AXBcFu4If06BQ4V3d5FCSq6KPK9UenJEA2kOELvAvG2bIB//Yfr56+dldng3o8XfXAhifKXgE/XbTgnlz/JeDIJQHooenh6dSXMnmofdj+tam89dmXHjt2nKuL1k/1Pw01HiibL6xOft+62tR+5fjWRTl+5fH2DB6sMbSXyGr/VEfevt361XtLjm7fgSx51Di1fWpTn/Gry1Z8NJtXZ/t8Jce/8ufKQfvWQlt8a6VMrkw3vjFXv/62/+ax+yA52dJtu/Pa/p5kl9eXPU8XVV6dnUv1V7Zt1QHeOVvq7KkzB3BPJNNeIvAT/2uJQMFOfyIMAgQBQ4HCfYh7ZKMe8x7YHuJoj/Ae+D3EPb6VPbijHu2bYPoaCh75+kF76FfeuvS1pcMGtqHJ0NoUzKw+ef0v1Q895WAsc1UHZMrmXeBSEMOX18/BGkjYQQHpJgL7D8CXFOyXnaCOHMiXlhDU745XcNX6sJ2t5gfmZc75ko/y1eU3YAzqQ3V0b93qoOqXR5/GjG/N2KmMT1YflePTu23C1gP/5JfWPH+13s5ISQZYHlr7/H73Quu/Z7H9o6/GbS34CH0KbDeAWl6AJHgKghhBg0AFLVh6K2BZ2uNPuUfhfTT2OPQABPXGSk5P2cMd9Fs9u8nYSreAr6AQZTu6suuPV5DUsN4lv16V8/GWbx2qvOvSPqaLpl99stq0p1FIV739mN6WYfXJ8Usbq3HZE2V79qeb7BcN1258865emU/NBTrDnV1nqTu5c9ad6550l5ZM2/8+oF/dSbz13wXcPwv2i739E2D/3b+SgSX5JP3+wT/4B58R//f//t//tgwlArXfRKD+SwZ+5BeBYB7NqbvfneMuuvc85K/2AODtr8rAx+0/0Na+gvq8d6Qx+bv7bH3/UWR7fVlH/RsPVbbuxmYXng2dgWzePf8E94e7snsE717sLq3srule3fr47trVr677191FjuorfWXUXRivLZvokdeH9ttmaTraPZVf6d8+G5scXT6/3fJ3Af0Zf/vNHuOh7EWBvfyTjyr7nqSXnAx9+raR45/k+lHGB3X6NpZyPL3lQ23wTxTYp4xWRvvGrrxv73u8b2kUfGMh+ZMu+EbDttdu+erTSeabXx2ZpE9jki+/dej2U1+bPAqNUf2W0e3/6t76nzcE2YI/VKIp+opf/af+wurV7qNtgT/sB9Q64HetyNorb9WTVVd/T+OxUUCPbpmtAmhUYFtwDnTItj6+IJnMnJX1hyonR1cPrX9848cLrBsrWbz+ly+Ir99Apo4c8Ma4lK14NLlAH93koPrkV88vg0oQgARByUD1Wwb2JdcXuv1Xr0ye3uoEdfTrA98YX0vBeE9lVJlfWtOlu97LW2tl7VuT5dNftEfi0fqy9iuPt1dgdYCs8iseDfVbGd/YOw75K1nt46PbBnYMyBcrp5e8fpTrP1+uHpCThWTVv1q3uzaN0ZhPPJ3bB9inK6vf2q1s+7lzq008HWV6xnjS2fpsyMZky6t7dS6idH/8C8Bv8e0vAvd/FiIwECDgBQj7i4Gnh7dHd8mO+B7feDo9/FEPcg9u+ug+0L+WCjL0dXn1bFFmT0EgGXugcsFKfQC5erj6+EuNAXj9gHmaY1Amx79K+ixKAPWrlJJ71ie+ZJ9kLhrvvwUFdMmeqLYSgq9+GVhQ1Vya35075Dc+Wp7/BVrJCr4uXTzplNRA4xsDD42Nv31lC6Sz+njzqL/6Tv/OtTLf4F+t/0X7IP/G37WH1h9uwrY1csaMa7zsa84boD8FUMujgpKCogISMlRZ8BEKnED9pR56Hnfaff/TA7BH4T4A90FJtuWl6vSD1zeqrK8NpthuLurM52sDUPurpEa+2/J79Elmz1gLlKwy2GeQHE2m3lpWl0x593Pl9EJ7gRyU41efPHuawxN/ffWLirW5eTXn5ot2jp2h7uk9j9293Zvu1Ff/fcCSgPsnwf03AfslX4nATQBK+r0FvxDc5GGJQHT/PLhfBPrzZInA/s/BH/lFYHeR+XePAX+Bffe0j9avW8e32kfzMfB5vnZ/ucs+8j18hWzvPsRHW1djgnmwBV27UXN52kuhOxJVdre4Y0o8deesXncQpBNdmburtu4v5XTJu9+C/rvnonRWpv9tc0Gfrv63fO2M7h2b7NrQfPMZvrpkb8F5tR5fetcYp3kYi3+UjZ3dyr4fbM9XynSTg+9KdfSWprMyuqGxGiP9ZHSWNzakmy31/UTZhw++r76J5CVe6PXtJMf3/Y1H99sMyvWjbfLarIyucrJbh/Ztrz75bSv5BslqB7cuXh/0JIfI8OnGo421yaXbRjld9Kn+542SdFHB4Abt6Cv9J1l8qLz9bttXWJ/uXrFHgEw92J/p4GsD+qG/VP17/manQBkVLKMCXdg6dGX4gmuUTDC8+sr1xS8lIZTTuzw8BfWNUf3yG8DfgD4k1+5SCbSbaAsl1kq2PdVHt07f/bJQuy1Xv/0qQ/00Vn2ia1916W1dY4D6r6H8xffx5FuXzLgrU9au+njysOsaT2flyu2XeKgvcmufPCR39irXvjOKp1P75ekDvXST0yFDt3x1FtU1v/R2fts2fWXzxN9+kuenxqrN7ZNO429duvFgLesb8K2zvpK/4vVlrO1H+2x4anfrs1EfeD5WV5vla7/zuLy+QDtnQzttGpdMPaq8ctS5ulTf/Q9C6KOPvwgsCRj/9OiGHu895sEjvMc23gN8ZUDmAS5p8TVUHx7s+kGVyaFgo+AOfdKrnw1QCgwaB1ZOH38pfTzgCzgKPgQiC34jzzdPvoWbAAzWpoAUSv6h/lwNFegJVJVRgStZujc52HpDiSa2sRdtndlM1nyf/JHfUP4NAkNIXjkUQF59sH4QvzR9bQVxWxdqD8bf+pUB2/UXH+iYI5rszt36Az+RtQfyG9768ynaGcrHdw/AJgChoD1ot3sqe9bP0fcCK4GUAAoEKgUp+AKVghEBywZZyh52ypfuwxD1IPTgS1aZXo/E5Pt4rC/l7MimbKTDfvYUjLLzzvUt8BP/5S976636yiURNojdOrQ93l5NF5/e1tfGulZWXz9A1v6tjq42tVeXvP4heXXJth7duSs3v98IaB7mF43no84MdE/v3ezc+ceS7txNAvo14H//7//9c9JN8s0vAiXj+lNdCTqJuhJ30H/7TxLwKen3hH4Z2J8K318F9otACUiJyP5bhezqF4Fs7hshEbj3PZizewT6rtkrfNW+Wx+iof2TnH5toP66I/m4O/D6+6JvIbr86uw9unzzAeO0zp0NtqHNyTze2tvdkd0tK3fPbP0T7d7sfkqGvqrvTtv7rTvv4t6B2/5SfeCNo61y9z3+6t7+1wZ9sHvbPPlmfQZ8nc+jzqt1Qd9bj4UxmzOb8Ch7gA3s991IjkfJfVtQ89IWDeni0fqpTL82qLG0iTcemt7yjQ94eBpzKVshvu8kvu9sOsrJLu+7Cnh9RLWjszIoUbOydMjVV1ff6aMl1sLWbfm9Osmgm6Tbeoi/Yyrftk86JZ1+UVBCAH3FXz1lvMASXf6p32RPWJ+h9sj6vH3QPlTX/mw/2tN0oD2I0q0Nqj/8q3Vgq8A4yv4NoJMJdskvLzBGN4jWFq2cLh1UmfwVvwE+vjGU00XrF5U0QOkbhw2AJ7+0pBmQFdyjJQVXdxOFtVW//42wWyfxx876V149dU9t8MG48asff+dydZJ9KQV9K/OjNaiOvLrV3botL9WPfaUcj8Y3VvVPdVe2dXh7Ipn9gEfb49vmiYI+VheUk6cDqwPK6TzVbRnSbbxtb07JIL9Ur5xsdVD1T+X1XXXQOumbDn7HeI+vvb7sv/qH5oYm2z62fufSXOm8xaO1ufzqOWPGRZXpxFd/5ebyRDubyqiz+wk/+N7//J//84eCG0knSSFBgsc2eh/cPbo95j22ox7XmyiKkoHHNroP8S+lUOBh3OU9HNNJrwAEvbw+47cdO6ur3Bj4S80Trw2+gIPMfFEyPvpo8ofPJWEFaqggtF/uoQWkJfxK8gny/OoDJUMXEoAlCuNR0DcUHLKBfdmYzexvHd9bz3xXgAX5vIAxWr2y+q279Rfp4FcnOTQmyq7qryye/aAcb17K0Bxb+7B7gH8KQpPxIX+iW36F9oI1eQqA60f/xmvPATvN0XwgH34ksCp4E5wUuBSgbDBDhhfoeMAVIJF74PXw20egB6OHnnroERn2caivdOrPeHiUPWEDQXrmAPFP83zCBqXAd+uzrX+lX/LMnoINbqtvbQp425NPMntr96c6vD2ovnZo4ylDfdS++vqvTIcM31zim3t6aLJfVKz9KJgf+8OebXCOnKm9m30Xu3u7Z/fXgPs/CXnv14D99/+iT0m/tyAhWDLwKREI/jzYLxP9QrE/DZawZHP/MOT7YU7ulHuXdHflG37afde+WR7ooe1L+tHupnxcAhC9/gb3XHde38DuweWtTfS9u7G59W1uzbMx29H2yu79J3RPdr/sHVTZnYjSiXcn4clKEm1b9bVRD/jq985LN7o6xqj9hbptS3b5tafx2Hrbm2t+uDRfPYGf21d833lVxid7artovLW7uaPK+OTZbk6o8n6/6MHydFHfntqrJwf9k9VfbbIhVE9eXTJoHHzf0sZoPDaAcvzK+86CeSn3XY0v4XK/v7VBfYOTaXP1ydDk6aNw60Fyp2RS2HZXp3FWpwRROqt/+ZJHyvUTj25d5af2v554K1lXUI8+lbftW/28h/VRawLtFXuRb5XtM9TeRdu3KNRW/faj76g+0CdbgrkIllFBbsGz+eH5QaAviI5fKmiujaC4vtCrU8Kgen3iyeFJrn3jNc7q3rZ48zCm8qWC+E3usTkoa6++gF87daiAvzLdV3Vo/aTb2OnAUxs8qk32qAvp1D6d+oCn/r6G8gGe7WhQrj4da/QWr411feLpKN96650MVha2D3Xp2Q9kgIfbHl/5STf5pdpcnWQoe7KjOsBvP0vXbrr4Bb31C33+RWuLpnNtCGTx+S157eqjtW5Ol69terXRF9gjZK/GxKd7x1DfPJMtr56vts3ydKtvH4JzoS6ZejY6m2j1ztUral70+mWg8if+B9/7FOD8UHDgMS3YkQzswX0f1+DR7iHtoe2RDR7YHtU9uHtkg3pBgke/R7iHdw/wL6EehR6IeI9HVL/G7BFfHT1UWzQ9NDloA6vHRv1t+7VjaUkXME/yfELGF5v8U0avT0OJnxJ/EnP9am+TeAI6AWkJPwnAglN0E4LVaVMgC8rJGgOMfX8tEkoEmseue/5Yf/Erf6Jk+ZpvL6xX/OppDwVm+ORbH7aucfEhO17J8K0vXl/q7vysLZ4vQD1fhPZAPuK3YC+0H24AHDYQthbtBWd0g9760W/jZAO72dlczK955s+3At0NqDYQKniJJvPAUwa6Pfzuo1DZg3EfgT36tOkx2WNQH3j6ytFs04ZMIIhmt+DwBqZP83wLBaXRrXsqrz7we8FtPP/bV/ZP+9a6aEcH8GSgnN5H+NaYDPRFvnT3QjK27b7YuTRHfPPZuf8igp07t2w3b/J80Nl2jjufew6dt+5k92l3aonA/bPg/T8FP/0aUPKvX/ftnwT/vb/39775u3/3734L5U0ALvThF4ElFyUa+9PgTQT2p8ElA9lcErB7fu948+67tfcdX9lHfJUPydD4/Lm617d9N/jYnXXvv73zSv5Bb5K+S2TKqwOv7kYwr9Y3G7rDux/tk85MczG/p70VumtQd0zJnXvvwOrS6a5KToesO7R+8OlG3XnpLFZHedvdfp7aG6+786l9Osn3nk3GL7f8CvZTdwyfxz/JVn77yRbU2OvvO8/8AH1HwHdmeXpoukCmTX30nWscsvow1tah7CKvnjwkQxtr2zcWm6LAHmVU2bezb6pvKeD71qqXuCmpVlJnKfjmwpVpszLlK4+Sl0yrr/SXv9CmZNzKGkNZn7e8qH3jb/mtOmX8q35/VngrSUde8FiSK73bbstXb8sfBZ/sOuVz62tftZ/swd53u0d3ry5P1z5HV6a9cfCtx8XOBTVfQTEq4K1cAL3BNB4EwLVJBsobcKdTokAfeDB+cvpPcvZl0/aH1t/aBfTZQGepuhJ9N5GG0iHHqyuZR76/AoRNCqhTXpm29Q0l/nacp/6g9uxGt9+1bdtvHTT2T0v5Ci6vnn3K+T8+uTV8xaPx2wZvzQGfzspqUx+1I7c32jOw7arDR2u3bVdW+1u+OtqCsnGrS75zr038lut3aagPtPp0yJOli36Ev/3g1QF+1751RleP/U9tXo0J9VXbeBRetUvPnt/65pBue5QuHthFZk3qx1mirz8y5+eJ0gN9LP2EH3zvf/yP//FDD2zoge0x7uHdo3rhge0R7XEd38Pao3p5j24PcI9r+qi6V1TwUAACysnpFFx4pOsX7SEP2qAekJXpbD9Q/1cXrf90lJ+o/vCANz+8OQs+CjgqF5hs8AM3AOL3DX4Eb1DCT/Ku5F5UUHpx67eMCmhLBIIxjNmvRQRVbNo9UFAF5oVah/ySf/F8GdQDviArCh74yiF5dQKyq7N6V14dql16kE3sVG4/xLO9+WT3yqA5o8AX0D7YgHPXvr2w63/B3/ZBiT9r0Zokty7bpr53XdjXHjXfnSu/4PPrU3AloBJMCV4KUuKXClJQjzqobh9+SwtQtOsxWfCgXh2ZcvQ+GukB+5Y3Lkq3gLC5JLvzfAV+iecfPsxPr8olDvJpe3F5OnRf8fWDWqvdt9ZM38ujq4Pqr7VGgWzrGjPoC6WTLL755I/fCGBvtu+czDtf8Nee7Xs+nT/nzT3cr7Ddw92pEmwSbuDPgvs/BZcI7NeA4Jd8T/89QEm/v/23//Y3f+tv/a2foE9JQe37RaFkIBjDLw/3fxjSLwLBny7vLwJLBLpLbtLMfbX3efspX/Ebf7Z38m37iY62aL7Nr+6k7qf1cd+/vn29Q/oWXdpalABcHm5C8M4vW7q7m+eel/ZIZ+LV/u+O6a7s/gH32+XTRd2ny6vfOxRNli4ajLU66NbT3/vQHUm+5W37ROsHNYfqtl90x9w5otdnwJf5NJ6f+R6Pdl6X7xzf/hqPLUvZzFa2ofksue+LMvQdwfvGpL/fr9rkC3KyyvjGRZXJsyk789faF+qveu3TW1tQ30NYXl3Ut9P3VJndeCAH3111KDnat7jEz3uyaLx+0gPJnJJJ6sniswWV4KmcTrz29VeZfvKnMrp9v8Lt45XsZw2BnWAOvXUSS+TR1SsZhi5/9ba8ejvOE/IjypetC2pP3TdaZ2qpvWuPdl6uTvsV2k/qGvPaZA6C4exvPsnNEwTO8YLk6gXABdbJVlfgHE8uQDdGejt+wfvKldUJvpOx77bXlrwAXl26AnT9oK+CevrK5gP6Kak3Qf5nvU3ckW0iEU9WshCuPlSG6rVHN9FIt77J4ElWX2/V4cnxH6X5GfCVV57e1vP36lofvn6L1wavTeuZLJAnw9ceyJPF66MyVEa3bvtTtq/gSYZPpg8y9Mq3/5Xh71zQymj19ZGMn5LxU23zH7p9h+ovT1d/9d046uqjccBak9NN377afuntGqb7NXx96XfHiM9GdtU2Wbrah3TqM0pmLHNprs7RK0r/5X8j8FNw80MPaA9tj/AChPuY3ke1h7Qkg8e1xzTao99j28O6BElybTzkyF5Rj8ACCFSZ3KPcg5C8hzpeO+ghzyZ0ZfXpkQ/qyPfRH4/SBf0rv6IbSKDmXYBRwLOJoOvHAqCCTWsgyAkCHChhJ3lXAg/dpN9C0OeXKkH56pQMDP16UEKwYAtu0qlAqnlVzg/5eX3Veii3HgVZrWvrGKqLv/WBTnpPddqCMdjWeGzJ1qXX/uWju+7mbq1b9/XNXfeC0ae9AO0H4Hv7oaB418P5fBXotibZ4zygzcXcydZH5PnprWC3YGaDloId1INOwFLw8vTgi3rseRR68AWPwB5/6D4K6SrvQxIFcn1mwwaDyuxvDuid3xP4wV7IHwWrHymDtgLWJz6/A5k1Kcit/omnZ88ZZ/fzK320vY5qR7Y0mxtfOVuTV4fmn99I2HnkLzTf8FUJc2fFGdoz6cy5E51D/1iyd68kmz8JlnCTBOz/FCwp96u/+qvf/Mqv/MrnX+35U9773wTsV4B/5+/8nW/+5t/8m58TgPGVSwqWDCwJKKnYnwgbY/+HISUC2bX/sxB3vnveHV/CrDvEnN1dwA/AL90bfAZ8tj5Mjq9cm/qp370buwON3z9usIl/3XP9Sr1vYP9Q5RuFku0/XGmjrI9gfq/uyb5b3ZU75zu/6Hv7f+8YdPnuSmX3knsLLcGD777a+3WhbXcrXXdhvD70X3mpNnTR+rltV/dpXLQ+1gZj7nh04598FPiSrzuX8e0j6G5ang761CcY13zYi+58lPt+NJ9kge19o3xXtO+7s2X10Bjx9d241e/aV5ecbOVBOTReNmZT38mgTC6xAsq+oaiypEpl31U8bIInme9wSaDarR6aDqxccmbbvsU3lqQbWfL45NuGbJN18eklR8NtU1JJ+bapfsu37ruGxJHgHH2qD1evIB9d/uptefW27yc073xrvey1aPsO7M0oub2LOgdk7Wcye1x/yvpSrwz6IIu/PjcHwfETLeA3t4JndQXLG0ynV1Ig+VJIb9voqzH0X9n49J7qlPVHJ5BLCDQWW8hLVClfqn/JM/1uQg+9v/xTr44MtCvxtnWV4+snHgV9kqe746B09F/bZNcufDan/1QHePKPUn4CZZSMr2D1lPlcGc/v6dw6vL5ap2TLW+v2QDI8+cpqQw4rWx1tQJ+rd+sac/Wqb4z4aO1WBrVdO25/6PpsUf3thzw7k73y7Xt8/d9y9uhX3fLGV59817i+lLPzqY8nvjbLb1+XB/0vr/7Kru3OBD1y9qoL5OrVOYeX6sM5ooeauzMX/YRf+78Ge4yDR7XHs0d0D+iFx7MHdckuQRQZKgAQTHnYqUfJK3tQa3Opx56HeMFZUNYe1QcZqh1ooy0eNTZ+dckr66dgpj7pGyO9ggL6b1EwJ22BD4JgYwOeiw2AUIFLweYGPhKAJekEoCXw+kXKTfqB4FQA6Fcq/VlYuLolCfVZwnGDsAIqySk2F0ihYK580F7IL+urfMzfyngoEcHvF7euNStw2Dp9xcOusTrjZ0NldO3BP9mNt7bKaGUw35AP8gMfPa37K+x+4G9+L/nXOnQ28bAJ2oWx2dDa4NmNZnc+AbJ4PnsKtApUClo87FDBTcGMevwGQz0GBSHk3//xw8+j0gNPvToUyNQtv49LtAckqtwjM7uyqQAW7nzeAx/YY6+CTnW3nG77UPny7b+C38raWwdlaP9duXXUj7p0KqdPx35Wrh3+ngu0cvONrxz/XgD+URQMo8s/6cJHdN7C2p7Pm/P6xHcD+PqeXeeyZJO7sbv3JgL99wH789x+DdifBfvl3iYC768AJf7+xt/4Gz9Bk4OEoXb9WfH+KtA4ko4lAvd/GLL/s5Du+ObiPukOMefuCj6AfLP7bGF/qK+uvUamvX3Ip/qN9j103xmbb31rutPYpszPJf36LvkOlsjsH8ZQbdLTdhOC5mkM4+2adkfuvNm7e6Iz0lztoejTXgvdhWh892J7uXr3lvuJjA5eXffZE1WfnqTP6jdGlDyd2y/59qmczL1664yZLJvNFx+ax9LrH1hfro+dUb5vb1mDZOhTXwvjZQu7+QGPVu6blF/I+o5Un0xb8yVDzQnVlo72yni66oH8Ur7LPrLKKJBDbRpbGRozG5UvZTMeBd/JEiq+s/joJnaiQVnyB5Q3EYSGTZA9Ib0nWe12rCf+KRl1deIbaxNHty6++vq+9mxb9PI7xs8DJfDQygLElS9f3dV96usJ5tc6we4New1tv9lT9qqy/dletY8rt4/ptc/p1w7tLajMx6hxjPtkozkUOKPmAxtYb6KgwLq6DaL556kev/0lS2/rUGPBrdP/tStKH69ecE5XGW+8SwXzAnz6aEk0tKSdsiBffeXq0eVXFyX7cYLgW17d9oVuv3TYht82aws+HeXahua2ekBP+UuodvyTT8n5FF2e/+kohy2vDrrrduVg7aA9d2XJ9YFfub6ujC5q3ySvv+ri6cBti9JRt7L0k+HvGPlj2zTeype+NY+V0csP8erf49PX57WDHp30Lk/36mxfZD9P3tjXJj5mF9h/6u1nZXuZbvtYP9Vr6+woR50zSNbZ+H/+G4ESgR7M/RLJwzn+PqA95D3ySwThPaJ7SEfBA9tDDvXApvuKFkTgPfoEH0E5eQ91/Xs87uNdWcCBklWXHh1jpJsMsgUKfNTjo/rGB2Xz1dYcJV6UbyC5KACS7NkASPACghwQ8JTwK/knmLuJvE36CUb3P1xfIEimTnkThKAP/TZGgRYUMEIJKra3JwqmCqRC/mn98ik/Rz30wXpYi1B5KRQkhNUJt018YyqzBb9yfDZmd7Q1vuvdXO/alwQu4H0L7YVovi6ALRkbnEt1eLR9FG1djJ0NaHazMyjvOkX5gZ9usFvAgoIHHlq9uh5+HnjKHnZkHn0ed08PPriBTA9Asn1gXqpftDEaM5qt8TufL4X9F883/JSPKtuXr/j2XgFusnxObg3UKaP2Fp0rr4/kldXTt97oylBjdS6CMj32gPLlm/d3AWvT/rh86xV/9W9fH0Hz4CPrkV+i/AJ8yd98d+/v7mqQbPqSROCrPwuW2OsXfyD599f/+l//5q/9tb/2mW5SUL1fCj79ifDTLwIlAv15sl8FuuP3H3vc681lE2R7lwM/5Jf2TWjfoHSe/Nmdgz7die6s/mHDfcae+w1kb98kfsf3nWoN0P7xCqUH3Z+At4ZPd+Te29a/u7D5735570zYs92L7WHlZO4ovDp3Fvokc1+Rv0I6zgW4N5X1kxylV91bPKpcO/24V7d/1Njmwc6d6/aD5ostX3Qe+ZKfUX5G96xWx+9kUP1Tv2BMNrKP3agye8zBd6W5kUHflaDOt0c786/90trHo8YGZWOhxifjk+rQbF1dFMih8cji6bEJ7veTzRInfTtL3JRMCRI8EO+bi65eCS+y9OEmzFYHXz9bh0rcXN3F7T8bKpeQSq92sG2Nc9tcPihvYml1X/VjnJ3TzwsF7OhTGSTBBIkg8PuI7qtkoPnddbQmzkp7y54jB3tz743ORns2WXv9rb0MjWds/bYmi+ZgXuarjC/YFjijlaHgeWnBN3rrofrVzb/K6+/q2RKfjemi9Y9HC/rTKbB/ovQK7m+yDeiARB95OmSXX13y7SOenG59qcOnv32xbfXVo+qgseu7uquHr6xP/EcpGIe/yG49v0EyelBd+0Zd5UAvWf1cvvVEF1tHV1+rh7dPQNk+qP7KYdvdtsnSDVdGn4w9r8ZoXrW94z5h2ys3X+Wl9Y3Gr/yJ337JYPto3ZZXr0387QvdNsnpoT8rvv3H7+jyV4dNzgMb7dUrowe718FZUL9nbukn/OB7nx7Ln38R6HEuweCxLEh4+pd0D2iPZhQKnEqObBCB94C7j+wnCh6C9LSBVzxo1yNd2ys3PnmPeXJ8uLJswJNni3LUfPDqC3SUyQsq8s36LOTXEj0FQAUxQeCzwWa/+hN0ltiLCkL9t6kEof0KRADoz9T6b1ZBMvVQe32WVDROgRawpeCMzQK3/RVJwRTkm4I/vsyPEG+N+JL/PejRC/LqWlfBQAEBeX2FbbPt0m3M+OzDbzkK5tGcmpd5gnVuD+Dzw6u1X9gHJe/4057o7NkT/G1f5HuBrT1izxTgou0jFFqXRWvERrayHSVDzc88mnNngK82KLvB1kWBYUGXIKbgJZlHHlrQdanHZQFMj8H7QETBA7IHpTKeDY2NKidDn+z+CMyfT/LDDUa3DPbY8vy4Pr08n8dbA230Z33Q5K1Nexglt89rF69/OlAfQK4ftHMTBXJoTvGV0fXNW2hPtA7WZWk8WMfL1wcefSq/B/bybXY3D3POh/wB/OY8OBv3nO7ZdDd2L0u0daf23wbcROBbfxYsubdJwFAyEJUMTIf+9iERWKJx/8/B/jS4u/4pEdh9fhNj3RHdB/mkfcVf7ZX2yfoRXT92V+bPYMz16X4D+wcw2GTfli/2m+WuLHGo7/p/dUfu/Wjegd3N15zw9pG5vzoH9mX3T+Xdy1vvvipBlOyWC5TRyujee+gTv22U3+Kv/u2z8VZnaWf8FV0fAd/lT7y9g7ef8i1Kpg6fDlgT9PYbjMle4/Ml+9HmgvctwZvDflcq0/Udopsf4unUNr5x8gfggT3R5bM1PdDOWJXrl9xYldeW/T6CBArbfVdLWuHRJ0i0SLKUTKvNlldWYii8pZO8RFplWF20pM+rJNTqVnd1SxA9yRZP9SX6Sjjd8iu9nwYlrm4ybuXLr+7VERAWzMY/6SZXFmSiO3bYeVobfgd7CUoEttfah/ZkZ0+5c7FnpHOTnB6qH3XR9kV4shPMQVBsXoAXCCc3T7Syug2yK8fferREwvaD8veW8y99WJ+vrrp4YyxPT3Cv/ETpCODp3WSeupJtqDId/I+D/s91KPmWgV769Vl5+4JJJHzbT3X0lNNP95bxjY83hrJ65SsD5Y9S4Dfl/JssPX6EdPDWGqUTj7YH3uJbe1DWFm8frPxJZh+0Z6A9FVZ36ysvdgx8WNkdD3aM+MqhOcWnu3R5vsEDn9bmPV8+8doCW1Ey/aL1DTtO+niUbu3SyVbt8kNjot8l375KvnPJvnTI7f+VJ2Ojs9P87/5fCi//G4GfAoOf+EVgtCDhCR7OHtEe/D2iUY9mj2iPtR7TBRYbXCwFDz19FVBsufrkUQ9EfeALSIAcVXfL+qLbAx/UNRbgya+dgiS8+WwSxbzzwVPQw58g4cOvApMNgApcBEKogEaAcxOAILjz6xNJvhKA/Xep+pMwST9BaXKUnKwEIR1UfyUW+xOywA42bRLqBpDBvM2fT/JTfuPfaL7Ht24FlQWWBQRbp7xIXh/Ja9Na4htfOT577hpHzcP+NRfAL6x3AaT6u+4X7YNoSVXIr2jJP/ujPdEakO/eWdq6tNfu+hTwBuWVPa1ZPuRXgddT8LsQ1HgAeuAtDz38BDkeefjvf3qIK0d7ZHpQelzugxD1UFSnrG886hEJPTCjbID4J5s/ggLTO3+yLQMdvstfeHr8qNy+zb98bc8Cfn3fnZR89yi5fpw5PKqPrVPWV/0np6PcuiZfSl7d5e+cX6FHPgoFuNVbE+Wl1hN2va7e7ecj4Hu2R82l+fIRn4Bz4Ew7G3tOu7edyRJS7mZ3p/vYfeqelYiTkPM/75AI9Ke7NxHYfxvQn/6+lQRE1Qf6+z8PeSsRyJ5+Ic7O7nP2u0e6c8yxO8I9YM/xQ/uMb/JR/movQXxttO/ufLob3Uv3H8O66/bbt+g7iC5/9TZhCPqrf3N+645kYzZ3x5vz+mH3DnrvhPZve7dysq23f50N5c4IHt07zL1mv3eP4qvfe+/egStf/Sd+9V/xq5+96M6pOaeXXy74LN/xI9+i+bb7Mkpun9Gvzfo9ZEu24fkL5TuUnH2+HerMi6z5kZUA7DtVG3Xposnr37iNsfPHa/uWT0J7o76yWxlvvMbNhhIwfTtRMA/JE99X2IRK8M2V7MHTKfGDqnslq92TDio5g39Pd/sL6qAyvfd06zM+vFcfkmff2l/5ZwFBuEAPfSVfXsAevfoFuvCe3lt9XZi/vcTf9kl7Sxlv7+05QjsHnb/OZvzua3tZma7+lKPGwbMBtU5PNpqDQBjMSUDMZ8nwZOoEv8qwgTIkS3f52+eOVRCfL9HaLX919dG4ja0OhadgHpUck1CjW2LNvPDqJQaAPnnJPFQ5mXbp4levOvxtlw5qjMZHyRb6ULfjoHxRu+wkr7/aQXMGfG1g/fJE+QjijVs9KKP5PZ0rS95aKcevHF+d9a2tdVdO3v6B2pLRI0PJVue2TzfUBo2vnM6rPtK/9ZXV43du1TX/ZMnp4mujD1DWpjr8yt/jrYn+Gpts+XTiydNXNm66+sTDytfu+n7ibx8fsT39eHJrQLa8/puHPc8mVFldMmdl65yTS+159RJ/+PDj8q/9NwI9jgsO0JtMCCUAezx77Pf492DrEU0uQMWrv9Qjz0Nb2aOPPqpcYAH6LACpHR2UXoFKfSmTq4ct164xUP1uIN3jHyXHG5d99JsXWrCDFkDyUQkfgYdAssCnxA1I7pQIFMAEQYxAZ//st1+dlMDbBGC/QoESfytXlgBMjpYULDEI/alwQRZbBFNszGZzMB9z2z1RMsna8wP/rB8hv/MzxFufUJ194MGPpoMWMDy12/KuPWr92nvZg7/rjYK5NJ/QOptr61wyrfITCn75zX4A+8FeKCjePSFo7dcxBcd4dSUj0m8/FdiHfmW4eOs8t4/5qD0PfJQP0dbkKRDzqCvgie9B6KFXIEP+6tEnkAH81qH6Aby+vv/pkV6fqDHVo43XAzR6bf5amD/fXD+0/8jj7U26fLfUfmvfVm4fQvtW3aX0tLVW9JaSa69fMvooWLtkrWU2LO384VHzebXur7C+B+uyvLr2C310y09628+O9R6aiznkAyDjC/7iu869M90d7iw5Z529EoHd0f3DjHvVfSsJ6M91QRLQnwVvIrA/C5bcK+FX8u+v/tW/+hOJQLT/XiBo138vUJ/696tDScf+NLj7nk2+H3uf948J4D7aO8GcO/v2GZ/wDR/lr/ZU+zO0b7XvGxDcL0++ZEt33X77Suytj32b/ENV30TUt2rRPEPJQPemMe4dyZ6de/d993w+yA/m3nlpD9lXT/stPO1p+3nl7iyyvSdh7zU8KtDG03+Pr52ysWB59+j2+RZfP/FP1Pyy/b3z2V0C/Nj9wrf8DHybj6P0ordPNuRL81ufNmfl5qWMT+67g/ftQZXpgfra1Ed9N57xW9+dP766tfct0NdntuuzcdYeYCd72A14awu+kSX5lt/EXwkvspssuwm3yqANSm/bvaUbrk5ts0kypbJ6fHjSDU/yld36LdfvBTnd6l+VvwaSQYK+EkhP8uVRASB69QSCgsqrtzqQzo73hOYH7Rd7qn1G1l7bvWpvtlf3bLSn4+mh2kH7Wp/QvtY/G4zJJvth7WxO5ih4RvnC/DeY3oCafkEzuYC4tiiZdrWNX531546dTWyA5WF10ZWB/lA2ZdulbJdkYz+qDCXwLl9CDl3ZrdcGXdB5pbtjkKnbvrcO4snNIz187bccr12UD8jhlX+W5lfleHKwpnyoDq2ufbGy1h+smTqIX3n6yo0Rj1pjvHUHsq1H21eAD2/p3vrk7dUnnff6iCcHstvuSV67QMZH0XyyPPokvzy8xfP/E4/qh72r/yT/CM9f2u/cvgten4GsORjbuSC/MnrOh3k4G0vVA/3v7BeBmxzxyBcEgLIHs4e0gABP5nFHdqmHHx3w0PPwRpU9vvWJp6fscUimPZDR71GuXJ2+4us7nh40Dnlj9fhXRtkJ5NUlKwFUsLM+4kPBRknAkjZvBT8Cmf6nHgIdiT/B3E3+ldAr0Rf8IkQwiC5/9UB7yUB99ivC/XNhtrArG0tCmYf5SGbt/sgPIZ/lS363fnzNz6h1u4//QO7BD/hX8tu2svFAORtaY6gM2dka32DWXND3En6hoDcU/O5+cL5K4MULWksA8j0otw7WoKCWrn2krG0gK9A2lr5LNqJPZ7ogGO1cK+cvPuRL5XyL3mBsg6D4fQgWSEGPPo88/NIegz0EIV0PxtVVVlewRY7vYYnPti3/NLDvClzzQfuSv1Dy+HzYHgUy0I5f+dQebK+iZPYjva+lcPtMbmzlwK7sXNp5ewq+n9BaoE/8Bgmh+i3TTQ8f1N1xrg0XbDcHc961MO98UyLQ/t9z3vew8+UsbpLKvbm/CJQIlJzrfxTif+pRIrA/CZbcK9kn+Yf/K3/lr3zzl//yX/7MbyJQwrA/Ed7/VqA+/eLQGK8SgW/9afC9v83bvgG+aN+0Z9oju1/e8mF3Sj7sPuqu6r7Ln/m0xJ7vIPv5t28TKvFaedF3q76gO7Q7s7HZ8fT9Ym/3Pj+YV2cJ33zbQ++dCXvTHm6P2q/uK3t6KXl3Fh7VjkzbdLoP3+K1vXLQH+D15/40/uq/4lFlfLYsZSOkc/2w2Lux+xHl1+6k6uL5uzPcnXT7NX53BZvw3R/KbOt7gc8feOi74rvTWpQM3D7w1eMr5wPjo9e+L0H9BGOw1TiBPa0LO8EcyErWKEvYbPJmUSKuZJwkhqRLybFX/CbB4vXxnu7K47WrvLY89Vvyp7qgvPJtv7j9f3Q8UF75LX8XKFhHX9UL/KqnKwBEl1+9K48uf8eBnR/YS/YQ/7Sf7D3yPVP2pj2Lb+92NvecqG+fa19b1B6G9jU7jJMd1io7zUGAiwp6zadAuSB6+YJnSSe0etBHwXRtYPtHC9KzofL6El+75dOtv+xtHDah2USHTWTRDezj1Qn80ZWh5nply0sGJAP9lJRL9tRXeviSiJJqZPTx6T6NG18/ybXDV5cM+KQ6UE7+Fl2fKvNrPl+oXzmeDF8b+AgPrXewvrD86iYDe8M+UaesPr5yfO2j1bX/6udJJ1y9sO1uXW2bd/LVRde3dJXVxdfH1/D6Qd/i6a+cLdrjsyn993hUG312jpWb55fy2j/VX5mxnQWU/cAG50Af4Lxcqq3zqR1KvzOFfsIPvvcpKPj2/xosWRCekgYezB7GHsxLPZL38VwisEf0E/XIw6OVBRNh6/cRTtaDsXrUAxHw2qPaaLs69Yc3Lh11ZNqhoA4tQMILbsxzg5xFSSCJMsFGKADp138ClA1YNqgs2BHM9Se97yX/wP85UkDoz8QATwZ+ndL/WbLkYAGjMVDBrOSj8W9Qxe4STyW17h7hj/wD9kB+5N/1f2tjHdEFnaUbvKPKAoFtW31oDLCm6snYkj3kbMzOAtgNYu336K7zRete4o9/Quu/e6GEHQoC1f0FIJ+jlUsGpoNugNvatD5kaOPiUWfc3sxWYPvOtTVsz6P8x09ofuXn1uFVQHwfhKgHY0GUR12PSY9ADz505T0S0+mRSAb0elzSbYwenfsQRZ/s/CgKYne+G9jmi92LkN+i7UV1qHJ3z95BV7Z1H7ljl24fysZOzq7O2Sv6FHw/Ydf8iW8fWItbr65y9U91d5xrwyuYw64JmD/wp7Nv7+957y7vXHV3S1a5K/sHmxKB7lh3b3+2u/+jkKdfA0oAgoSgRCDgyTYpKBnYrwHf+0Uge179abA7wj3Q2TdH5767EOyZ/MJH9ifwWzy5/dMea0/yn/723jSWu7Dv4NN9B5J/fCoB2K/gzQPtH8SWrk7frRKJmwBtHLQ717qG/Y4Bu92D5oOaL37n/N7dB7tHu4PcS8rdVVH1V+Ye0x5Vdu/h9fMeX3uBNBkkw+sXrv7Ks7U2q3PbsJ9+9+6TP4C/8ltnkS/5uPOpfmXRbfvUNxibPXzBj+xBm1dzQdWh66NXevWhX/PGk6PKxk5e+buC/ozVeNnNJsj+qCSN72XJv8p439hLJXckWUqGkVcuWaa8KBmDr4/VjadXv4vV1z55/G2z/aA7drJXdV9SZg++fuo3XHnl7wIF4ahygTm6fHWCQMEdefzVTS9Z/S+/NgTzav1ao/aUfWb/KUftQ7y96ozYo90D91yg9NHO68r0s3sajG9fwvq8+ZmHgBctcZOsBAQIgulLPKGv6pPrQ0BdX/kYn3/x6rMpf0e1aZ3SXT5qnFc2kUUF93iBPNov8yaw/yxH1ZGbL51bLwlYEk/9TeyVOGgcsvqqv9o99f8erw0K5kxOxubqkqlXru7KQPmJ8i0kA76s7vpcmdy6rZ5yfb3F109Idqn1tvZo8vj2CRnUtz1FXvtFuneMrav83ni1JUPv/JbG81U0XfT69omn9yS/fHqveGPhIT4dNJ1sS3bn8BYf8h2aDe/x8B6fv9ZvYK/rK3lzIMc7h29RZ9i56ZeB9vUn/gff+xQU/LB/rfdgR+/DOJQoKXBAC0yXL7AqSIh60BVg0CP3sFO3gVlylJ52yvj01JHX78rqg+y2gbUpWTah5AKA+MoFiTdYDAU8mwDqVxiCn6cE4P7yoaCnBKAEXQFmiT+/OCnBV8JPok/QKSjsVyKA75cpdEoOlhDsT4WD8YzPlgJIYHfJJ3MxN3PcZGB+CdY/5Ft+tg7WCArICwiCtb51ZIIBNDn6xLcHWk/l1rs1R+1l9rW20Q1iX8G8rTds8q+kgbWPtg+iBaRo+6JkX3vklncdqtNeOehT//psvB0bdv1CyUHz2vUrMdI52LOC5mv0KTjzyPMoXFoQ4/EHBVvq92FJz+MPXZ3l64dOD0i0sYAMzSZ1a+OX4Aai8UvtUb651N7Mb/TsNVTZPuVvPNq+RauLB22BDmoNKu/+Xgr1ibdmeG3ZAXuWotWZBzyt82LXGqxN5R7+0XiwjvSCOv29qoOr+x7Y39wCX/ADP3UXOP+dc2fDOX5KBEq0uSvdm/1DzSYCNwn46teAEn5/6S/9pc8JwPig3C8DnxKBr34RuP+ocxOBe/478+bbt50P7j5B7RO+iwc6dPMbur7rjnQ/dvfc+45t/QqeP0vu9Y9Twbz2V+zK6CYHtetbqs/mfu9MNvBBuP+olU/MiU/2XDV/ZwK1p/BP56I9itrHBbrx6tDqu79Q58a+L+gm775EP8Kj+he8b1394YO6xkyHXd2/t37L9Uc//voi5Kvuxe6VfBm//rXvtKndW742dr5l21JyaH7N7T3Z7at5K4MxgzJbrn0/DfTbuIF9bEM3aYJa703+VS7xRlbCC0r0VI6X1HivvAmxrXvF3z62/au+tPno2HdesH0vbv2TvvJ7tr7is/ujKMBHlQv2C9DjX9UJIvFoddsnqLv82hCaB+RX+8keQ+3H7hWy9md7FW3/djY7F1umZw8ro8r29e5n4zX+K7+ah4DYXAW8gmn8Bs6oIHgp+eryG2wAXv32q+2TH9F0bhmvD1ge1AvK9UUf8CWg2APKS81DcB+/yTbBf3XKoXp1JfeAfr8OxKeD1/fK0iGvDtRlBzRWPJ2SEJXpm0/tyOsTrdwck8HK8Nc/UeBTZTRZZeBna7H7Ag+1sR+Spavu8qE9tLLFnkfl1bUngIxeSF+dsvon3R2jfrcen/yOt7JsWx+F2xcf0cGnu+2qA/L4V/LLp/ceD2vL7Qdlz21zdYDcHMlg50S+7fB81lyrp598+8Zv38vTR82DHA3bXv/OAt45UH6i6p1P1Bm097X7nAj8FOB8TgR6DC/2UQwSIx7DqMcx3mMZFRBIGOALIuh4wHlMRz3uPP4KIPDJgJ7Hn/rk6QlIBBobmCQrQIEekLVZHq0/Y6hTzuaoeTRHZbY/BTqhgEfQKLAo6VLQUSAiKAEJQEGKYKXAp+BHsCOoLEmHlgCU+JPY80uQ/kP0qIAT8P4Ubf/bVMrpbkKwpGC/EDSOsQVVEpICKvbtLytKKBVAbTAJBU/2Apov82tr9haspTVckBUAKK8u4PW9vPFa57UBVS54ZSu7UXgrAXiTf84NlCjgm6UCX2gfoHxoP/AnSlZA/CWwn3ZfVa7PqPEKgLMF2qPsLCHYWpbUjfJTPuPD1tJa8DFYH+WnIK3HHurB56FYgIXCPgDVg4efdviVxxeQ1X4fm1DQtA9QuqvztTDP5n3L/IDy0VL19p8yf6Jk+RbP152d9qo1yPfVk8fTu0mct6hxGhdlx569S5uTMv76AnrUo8uj1ghtjSpXDwURUL1+n+r0gX/qC722WRt27zyguyLfAD/uHeBMdKc7P51V97c7UvJKQmr/ocbd6r71P/R479eAEn5/8S/+xc8oASgpWCIQ6Pc/DOlPg/Xrbvc9cKcbt0Tgq18Esr+7yr1V8qt7G/JD+4Sf2qegLj6/tUf1c31nHHeLe8gduHedb4sEIFt9d/oOluhb9D3cfxzrm6VckrDvqGSg+e+v27sHo91/T8nAfBK9ftnzwT+vzkWwL+1VNN5+3Xux+0qdeyq++047PGjzxNODgnRwj+q/+xTVZu/b9yh0z27AjuqbbdmPf/LB3pF45w/w3S38SYbPr1FI7/adXWyByvkQVcajd35kJTT4J/1dh1C5eRtLGb12he4gdPkn3Qv9GrNxs61yCZNoiT8JHEk/1JxKACqXrCrZUzlZCZe3yh+tWz49dkCyV+3Dyi6/bXd+cOf6VE/2Xl3t+XDr3+Kb15egAH+D/cunJ6gUIOJREBzG1ybZtn8PO4/dQyg4F8r2H3ROnIfOxdNevki/89pet4/b02BMdsCTveYmwEX5BcxboGvu6jYptEFyOqjyBtrx+uM79Y21vszfEE/+VM7O+tE33vjGMgZbyZMBnj671RfIS5ixEw8l3uiVmEsPr66E3+qSlfgr2Uf2f/7P//nMJ1NfOdRvOqgx14bk+lS+NkFzMLfK6sEca9da5oNkaL6o/lL+vftBGeXn+PYCSp5eZbi8NbPeyviwupWX2hd37yq3f8LK0UU61dHdtrD9K9eufuHaAOYN1VWPbr/mePWeZPnx8uiT/PLwFt9a4bVjK5DFA9vJWuetV8432w9+67WBfEeGp4OvXfL0q7uy+JXj2Qj6gsrZbs+jzsilnQ3nj42dT/LPicBPj/Rv/zTYg7jA5/4LeUkBD+MNQj2Olw8FtgWbaAEFWtnDLpl2HoHqyMHDWx25+uRPsvpBVwbpqm+s+lkbjcd281FGzTnZBjqhBOAmhTbgeAp+9tckgiBBjMBGgLNBZb/8KwFYkk8QKNCU7BMUAj4UgK68pCDoD/qFoLFLRBZQsa9ASqLJXASTJQTNd/+0qj0CAmo+hgLG1hL43posBYHABlnBw/nqoxfkjWecXVe0NbWeYG036LtrCyUAzbXA1nqHkmr8kn9Kugl+SwJKztkLm7xrbwjY+Rni2zNfghKC6OXZsInB7GarOe1awvrFeoIy3/Jr/kWtEWoNboDz9Nir7AFZQHl5D8wCtR6b6nokrt4+QhtT3T5Iq1+9r4U5tucK7sy/uZPzDb/wF2rv0bEX26PQXYnSeUX5Ht7i6d4+G6cxG1+9Nmxyblq/e8bQzuFd22AtrAO6PF+vjN8Xrd2tq00621ey9JKnd23bBEJ8c+ODfMJX7q6947vbu9OdI+esRGB3uPvTPequ7hfa7lv3bonAfg0IJflK/IWSgQt6T38e3P852D2+icCSar4x3SPOfPe2+ZT075zv2d69wj9h5ai9g+e3e3e6RyTXuiu7D7vv2OXbwn/7q777HfwSaKc95IP7Dbv3IX88JQP7lkXXN50TPnjrXLQvo9198fZvsujef0/3neCbrr1ORkc/yclQiaDK6QiinbXV3fEE3G+VjQnJ9GFuncPk1w+Bj9ZXzqJ9hfKpOrRzGl+b2z5kg7kZP3u6I6LsC+ZGbg7xJU+bd9CWHr67KmqcxkfXLmBrc7h3UPydz8XOBYwN8dYR2I2aR8kbkMxSTg43aXUTaxdP9a/aX91bvm2/RFZfJe02UVc9WfLq0PRvPV7d9U187YNysrf45vCEgnV05WSCPHTlcNukW4BJjkfTBTKo39vPE8yBT5qPO6P9Y491hzgT9iYov3X+34Kz077G67f9jEJ2PPnWXAS9BdLmJ0COL0hORk8SSlCM1k5g/NT+Uvr5D01+7VrUJgrGr208yl7rxWY24QvsS56xj15JtA320SeeHhqvn8olB9HlGw+tPb42qHpjrE79k6VPhs+mrVOmT8dc4tM1360PWwd48leUj6Eyn+bn6pStA6rcWmhTHVkgQ60tqE+ncv3gyVpzbbdcH2CPkNcP/kmGKldf+5Vvm1DbHZeO8pVdOZqvqs8/q7/+TA7546fl65sMsjed7F27nvrKPnr1kexVGdVeG77c+u3n6sPqvGVPPkVrh4f2LJlzoY3ztLSzRRdPH1Um/3SGf/C9TwHB5/9ZiMdwD+GbEFjchIAg4CmAuNSjTuBQEFYA6iG4Mg+mAo/k+ALS+JAsXeOl07jKqHI6KzcufimYlwCnxNZTElBAxW8CHX4s2Crg2MSP4NGv7PwCol9BCNyg4EcCUEApQSfI69d8/cKkpB6U7PMrEQEiunwBYygp2K8HQdAKxswOtD+1YiebN8kkgLJfBHkSYzeobE+82hdgHe46Qo/jlSezVmT2yNaT11/r3D6AbGBP+zcbrSmw+66vM7AJwJKABY/WHA98UtIP+ClfobsPFgXEkgr2x/L8DsvTV760vuKf0PqhwDb7FbV3za07wLwLgvMPfxUUOx98mG/33LZeT4+9AqZ4D8gNsPAekz0qC3KSaaNMt4cjWe3Q7R9tfOXsSK+6L4G5ogK45htvHy4PfNU9szI67UM835LvXs3XePX048lrj0dXxxkgU9Z/fUP2qUPpdr6eYM4FtU+B6/obWpfK+MrWyfop49HWkpxsdbbt7WvHXtli7Uabk3nzA3+Yf/7cpJaz76yDc+LcdGYlmdyR7kp3prvbvS0x5+52z3ZH7y8CSwAu/sJf+Auf4ZeBJQRLDpY8lAi8/8MQ34X7p8ESk2xiY+fendS95ZzfO7v9Zv580f3ZXtl7NRnd9tf6zP3hHnGnGLN/GGEDW9jkLus7yNa3koDm1jdxf8lOhq5u8/cPWmjJwH7hvvehO7k7nF9KBjaPfLPzvP5wLnZv7b5rD6PtURSSd6e1/4P7iQ5038Em+FCBMX0Bun60EzSrS5eOuqvT3doY6bKrOsjO5Nrjl+oXdp7riyf0Hee77pjumerQ9K9/AxvMAQW2sgHlGzajys0Jz+58oZwvyZrntq0/0H9jPtnUfgD3jHnsPtk7qHlVf/viS+NEjcuGKLtaT9Q8rD1I5pT4sv5AVrJqafKnJMZT/av2V7dyyTf6tQnvydCnvkri4bMrndqh6YZr3/UN4MlW/yM2fgQF5ejKC/LRW75tNuAnR69uMsA/9fME8ynxh7en2ledGXuvM7Tn/+7fj8Le1le0M4nPltbj2msuAlxU8FsQLdA1bwki5ZUVKKsr0A71F1+gj/KhMfNn65D8Ceqyr3Jtshe/iQHIPnYX9CsX2LMPL7BP/oo33xJxSyXz/u///b+fdcnQEoG1Tw9NjtaHcu22D/TqKOuT/dUFdj7xdEtcbHt1+PwA+eUVBX5Uzs+V00vG7yj55dtj1gyNT24dF61zdfZCsPao+mT0qqsP/JZh+6ufbbv09p89S8N7cmOab/64/LbPl98lb4zmb5zGNLdso5+t6ZGpq83Wr9575cbbcbIPXxv12q2MHpk69kbJIZ4u7N5Vh65Me+fgiXZ+nA1nkhztrHzif/TfCPQAluR4KwEIEgKCJY9jj2AQeKIFD6/g0eMxjdL3kCb3qPZIQpffOrqwvH7qV3l18TtOAV9y7erHfMgLktWhbDU3wG+gE/iqXzyUEBLsCBj75QMIHAUh+ytAgY9gpQBmE4D7i5J++bd/ZlayLwgOBZlBwOjPyKq/SUH96E+gahzwS5aCKsFYNgqkBFHmUPBUYGe+N6i0RwqaBJb8yqeL1iQarN99KAN5uPX6sH71gb/jtZ7Z1brexF94lQAsIdBabyKtpN+uv6C3xFt7YfeEpJ1gnY/tjX5hVOCKCpTV0Wkttj5qf5WcwOu7ROEdO2QfW9ncmpqved51zWclDpQLkvmen1sH62KdXgU3HnseegU2+wC8tIArmQfoLYNHaPwdTx39Hqrpe7xe3bdgLuaGQnsSbf+Zc/N/2o/0unfWh0AeT56v0d23rce2d952beqjpGB63XVsJIuyK/vY5nzhm1vUvJ58s7AurVs8X+MLom/ZmiQP1uitvm79ky0LtnenoLs+3RN7LzgDnX3nw1lxrpw759L5dFe6M92f+6fBe1+7o93JJQI32Sf59+f+3J/7jD//5//857KkoHr/HcH+O4Haut/d6fqVCPSPOe8lAvfONo+S/c2xPbP3tT0BfLI+au/E75588ln3ZPdg9x7/9StA30HIhyX+IH/2q/jQLy/V09tvV33li+5OMPbef9174DsO+w4yrz1H+Scf3bOxd133C7q8feruU+4OtPf3zosvcUW3RE9JH20kKFCBsr7Sxye7dOuNk9wZwqNQX+wQkK892YkaH5pn8j13F/ce7VteGe+s5lO4/g35lg3GNZd8S8ZfbGJ3vjM/9eaFxqeHaouvn9ro2zjKr+aZ7d0zKFn3D6hPJzn61B80z2B8drG1fbGwliVPLiR3NlHxlOB6qkeXf1Vfwq2yOuU7Nv492e07fuvC1UHrKz6whyy7Qm3xJQOT3z5WVrto83lCwTz6qr6AViCIrw2+crrkT7rJakdeXe2fwH5zt4f4x9nYvdX5QKE9aY8+7d2PQFt9OlP1uYlAPN/i17/mUYCNKguiC4bJQeBr3hJJ9FDlG0ynT4bWH/+hyitbv72FbMPXF7o8G9gkQF+7l6cbZS/eXNirfJNo8XQWkgHkm5zDJ4uCPw+G9NCtr7/K6mqDT5dObc1x7Y2PXn51blvlj4Lf+BmPKvMdWr3yk+6F+tYm3jqDdYRkaLLkqHW3L1B6ldXtfqGPLp9eultO9/ZRfXiyK3ufaPOOJ4c7f7x6vLravOK331c6yzfW0uzX1/K3Xh8o+Ufnfena0ng7buV4/q9cP7ddfdJF7UPy9uNTWVtnAE1+4azozxnsPoh+Oo8/+N6nB/DnRKDHe/SthKDHMHgcCwg8kDeYJCtQWKreI1pQoezBU4DRg0i9RxE5JMf3cFpeP/T1fXX1T14Z3bGyic3qzCn7za3HvyBHoLSBDvAPPwl4BDt8V8BTIkiwIfARkPXrh/srwE0AFuTcX/8VUBZUFlBK+EX7b04VOII6lL5AdH9NAvrt14HG7ZcWBZSCtOw2B3MRPJnb/sJEYGnfbPBU4mL3ROvfurQeytCDGLVmrXP0qb7+1Ouv/YYar3FbX/Su5cIc+jWLtW19zbOkn6AR5YMC3PwSlAs42wcl56CkHdgT+VmwWoB8y1BZO+VoyUJl7QTaaAnCkoNLN0nI5uZU0kNC8Ok+2GQTn+I7S50tFMhbsw3iCmrQ+B6ABXM9DHscJrtybcjq95YbB238J92PwlxQ82lP2ofN07yV8e1zfrAP81P7ki+V86X9mWx59fys3DrYx3TSqx62jhyMV78ou3btdg2zuXMW7jq+Ap9aGxSsFf8XvC5t7W997clXJ9Q2NFbtnuxiu3Vqrcyx+yI/7/2wSS3n3zlxbpwfZ8zZc1e6M93jJaj8A073tsRd/0Djfu5XgCX8JP9KBC7UudO71yUD9dMdrn/jSJRJiLm72eJ+cBe4E+6dfRNd0B4LfAH2br5ZH4GyvXP9tT5zh/DZ+q17z90kYdd3kP/Y36/+NvHXP1aZq2/VUvX8TV/b/KC/EoN+adj9ySd79+Ub97g1DpssNT8+Mte+KcGZsIc696/Ohj3p/mpvtr9LLLmHuvuWl4iC5bURFOujRCC5AB1VR05P0HypdnDr6ls5m/RJps9sWNuaRzJz7SxeHyz4id86j901ynzZPaNuZU99gbHZaeylfIM2NzQ/sblEg/Ktq+3yzVf5rXlmO9gX7ZP4oNzcwRyb8+2zOTY2W7Iru5dax01aBXtDQkVweBNX+K1/wtW5fTzpvNJLFpSvHv7VePGSVU861cHqQb64vlndK18ZvnGUG48u2hy/Bhu0bzB/66AEgOByy/H08drgd5y30FzM0zkBe8p5sL/sPfyej+6Ai84wuvyTrj70GW1PG59NbOD37DSngmeBsHkCPpi/BBQfXSpIro3guH7qk86icfNv5S/Brs/y+hfQC97J2KAM6tiKjwrk2RolL8DfYB/UmTOqvIlAVJ3EnTIeVfZrweTalPCrbf1oU7/k1dVXdcnSR7P7PZ5flEtulOgwd/LqlF9R4FdlVDkfk6HJ7YnlrYF1Sad9g29/4NWT04Xa2U+QDNKz/uraE/Htl62r3+T6QF/x2waedIyDrl1Lr1w/yXbO+SXZ1r/Fox/R0Tfgmwu0RunQr34peXrx0fQ+Us4usktXNzkeVlc/uwYr0z/QNbegDm3/qneOtEsehc4ZXWfPGVGPKn/if/TfCCwB6PGOKm+g0GPYQ9iDuAC2R7HA0oOmh/IGDuChQ44KLgqaC5JRHwZt0tEfvMfvg2pl9Q/6RhuLjmDGWFFBjfE3aDavG+TAJotAoghKCgksBBkCDih5A36hUOBY4COQEdBIyoEARwKwxF+/7JPIE0wKCCX4+r9O3l+YrIyOhGB/XtYvBTeYLBnIDsFsAZRAraSToFcCqcRRCaOSoCWN8lH7JV8WQPL1XWPlHsGtX/QiuTa1b53bc1HjGt+4JUXs211LsJ5sB+u6AaG5lQAEa1zgqNxaBwFmyb6FfSAIhQLhAvb2RbRf9FTeQBZvXfDpPdGSiI2DNnZ2ZBebzaP5CeCbvzuheyF/FRi3xtDZsS78bV3Ido2cybcegIIqAU4PQOX7KFwZHjxCAa8ffWyf6e4YV/fKPwLzaF7tT7y9B8r2oPnzC55++1GZH5VR/uPT/Hr5fN461Cb51ldnnHTwOzbgOytsQztbynjo7Fm/j6zh+tF6FbSCMh18umRXrowvwAD9qFskq33B+toFbLY+0dal+4Jv8hUfuhf6x56S/513Z8cZct42ESiJJWnlPu0Od992b5cIdDdL9D0lAKFfBpY0hHt/lwgsEWZ893bnvzPOXt8l9r+6q3dP8MW9S6Pq8xO0d+urb6O7g8+6L43PFvdPd1S/3NtvYcm/vof+UYwv8fzpH8jMuX8oSyc9vpcM3IRgyUD3YHdh/7DVvc3GkpZ91zcZeP3UOWoPOROofXX3Hdjj9mV73Z62V9vb9rl7ik6JKHI8kBcQa1MCC1XeBBCU3HtF63fb6Y9NkhrsqW/12YMqm0c27zzwe/ZfgZ+6O51Hfuxc5sfuGbx69KmvbAE2dB9E2Qj5kK3JIF/C+qK1QKEx6ttYT/awme3s7bvQ/Xnv1Mr01af3NNfmubbA2h01J0kcsOYls0pilai6iasSW5toubg620d14amf2x6UX9kBJeGSpxtf/dVRbu6rD+S1qRwq8x2kt/XK+qs9fu1ubh/BBvrvleOhADJeUBiqoy9IJKt9/NoQ1t/5wX5qH3WP2Ht49L2zv2cY7hlfXX10n+zeBr5ly/p352POglw0vmBZQMwPr6jAWBs8qh3/XfpRP34U24/+SwY0h2whk/xSf6k54M1B0A+veKCrDT4qKSDphyqXzJMEvDLloP3KVn/HgOqMv/UfsRvfHGtfssM6J1O/yZCPUOBjZVSZX/k+HtTF79qg1tAapYMnA/XWFvCtb/XK7an2WG12nyhHq1851CfZK/3ViV899lysnD7aPPMNnfVdso/yT34NxkSNpw7wyRq3+SSPqgvVX5r+R8q37onufFbGz9Fs2zoyWB+0R+nhgzb2PHr3NbmzqV3nSN3ST/jRfyPwJgAFPz1+9xHsAezR3+NfcAA9iNGCySi5Sx+PKuN9AOhAjx9ItvXx+2AKZD2o0m0clH3V41F15qD+0gIccymoXmygw1/96kFiTLBTYFGgKPARfPTrh34BsYFPgY7ADvoVoGCvX/+B5F7BYQHl/nel+oVJUN6kIFpfkoqCVDAeG9gioNwgit0CJ/PY4KmEEdg/fLLBpf3BjyUD+b59IaBsjVoP6wbWaqEuujrbNv4GrgVrgR0btAZ2l/AqASbB2dpuArA1LuG7a843/eKltY/2p4SCYGhPCFALitsfyuTL00cLald/Qa5NQW/9VDZ2CUL2gL3afDYgNv9+Ddn63l8TgXNinfmb7/m5pIF1br33AbgPvwsPQY/K5a+sIAjfgxF/2yjXrrrVfU/+Htqn5rT7sTmvD+xJviHbexTNf0/78xX4nf7TPVUd6Nv+j2cDNB6e7eyCbM9mdc6deXX2Xq3hBuKtAVgr5QLo9OILKJ50dp1b93SS1w5Nfm1jc7bD3iPmau67Bva7pJl7vjve+dj73ZlyvtyV7s2SWJJV7vASgX7J1x3u3nY3v/olILi/3dl0u8O19z3oz4O7tyW/9s+D3QH9IrBEILs7z+azd/U9v+2DvUuX0us+Rdt/Nwm430R3Y/8Y0n2H8t1NAm7ijx/7Nvat2n8o63tZgpCuxCjoc5OB3ZHuwJsM5B/3fP/ABddPYG/kH/O3hzr33QU3sAV7suB297A7Z2UFvsk3CI4XhKsvgaVccB6tTfq3/onqjw2CfedImY2AJzOeMr2dU/ZG7/xDSbKlzmLfheRXFn3q03hsQoFN7EOzn13AH8p8iTZvND5dSA/VJ/6tOwbYunclai747htI7kzt/mn+T3O+913z3Pmx1Zp+//u/lgS8SSwJFcHl1yauFtsHuv3feuWv0dny6i6/OrDzhZJbyfPRleUzUG9PXL2tJ3+yZ/nm+QoF4OhH6wvcUUGjABEKOKu7bW/5gs3rLzzYV6j9xkftPXsRXp0He7i9DfZ1Zzu6+va3vWx/d/bAOrDN2NenJTfMSdArCDZHEAzzj6TTRyh9fRWUX6p/4wH+lR8/ivpE9Wkc45PhzQVPVqKKjVH1bEc32C8JgMaro4tWXhpWvsm9lb1KGoIxlNXHrx6+ZGT2ZVdIRt980kdLYuBrvzK+UP4I5UdQjk/O/+TorkV76xUP9lIUrC/gn85nsuXV7z5Rt+22/klPmY7+6hPw6aSfTnZDfHUrzz9P+h/x0fL6eZJDNkHrkN4dn0w5W5eqq96c62v7SP+9MkqWvD7Q/Fsd5OfGVR/NrmR0lGtrzz3x9jx9umhl+z+qzplhS+eInnPZmfnE/+B7nwL7H3q0F+Tvo/dCsODR7xHcg1hwIBjwkEE9cMijPXSWkvsgoD2OegxBD2ug72GEkuPJUeVkWx9vDPZVBmXtUWU2GNujHi3I2QBnwUeCqRJHAkRJog14BBgSP/trr4LFgp7+9GmTgAIbyb/+e1ICvn75JyAscEQFiq/KIXkogeiXJfsnZgKp/VXF/jKQ3eZgLhJaG1gKmsxfwPTqF4ElHvi2QDLfWxfYR4K1WbqwtlunbfsGX//WFDZgZYc9u2sqcG3fW8tN/m3gD5vwa535Avrlp3UXYELJtpJ+JeAk5qA9UYCKbsCKbvC6urufLqovUVg/Bd7Antb0BsSbEDR//giCfH66wTHwLX/zdbAGrUnr1Fq+Cuo+ih6LHp/gIVqdcnWV96Ga7iv5l8A87GWPWfNqntC8+QD4pLsl/+Q3tPv1+vanhb6Nh8ZnQzL2kXUfZjPe/Job2jl8WkO+3EAVDwWtoA7itcE/6UB94K8OufaNe/m1jb3WCbozzKPvgvm1JvzWP4rtP/g4F86J8945d7acPYlAd6fEnMRU93n/mOMul9x779eAsHd397b27u3+Ew++Gb4d7uxNBDr3zve9r9kvwXXPcHsC+KG7M3/AylG6u183CQjrq76J7OGzvZf6HppD36ASfSX5+ja+BTolA/VhDXxfNxkIxnT/3mRg955vefc/P5nT/sMHX3XPoX2DAA83sAV7sf1a8Izaz+C+UlcyB6VTkkogvIk99SWtKktMOBeCd3UbPKdXEP8ezS7ts6Ozd+1Nbo7adwa1ezqD3Zd4d0l075St2/YX+u8+AGOyB1XOvmyu3BzzNcp289QOny6eL8mVu1ue5gfdL+i+Wcy7bwPeXrm0/bN9bN/GM37za45sBPNgq/kF63+TO1Ay5UsSVu/hqa/GRlcnpLttrw6s3a90d37NN7myM5JflK13/NZ9RC++MXacyvH54hU2sH/FF1wmV65eYPhKD0+mftugT7bwp3k0t+bZfdJ56ZzYi6h9uXu1M9xextvnqH0evWe8M20cfe7dxxY2sHFtNh9Bb7TA2NwLhJ8ofxRAo8rJC8a33/zbuPlzbflStEZgHLagysYE/CYAyKIlzvAlyUJ1dFFzQ+nFSwpACbqVkylL7u2fCCeDbVtfl6cPOwaoR9m3NmVvY5XACMrNFQVJkupA+SOUvyGeH+Nb/8vveqw8vdbT/gAyawp4Mry1hyf+aZ/cupXFh/TwT+OH5Nm5c3uaxysdaP5bR8Y/H+GNsby66utTXWW0+itLb3WyiW9W5879vfLK6zc5rJ+jYFyUTmV8NqBrW/3aq8vTs9fR2ld2Fp6o89TZcu7s8R/zP/jepyDncyLQY7fAZx++ocROD+GCRxBAuujVCxI8igusoj4GPgJA1weALrqPIXUQ//SI2o8IeXz1q1s5mTGfgj+2F+RskNz8842EF38JEtD9czEBRf9tNgGiYEzQU+BT0CNIKei5SUBB4/2z300CLv7sn/2z3/yZP/NnXkL96uujX5jo35+r9cvAflUhINsAiu0FTRs4mbO588FTcAkbYPJr/gZrsesH1mX51v7SoH397Xpax9CevQkW6ynIE+SzvQDWfCTASgJa14W5C64LbP3CxVqDcnzJv369Fy0Abk8UoH4E1qM//3vV9lXfZJsgbF1DyUzza66CY37YX8rwlXNw7wn+5efWfM8Tan06e9bJfWCd3wv0XqFA7KkOto6uR+UN2l7JPwq2t0+hO84eNLf2JOw54KPume7Vuz+/FO/d3Z2BeGOyJ/muWesWOmvmgZob2Q1SF3xawAwe9tZEII1fSg+UX9Ule6WzYzZO8gt2973YO8Rc80PrwafdDc5B/yDgrHTeSwQ6mxJy7nX3qXvVL/ckAftPM/TL7af7/An0+sW3e9u34f6a23g3EehM318Edl93htsr5mrO9qO1t858sXdpvunb2N7Rfu/Skqb7XWQDX3UfdjeVOAXfQXMJm/zzXeRH8H3su1VCdH0hEVhC8CkZaOz+IYY9+01bP0Hfhad/4DL/zkd7yHm3p9wFr+41e9T+bE+jgmg8uI+i5ILeTfAsBQkJ9ShoJ/FQPSjr5+pXf/tFIb1s0wfbs7HzRxc1F3WoecZfH3Tvd1+incnuFPXpLX/7yn/sQtmEsicZO8hRtqKb0KDbPJt3es03vn6N25yvTc2lb0J7gsx8l68OVSY313Dn3Lh7BzbH7AfzkTRBJXHsAUmdsAkqdMtfg03M3XJ8SAf/nh0r+xJ+50qG8gOozy+ovUAG9oNydcr5kvy2q7/oHRea70dREFmA/h4vcIwWcFa3/LYxTvrotWH9GDXfzoW91v4DZ8KZ373a3kftZfu8vb57vjO/2HuyPW0tIH+vX3cugl68BBL6XoBcQqjkQ+2U1Qm06xfdsdZnPw2sif5bM30bd5MEbLR+7EazWRlfYK9MjodNAKhbmblCCTmJt5J36PIlAUvmxZcQxOvj8trWpvEqo/FsU5ceebaqa52uTLn5rw5UfkX5iX9b6/ZD4Ofq8EAHtTbVb3l56xZa26B+zyL+S/eUNvWzvLr6XDR2ddlYHbvTUQfNBQ23nE/g+qPyd8E3DpqNqLL6tZ1s7coeMvOtvHW3PT7f3frq4tOPJt/6+sIb0zoAneSoOtj57x60t+k258rt293j0J3gTOGdyc7NJ/4H3/v00P2h5JaHvAevh/yrYNKjtyC2YEDQIFBwoRdEQMGVhw19Fz/q8u8DEO1jQCc59Cgie8UDnv6V0auv5AWz2Ze9G+zABoPAN/xUIpCfShYVHBbwlDQTaAjKBCAlAfsV4AY8BTqCnP47UtCf+m7QuMm/P/Wn/tQ3f/yP//Fv/sSf+BOPVP1NChZYSggKLgWWxhZIsaVfmPSrwAIncynZZZ4lifhi/3x09469InAswMzf/G+t0dayh4F90AOC7BWsZe3bb1FjvVpH9llLgbA1ZPfTLwE3kIUSgBIAAuxN+t1f2uE38VcSrr3wJSj5FxXw998DE0jbU/EQH90A2PgF4RsQo/arOW1QDNbZr2QKjvlLgMx3d72Br607tAZgXewD66psDa1Xj8SnIO+7hEcl2gOzR2vyj2KDUrAPzSFqnmBfxptn92bnAXZfPoFv7dP2a/RJhlqXfpm7da/uczZFrQlakgM6R52x7lDlzuFb67aP+Q0alMk3iIDVuXVPOis3VuMo41vjCza371on82t98gU/2ePdb+6FzoW7wJlxdjpTzpv7vV+0uVPdrRJX7tn+gef+GrA7HV1eHV33dP+A8/Rr7o/+IpD9/dKtfdJ+aA90T/NFPkHbC/movaOtfrpLUWP0K3l3iTuFr/qHse4195hkHeQvuIk/85VMXT/iydTR23/Q8h2Dfh3IP92P1sqd1z/O+K6tn9jMV+w3H98FvrrftfyB2kPOhfPQtwt92nt7JiRw8KhyCad4QW8B8BMVmAvQ6UpMJBPEowXNsLzxVh70oe5S/Vbu/KHkKGR3Z7N5vjqD4BzuPdI7oPPJr+hbPm2cxs0G9rAZZV/zADIw5+r4C41PZ+eHtnbGeDW/5rVvGHPr/iTvG4FPFmqrjTnrr76NZ3wwPptaHzahrWdrbN0kTjapswmqEnVfmrBalDhCn8pPsjtu5aC8Opc3j+byxIPxStxB5WCtgZzPKqePz5fbBxl++4IdF83efPARFKQXJMYL+AAvSIyP0hMkFtSSJY+nWwCaPnptyL/NO1+Zt7Ng79lrUfvx6QyEPcPt96j6zv/d6/Z0exzYwC70+tWczEfAa04CXWUQ/AqUn2hBM5Bpp71yfRWU58f4Hf+ngb52PY3JligZe5oLe8g34I+qZx8qYUYusWZeeLTk2ybeUAkCiJfIu3Jt8fWB3z8TXt3q3koIZmey5Kj5sBfoRdXht765pQPXN5fyIV/F51OyBX3g93xf2/aYcvWtIaoOD/HWOWr9t+7ujbew/bzXZ+VsC9nI7vTTTU4nPdhy/uCLy6cP66uP8k8+vvbuOPhX9aj26W5f0XyYnjbK9Ztf1K+fUPXar17y2qvHZ0t9ZEsyc0bpXZ+Q2+N066cyHfseH3W2IJn9rRz9hB9879Mj93Mi0AO+wLMH78Kj36PXI7jgIL5A6om65D2YUbr7aIY+CPh9LPlg0CWrzSteW7y+9gNDxo7qyaPX1gKcAmFza+78IiAEQVSBoWChwLDgUFAhuCjYKEgUpAkSCxT3Fw8FiwKbfgF4fzVSgLjJvz/6R//oN3/kj/yRb375l3/5mz/2x/7YZwrkykAPtK2vgst+YSLYuoHl/pJC8NavJ/ZXJpsMLAh8Ci4Lrtsr0Pq0fsqodbe2yZJfqq1+tL/r2Jg3qAf22e93Lc3BegoCQ4Gs+fYLwH7x+ZT04yfAb+LPHoi3DxaC05J5T1AvKYsWOFufDaIlAawXvj85jxYAQ/1tcjBboTW+yUC+kAQskQCtOT8+JZxKMO0ecLasE946klvL9sA+An9W8Lj0kH0K4D4CNrIXBfuwu6pHrn3orsSjyvmAP+zR3ZOL7mA+5Vs+LvHafi05oS7afr76oL/6vOsET0lBtrKdrc2ntbKGnUVzfvITCA484jdwLWCtrod+9fh0tl7dIp3abN17a2vdumfMJ5hj+7QkF7/eRGDJLf8IUCJwE1uvfhEoCfj0625385/8k3/y893+p//0n/7Md1/TdV/7HmhfEky/+i/h5Q7obLtr2Oau6le+znDn1t64+8C6m7u17x7lD2uNX/BP7dqv9iE/GWP/EcXd2X25d6K7yL3mLttfxe/3EPJbSVTfLEi2ScH9juUb66D/7kjjsqE7uTtvfdV3zTz4yrz2u9Y56T7jk75L9hT+1V1mn28AjQquUfeSYNd+LvBVdykI0AXDEg1PMlQZqlv+yugLsJ0pQX/0ya6l6syJPuCTPc3/ojsThe5R/uPL7tlkT30Yiy3oJg/YgfIze2Fl5r111ZPrQ53y8vyx411b1m7UfMDeQM3V/rBnKttDKJ2Lt+7Y7Mi2nYs57BpDyaqSU9HlN8h8D2/1UTlcneVvXyh7t5ze6paowkMJq+QokCnb452LqDbtf35DyfBofPLaXFn9gTHXvso7hyfcQH7LaIHlKz49ASUZWvAJla8+unawM981v3DPh/NgD95vrj1r73YGuhfJ7fXOAeDT271ufxuvfc7HytaTXdef5lLQLEBGJW82KH6iAmIoOVSwjZLF67Ox+HHHfgv58731B2OxCzXGjt2c2IhH6WZnc4gH81OPliRTL5FGJhGAj0IJu3h1aMk8dJN7T+XlV6bf0PiAz6ZQmc3Zp2xetTGX9Jen01zzy6XAf/HAV+rzK/B5Pub3zhAZPTI0Xp112zPXekLnMR3rfsvfBV6Nkf34lVcXzKX5JMM3z9VZXyz/Xv0rH14daHyybFp6+4hXf9vqD2/OK88PK7t19Y9H9Y1H+RKS59vb/upXX532jcFWe2/l9MnQ3c/qnJNL9eFc6H/Ph7P5qd2P/huBghwP3hsgLjx+PV48gAsU4sFj5om63Hv0uPR79Lj492PQx+LWk6/eK/6WtfOQyobbLzm7QJ0AyMPenKBAEAQBBdV8JTAQJAgYCgxLFgnA7i8fBB+SPf06Yf/7UX7J4FcNAh4BjgRdvxgp+bcJQMm9kn9/+A//4W/+0B/6Q5+pMh7Up1NSUPt+ZSK47BcmJQM3sHz1q0DzMj8B0yaJBH98wj8bMPGj4DIUWPK9NcC3TmBtwPop09n6Re13r6EF87uerWVBa0kTQXGJLSh43TV9+gUgP5T8u0m/Emwb8AZ7gE8FpdFN5t06VPBqLZRRQb/10Qa1p0BZfYkIbWtHpp/6LMHLPnaaT/MQFLfGGxjzDQiQC5JLBnY2du1DQTNqXazJBtCdTfAItP4FUfuw/C7h8fok/yiyjZ3dKeaCNhf7UB1qL6rPD+Z/92SUD0vi8W33TRTsVWVrgJbceaISNPqqT5TMOHDv/Nars8tu9pvHvUedw1dBKggO+BrwG6SjCzqoh371ZIIAwJPXH77yrVe+gcmiIIX95hRaK3PPH0+JQPeCO8FZkUhyhpxv56vzuolAiaoSWftrwO53yb/+wcY9DSUCQ3e2PjYRCCW6JCK7r51pNkpwsXf/0cY+aK+1/uZs7t3T+aLvZHuYfP2jD/uppHX/mNI/ovRrQHeLO8adI2FZ0pTtJQH3e8hffQ+bNxr6dpGXFPQNffUnw8YC4967D6xjvwxkuzPGX50vc7xnhR+cB36xf5yL9tTeZbv3OhP2aIG0wLokDlrAGxX04tHKJXUE5yV8kj3VXb2nuvoXtDp/9FBjdyZRdtJrDp3tZOb01vnbZBn0TU8e/9R2sb5E2ZdNay+7oHnk6+ZRHcoPq0Om7+3TGPA0R+ve+oM9Ae4be6W7xrlCydO59xFf6OP6wrg75yhb2WwO0da4xA6+xNkTv4Hke9h2khzRVzpvybe8fT3JmweqvDJo/5O111H7O/CPNc9H6y/yp3rt9PVKhm/cbAp0yNYHFwK9AsJbLrgscEwmmNyAE5JBgSXgt06bawOw01zyH6oMe1bAvnM27Mf2Z+e4swzFZGT2Or7zEY/uXu98o85e47IDf/ea+RQkC3zNGb0JoPcoFGjXzw3ed9wLdvFZ9qHsfW/9oTVdak7sUEZbR/ays/k2h1fzQgX/dEsGQMmzEm0l/vBoiTuJPAm/xSb6nsr4+ltevfFK8IExUDZmz/KocjY3n2CO1W/dK1/wI18kg8r5kw7Et78W1oJcvTKeDJQ7f/HW+ZZ/FrB39I9ePvtuXXY1TzpkzQWtbucckvGfcjTZ1i+v3yeeDqq842XXyqu7uvj6vH0AWXMMdJ7q1ndAT322XL42eDRb8PWVfv2lb97R5rFlyDf2OQrOxlvUmQP7/Mf8T/4i0KO+oHQfvAXxoQABFRi4zD2GL3WxFxhDHwG8D0OPI7SPxcqAvrr9aOgHTWdldPDkKwM2k5c0yn7l5rVBTuAP/ikQF4D3p08CQwkTQYTAq4BHMFYiSPIF+pOxAh8BSwlAwY0gsUDxBoj94k+i7w/8gT/wGX/wD/7Bz0lAVPn3//7f/xnV09UGJAQLMAWgAsv+21OCqKdfBQou2W8e5iRYAsFdCTNBH5/wj6DJ/slvG1yi9gS/53/UuliT1t+awe6H+KXWdfuJWs+bAAxsKyEiuCupBbueu6b9AtC8NwFY8q+kX+td4hdu4g9KyhWYStpVLolQci/evsELmvH9N7CsEz55OqA/MlS5/hqrXwm2ts1DErCEoPk//TqwpGm/mClQlgxwVp7uEOtREqF7xHrZE+SttXWM2gc9Kpf2UPz1Qrb0eMV330F3oHnhzXmTf5Cf3Ll8yH/ODwp8Ss7X+JJRaHuX/0vIxtNBu6dKZGwf4Aw8JYQW7GV3Zxc6Z3ten4LVIEDwiC9Q8KgveC2wvrTAG6/dBr3pKVf3VE92bQmtX/eIObVe9qX1ygevfhHoXnAndA849857580d7z7tP/dQUmv/kcd9XPKve96vAfc/69A/3oC23de+HSW63AHOdfe1s9wZ3l9wd3atu3nZZ9b+aa3vvY2G9Y/29WWP7T1qXDa4N/NT38Puqr6FILlZArBv4n4Xm7/vFlQGPkb9MvD+OnD/cYuf+ocQfnL3de/1q0C2l9B0hpxDeyBfBX7YM9Fd4Fx0N6D23Aa1nYH2KiqpIMilI2lALggv8C2RoSzILLBE1cVfqk4gKlHxVE9uPEhH/2zSdqk69rGBvWxEnTX1sPO85y70lss366vl37vzjVsSIt7YKBvZgwJb+Q81TzJUmb657bzSqa2+0jWG8Z7muDa3F8wHtVfw5m7PQPX2T3xvIu3zyfrA2NnEHrR5s9scWstgDTexE+wNsB9CCYz3ULuoPbRldPltE6688ltjsLv2oLzyyuaKBn5A7YN89CVUezzkV3x94lFobLaE7L1zDBsw3jIq8NuywDFZ9YLF1dtAlPz2dW0A9mWvuaz/8kXnAu55t1/bv/Yzak/jO9/2fm8Iez8d9fUT7PfGaz3Yw8fXl+ZUQiceNgH0FoUNmjcYX5pfd+zAJr5qrdmZrfx6bX6CMYyPGse6trbkJQ3YE98ckuNRKFFAhiczx9qQ9Su9eEmCpwRe9Cb6tqz91V8eLfHXWGg8bPJveXXZHm8OyupBmXzrLs1Hlfln/ZhOeqg1SK814X+wNtA6VW8NId76dg5f7aHvAvpnB9uW3zp0+eyC5hW/c21u/MAvyfWjjKrjt2T57BVPL5CTGXvHiF+baqtuZUCWnM6l6aDJ6hut/IpvHH7TBo1Xr280n78qX/3tjwzfvFF+xWe/PY+335XVt4cvBedPmx/zP/pvBHrgCg5Qj94bFAoSPGJ6+BYQuMAFTy5w8ktd+C76Aq0u+x5BLn3l6vaDAH1Q0D4afUz2Q4MHbeLJtakvvP7xbDM+28mUC4I2yAn5paC6IFygIGiQLOkXBRJFkislhfrlA9xfAvplh18zCGAENQV8AsACw/78F0r6Sfb9vt/3+75N+lW+IN9kYH9S3K9NCqQEXQKwfmUiwVQSaZNFT4lAQV+JBxAQtn8KLjeg5O/2Ayi3VmBNd12TL1pf/dSfvq2ncZ6SLgWsJUKsY7/62LXsl4AF+iUBCxgFjyXN0E38AX8JyOEm9i74GOXnm8izBii5faNc4q/1SRavTtBb4AtkQEfZWMYpMbm/DjQf+xcE7vazALlEQutdsI9ac/6z7nj3iLNSUrA1aC84X9YJtVYlX6yrNex8tjfsBevb+Xb2yQRGG3Tdx+PPAo3XvRVtP7Ibbz7kzW33YuhO4beSKMpR+xLlW2i/dv+U1EFLWrSf8dqQR2tb/51VyI6nZGDr1Vp15jqz3cXo9VdJgQKFAvaCWFBWXxlPhk/vUqCjT3zBsPrGa8xrkzVsD7Vue4fcb8BTIhC6828i0NlyFktsdcdLaO09v3f8JgLd0e58/P6JcPd1v4aT6DJG97V7xHl2B7FH8s3ZdYZLbtkX1t9crPcm7O1RezUf7NlEyfkFdj/3dtBne9U47tH+McV9wiZ3DB91L+anEqb7S8ASgeuz/vEK3e8XWUlDZUlBycD91eSrZCCb2MZXkqabOO3b1rm8Z6SzsfeVM2FPtce6m+xX+xSNt0cFtWhJKHJBpLJgVyBe4LsB8EVB+waeUFm7glN6qPL2G6+eHZfSZyuqzEbUuWN7Z5Icf89e2Hv7Uv6L58N8+dRP90v3AZ4tJQ2CMpibsvmg+RstwUBPf/jmhpLVT3fN0xyzO9vdMe2J7k0y+8WdA/HkUT6oLbo+2Ls0W7KveaDmae1Ra9Y+iJbsKTGBJ0eVvwT6qK/bz6u6lV+9j5TxzQeaD1q5ubav4/PRpetDfPs8eVRfgOfbUF3jQ/PNXpT9TxD4FQi+4lGBqOAwuiB71aYyPfTJBuDjbDcffPPjG35x3tB7DpyB3cOofd/ett+Vo72b7HXQfvuz3xuH/9mRPe2FYE4C4g2an4LhV7R2gmT+KtCH9Ru9J/+xp/2IB3Za8+Vvu4vGalw2lSRozZXxwB5ldGWgD3MrQWBu5JIGeCDvF3hwk3PqSuCRo/0CUD265drTq1069aHPaHgqB3bFmw/76ZC3hiX/zC95da8oXXT5fJWPyfF8uby6KFgXawR4ssrxT+v9s0D7Bl2+OvZlb/zqZv+d56t5px/4CV09PN+pW15bZci/yepn+4TWAI2HtZv86uPTMc/0kqH5Kh69fH7SdvXR9fHXlKP6NefGIc8H7K6++dn7eMAni9rzzoUzOPyP/q/BmwAUHPTQhQKEAlqXtgeNRzDe5V4gdSn4CPTQWb6LXxkP+ksH+oBEPYbovSrrj+y2xzfWk63gQQ8bBAZ+KXgGgTUIFAQ8ggeBBEgYlQTcoEcQ0q8fnn75UHDTL0X6BWB//isB2C8AJf+eEn9P2GTg/TNhYwqmBFKCp35FUWDJ7v6Uql9PCDAlyZ5+JSYY5Cf7Kd/xp6CygDKfWxeI7xGAbz8AWbQ2+ohvHfXdPr3BfMGqQA4V1G3SBFpLAb7gFfolS8G+dQ18chN/AvESgCXcSsZF+TZsgm7lJfbsl2gBbUGttujyq7P9LF8w3Po+BcXmK3gvCWq9Bcew614yEDYR0Flxl5RsiLpDStSCtVK2hqgzWmCNtt7QnsDbD511D0dw3u8j8qMoqESf6kHfjdd+zR52Zre9aF7Kr+6T/RUVfhN/+Hx5k33dO/ke3bVA6W0/aPudjrUht2abGLRGzgr7srX1AvMyJ/N17syfz6PX9x7uBcyXL2gvkC+YTZb8Qn1BQX2Sp79ydO2B/Wb0fTCf1s39sWvGJ/zUvd/el+Tqvnc3ugucf+fKOXMG3aWSW93xm8Ry/0r0uY9LAJYMLBHonvar8H4V6K7Wl8SifvvFm/GcZXcPO0roO7tPvwh875621vhgzVFy+6E20N2qX/7pLjWmsd0hfRPzUfdid5bvocSdee030XyBz/igX0jG80k+LSmoXX8qzEf9mXD3pHvQ+CVNu/P4qsRpd1z+gs7J+owv+q51X/Wtgj0Pe7/sXhYYkpdg2MQEFIiXcCgAFkw+0Q0+L69tZfr6rZ2xllfnnC1lbzY7W51DtoG5Aflb92jo/kYrO49o98nTvbJYO6CkDZ+S87OyOaHsN5eVr99Bu3j6u17q9I033rWn+wW1B8zPnJaqx/d2ue+h7qf2EeSji/ZV9plT82kdoyUoFpuYsjfwqPIr2ZVfnVvGN87WrfzqvWoXKu88LgV7tT0dhXy0tP3R+u/ak229Nsr5m39heXY4c2h2x5vfEwR2gjj08gLDgkSovkAWJa/N8rWrr0D+ZAcb+Y/9+dTc+LB580V32u7JzoA93FvNvt47MijvuUDvXu9cG48NfJ9N0D5bFPBL5kThVTIoCvRBkMxnAm395cPoHRPYwkf81327di5f/VM/YH2sa+vU+iVjI5lyNsOrZAk5uvM1R4k1dZJqkgVkJfKWSh4A/ib3LkoIpqcPdOuMh4L6kn/ZkQxlU3VsV852us2pOvNpjm9R/sg3tVmf0cuP6pOnE6pvrVCwPq1bdU9r/esB9phbtl0+u1FzbC47b9h9trJw6/gp2dXTf768ustH2bf6+onqK5r+ylDt92xte+W3/KSutq25car7WmhvPujalqxyezN7lY1v/9NBlUsEOiugH2dOvf3+6Vz+6BeBBer7wN/HrstaoODR60IvQMDvIzjqYvcB6COwl38XPvkTH/SxH5TolStXT66v2vcBqpxNZNHmwMYb7OQXEAgKoAp4CsALCAU8EiiCsLeCnn79IFDp1wwb6Aj+BIK//ONf8UnilfyT1IPf+3t/77f4Pb/n93wL5Y8kA/vTsxtg9idV7Cxg2kSRgE7AZK77J6MFTAIlQSF/lUwokVBAme/BmqOtpfWyTsp4SN5a16b29dn62aM3mC9YLQC+awglAUt+gfU0Z4Fi6woleZ8Sf/wGEgKt+ybi+DZU1954JbuwhwTPoYTAQvunZGG2KLOR7bvGJXzNuWQCSAbyTUmFBT9usomfC5xR+4H/768ErZGz190C3Svtk85n+6K1B+edvHNvP7wVNL4Fj1mPzfcC2PalMbuz2NA9iLK5vXgTJ+bPD3xUUpqf7Ec84PnSubr79COgr13ttx+QBFQuScgW9xt72HLXCcyjObU+5mvu/MEPfLK+KkhF48HDPh74XXBV0FVQ+0TT3fb61meByZWj2VRyIZjD3iXtx10rfuGr1qG7Yv/hx33vLnAHOFudU8moElzu+pKA7nqJwP5xBtzL8SUI7/84xDdDf/vfCXSmO8udY+fXP2Q8/SKwtb5JLfd02POIdofvvbp7Wb/6X/+4L9jAlr0z+ai7sO9hiUA+ekr+oZscje8bRl9bKJnoH7d8Z/Xv7tt7jx1ssnYlTvuO922z3s4HWP97h/EZ39g3YA85F85D99KeB7Af27/2MhTobmICJBMKevEFmPgNJJf2mLz8k379ocaAxgN2Gmsp+9ZmtHPZWYu/c79wFrtP8Z3NvdeToU99GM+5b+xs6b5Ym82tuahXJjf/pelqB/XZvWKsxrz2ZG82m5t9Ae2L7htU2d5B+5aoQ0Eb8vxy/dCczSt654Cam3mDRIT1LSlhD9gP0fZNe4euupUrk6tfvvrt71XfV/5WOTsCebLmobxUnbk373xxaf7Kh9Y2PMnoxtcH8LGysbIzO7JJHdvXD4sCSjQengJRwV5BoWCwYFd9beMr0ye7we4FG7O7uezZaZ/dM9D+b9+6D1HfVbS9vnufHDoXT3s8X6+/2cTn7ZeF+QqMC57Rp0TQE4UC6tqSxev7jrfgM/5jW/v3iY/SfzUH67XrlwzPRtQ6klVuL7TW1eHR5mcusIkCPihhQF6SLloy7yb33sImDZfW7yJZCUBgU7aUCFRWZ41KaKCt43vr3ZpG80+yUN3qkKP5c3m+Xr/v+tz1fQV7ob3yin9q96VoT0F2X76yOVTGd3+g/GHu7bvmC091kA/rZ336Vl0+xqONn37jNmZ6aPNdGUrWGdOmfppvZy6d+Cd/vqr7Emw/y2dbcvabOxvzgXk7G3iwb8GeB3V0nSX0x2fsB9/79LD9NhF4g78gCPDodam7uAUD8R7CLnFBQtSH4D50yLroq3/F68eHpEcUuX48hPA9qCrTX73a4/sQoY3DDmWUbQU5N9gpgVSwAwUFgh7BwqtfA/ZLMcGHIGSDnqf/ZpTgRiAI/Rmw5F3/vT8JPcm+3/27f/c3v/N3/s7P9Hf9rt/1zW//7b/9m9/xO37HZ5C9SgjqQ78bdBZgsqFfUfQnVRtc9uuJgkvB0tOfUPFVsJ/aP/zpIRDyv/UBa9K6WcPWNKiP1qb1q8/24q6h/WwN2SLBUcJjg9YbuBa8CgzBnDcByA8C2hJogtpQ4q+EW+t+y69wE3xP8AsXyQWJANR6kcGTPmyikB32JFutL0hibhKh+ZYU5AfrzS/8JLHAZ/mvPdDZQPkY377o/BRItz+6W6xXd4v1w6PW2fpac+vd3rEX7BM8quzM9xC9j8mPQJD3JF/ot/0I7GEbG8nR7O8eWdiP9mBJUrT7RPIPz5dvJQD5vjV4izqfoFxb47RGjdt69Y8du07Z3Rku8XHXgS/QV8GqgKEAusCqwBqfXIAR/4TVRQvM0dXZ8dC1h43s3W8EdIfYj+ZcArs1sh586Qz0i+HuB/e9M+Q8OWPd9e5Ud6u7XrLKfVsS0B28iUC8OxqFt34VuIlAyS33j/H7VWB39dM93RrvHd0a27t8gDqbQR3km/xTX/nHOMbrHu3X1P3DmLtm/2HMveV7yEf7y/j9JqL8kJ/4jm/w6koWarMJwf2mWQ9+6rvGX/s/DnHXsdV33Nrms84L9IvyEqidCb7q/Hcf2V9Pd5Cz0J4VSAts7dENctENFskKGJMVDKCvAsmF+tqBpATgS06UzIjPlkuB/c4q2rkrKRV/577onnYW+Q1N7lx2h5M7o9VfrB2Nz59keDSYG59HzYeu+Vdfm+pri2/dAA9P8+x+MYf2gjk+fcPU4buPupPU5YfkdK4f2GIO7GYPu9dma2V+YH7W3H5p/b///R8l1SC+/ZIclO9+Sv6ki+rPWNvuqf2XlEPl5gDxqPkmN294tZfbL3zHj4E831amk1xb5fZK/UJ2LJI1p49C0LfBqsBQWaC3gWoQ4BXMprP6tUe1fRqTb9mbj/nTPDs7wCd3/+/eb8/bu+5HlMx+7wx0Htrf7funN0Q+f/Lz+tSczN98C5Q3IH6LwlMwXQC+wfj6K7Cj+7h150P+y5fZm4xP0af+wq6fcmuuzN5dz2ysrn2AKuPTUTZ3MnNWlhww5022oZJwJfFAMkH5Kfn3hJJ/mwzc5F9Ibjw2sI9ONpCxKT5b4+lb97u2S82zuZMBH6wMn6x6/SrznTLwa/6szPfWAuLvml7YE+2Rzp69dHlUmX5t0Kc+PwL2sRt94psP7Fx3zvyCxpO33yq/4tF8ii6/faLk6NVpLDJ8sqV3Tmj97fyuLvrkt58HjG3u2YNvX7F9wdb2aRScC76Jdpb05ax90v3B9z49an8o6BPsPCUCPfwL1gUILm8PX8D3ABZERXvwoMou+EDHxwKl04eDbnLwISGrnY8D0OnjsuX06ktdfeHZSg5rKxsKfDzsm6u580f/LaUCdwF6QbpgQdDgF1OSJf1qrF+HCMz6dQgI3AQmAp/+9KlfPvTrECgB6Jd8JfIk+CT7JAElANHf9tt+22f81t/6W7+tkxhUfxOC+pNcFGj+8i//8udAahOBgkuBU39yxm4JI4FbAZOkkLkKlp4CTD6C+99Sau/YK/ncerQ+1iTaw7c1tJ7tpfSgR4T+2ocFqlEBG1vsbwFcSUCJj4LWAlfrKHg1t9azINaamn+/aCmgBT4qsfYq0VeCD41/Qr+MEeS/ogXN+Mrqrh7UX4lCY7OxgBiFkghPyUDgA37hj34ZKNFU0ik/lsxCnRG0BBO5vYHvPG2yyXp19sB6os6lNUbbN2h7Ql17BbpDUHvpKRj/GhS4Fqgav/uGrWxof997pLvEvKGkgn0oicJP9uMm/56SevkcrEHJ67eoc4q2To3TGilDyUDoHD+tD3TmWofOaZTv13cFqwXQAogCaQGYOrz6Ai60gBYqV7d9JNt+BA4Qv/a0lmzd+6c7pDVzf+y9wWfWgU/51z3RP/44N86Ru8CZcp6dQfe9u7V/8HHXS165f931JQDdyf3jT3e0Onr7q0AJLklF/TrT7hdnuru68+vMOq/stF86o+05c7K+zXXX2F2N8kX39voF+jbqB+ylxuAj4/JN92d3Jx+5e7oX3U++hfuPYnxUsrSEaN/GkoElUVHYXwfuNw34ylj5yl3dP4T4Vu89Z019Czov1tx55Tfz3W8bf/V2cB7AXurtcs+BfWh/ovarYNqeLrgWGBbgknnwox7/BY9A3kNREEDnI4FA7ejWZnljFFxDthR4R9lqHtqhyp2z5Zvr+iDsPc1XzmR3a/LKb93jjcOfxt07Yu8RtrONzWigw+90UGW6rYtyusapfzxqzGsTW90t7QM8dM/YJ2jYMp2+bdqbf3w+2bGaP7ClfQWtmXngzc8esM54FMiC/bRBJ749817Aqb5ANf2gvH2s7rZFlXf8V32xnU7zWJifecfvHs4/YD13r7Su+bPy1ak9mT72fORzMPb6uvl9CUomhAJBQWsQ8KEFhAXF+NrHV0afxuNb/mcvCu2h/Jcv9nx3XnsHdJbt395pvRl6P0Shdto83Z2twfo429ic/eZV8MwPqHLJnRsYL+UjkGjiT1SZL/Ndwfj6LLCDPe3T+KXtg2T2x9r/BOOx54575Tvn6vDmgF9qTuYCeAkwfL+s4w8yFDY5V8JOQq+k3ntJwdXbtvrUn+QEOZT0Y4vx8ECeTfEhu/Hv0fYD5IN4lA87P2T5C40HvkTpJ8/30V2vJ1h7+6A7r7uiM7jnEE8Htqz9U99PuLZVBvNpzyxfef0QJX/ioyE/Lp9O/tu6ywP99XUwh+rQ6tHsbp4ra17JK9OF+OvDnxfWhnhydvLNpebQvNvHzsqlzoDz4qx94n/wvU+B6Q8FBjcoCB67G9z26EWhS97lvZS8uh59fRz6QFRWj/fYuXqgnx5VdO8Dqba3rC+gi/rYoGsn2SYCd+4FgsBHBYMFPIKFfhlSEhAEYhKBAo2SQwIRSTaJGxDQFfTsrx0Egf0CEPrzX7/2k+yT+IuWBIyXBFRGJQW1qx9JRf0KNAuoBKQbNG0isISROex/J1CCTLC0icCCJQEhX20CoT3U3uHzPv7WoLVGla0hkFnr1nnr8NrvY+JVsCrxInizflCiqvUrwWI+mwQUFII5lwQsWSbgFtAKJgW10DoHPtwEn6SAwP2tZJ+AtUTxpdYG8CUCVoZaQzzoE+L1nz0FxbC/kCnB6ddNUEKQDwT1UAKEv+x9SaZ8yKebzCrBxOfkkkvOUAG1/eKMWaNdN+ton9g37R3UOnf37PpD+8eesUe6c14FkF8K/dR/d4xxjVUikJ14tu587ENnwv5zPkq28cn6q6QfWjJP4pWf25/uGmVroL5fMS1tjejhyfUbrBeU7GitsqdEYN+Fe5bdl9YHzNsZDXzzFKyWHEA95gVTBVmVC7w8+EGAVdBBXrmAoD4C+Y6zQUpg265hsJbms3eIfdm94X7jo9YmX3fvOy/OjjvTXbD3vfPafX9/DQjufPeyROBNBqqXCHNX+1b0izdnfe9qd9Em8ksE2gfsbZ2tb8m7TWoF8+9bGG+9755e33S+1z/GLQn49GtAdrsL3Vvm4xu0v5g05+sj3yw+gfVP385NBuovvxvDWN173Xn7bWMne50vtt9vm3vMmXB+3VnrL2ce3EfuiPbWPQf2pD1sr5ZIwHvI288e9oJDgW6Pe0Fi8qfHviBC/ZW/QvoCiMrG2ECk8YG96pcKwlE2sR+/Z9e5A/MjXx8EvnF39E5zJruz+a7vf3f5Ux8hv6LdG9kF2QtsjjdP9M4vSld/5qGP7ip1+oenO4a95oCaR/OJt09Qc+sbFjV/6JsW9AV3T4F5swvNF+2vbDdXMDfzan2VCybbF2R4e6IERXsjWfQV335Tru/lr+5b5cbeoHdly7M9kEFzzw/80z7hH+uY71rXyk9Q317QD3p9Hb2+bk471/dQkFqApwyCQmU0CPSqA8Ghdvhtu/wNdNmWP1H+NY/mlM/4jz/ah/ZnZ3rp7nHorlw5Cp0TuHvcuOjuZ7by6/Wl+ZpXQbKg2JzhKTBeWkJIH5JP+VE/eP7csS7a3ygfLtqP7E7Gt+2HbfvR/bHYxMGV7bo3D2Vzxptjc99kYEk4vARCCTu0hGCyTfI9JQNh9S8PJRxL/JUMRLMr/pY32bfUnGDL0XygDm0PtF8COb9B5XwIydfX+F2fhfW17u0TFLov2i9PND60X+rzrb2z++CV/Ilv7t0n7/EL7QOfp8uHyZdvXZa//eX/qP7IX9E7l2TmvucGyC+/vvoS7JrArlX8U7u3wJ7sjfIDfn1nH5PfOw6l56x90vnRLwI9bm9AEAQALm4PXoFSgUEXuoue3ONlKbmLXdkHosdNDz8X/X44yDx48FceX7226QN+61E6bNR2bVkbyczBnJrjzp1PPP4FTQKemwgUVAsIoV+GFPgIegQa/fpBAkZCRlCyfwIl6BHw/PKPAxyBoP8pSAm8fgl4k3+/5bf8lm9RMnAp/ac/FdZ3wZWAtOCy/8g6G9nK5n4tJojrlxMCXwGmxERJCz4p4VMSYZM7BZT5md9bG2uFWq/WsvVOhraGKOwjojUsYbTrVwLG2oGgrjUU7JkHlDzZX3bCJgH5Aqxrv/x5lQDchJ+kHSpwx79K8pXcKym7VFBbom9/QdO6KQc69dsYjX8Tguy3R82lOVrv/sQwP7T2/NOe5zPIhyUEb4KJv1F7pHWwLtYCdb5usumupT1krd09Je5b/6i9013TvrGPnoKnj0Lb+ojWP9h7yuzpjtx7xLxKRJunOZs/X/BJfmo/lvQrgVcyR4ICJCtKxm/CelG9ttoo1x+5RI0x0F0rYJNzzMYSPTdRa106z53L/MH/T37c5NwNpgq+Kl8Itm7wVQBWUK5P5ctfO9jX3uh+Yb91u9+Akl3WTaJr14kv+freEZvoct6cWcmofvm9vwaUzFq4m/1jDepbkLxfvfUPN/pzzp1t/7jg7LqP3EtskJQseW/993/u5CxaX/NyT29Sq7V19oAvYM9h6NzqR3/dq85/ier1j/vE3dL3kN3upe4x8+ofxYCP+CA/+S4qlzDtH7XSkQjMR/sPXNA9eBOnvtH7bWNvicB81r1lfubLZ3tX8U/fnt4W7gnn4p4Fe7/guaSB8v/3KRBUFtAKEnvsezyqK1j4mgfjhT70WV+VG6ux2cEe9i3t/LG9wPzS5uv8baJs71DIR9Hu65WhdOvjCcYwFrv27CuzCZRRdmd7fn9F+cC8WycyVL/6MxbsHKF5hu4a94z5oPZJ2G+YeoivrX7cVflnfdL8g/m3Tii7zcF8UOtojc0zPmxgaU9sABOP0qk+/dWJDytDdz+u7C0dME62xUP2m495NQ9zbt78EFrP9goftnda1/hd2/yLtg9QqE9YX7Mjm7IXbw7NcXGDz8qLglkQBJNVTke7AmVybci2vw2GA3/fPcH+zoV5rd/yjX3ZHm0f29ftbbT3UfHX7v10tXMuXu3x7Fjf7n4J5mnu5hcVGEMJIeADgXGBc9BGcmnbC55R/tT/jscGa4sCu6zxUvbm12TVk+H1YW5k9bfjfC1a92h7KGqOoQRbCTiUz/CSB5usK4FXEvApKXj5+rh87cGYyxsbWrvq4wFf/VJzan3jrSW+xJJyoEemDtLlt3xXfXth/bv801qA9d39YK3R9nXyC3VbX7n2eH0/jQmv7PwIj5o32t55D/Ty48rqqzLKx+nzefWLux7Ku46X1ve1f6Eu/1yd+PXhE/b8L7UW1tTa4J3xy982T/2/BfbxCWreu39RZ4OPLv3x+frRLwLv43YhCHBpe+yWANwgsECYzr34C7KSe9DsA7BHDtDVz5Ocfh8XsijdHlPVk8WzIf3QY70PEfub000+CJL4pmBQcFwSSZAgmC4psolAgZjADEoUCUAkYQSGJQE3MBTsCGwEgU9/EuxXflDy7zf/5t/8zW/6Tb/pM31KCoJ295eBAihjFTj1J2dsEpSxcf+M1BwEcf1CrERgCQuBH58IlEpy8NX+2oRPffz5l5/5Pv+3fq23NVJuvax/+6i9pL6Hg/UrMQTGeVo/waqADnYNJUMKXCVMSgKaqwBxfwko0BZACrwLvgtsW+MSgCDQLRFXkg9K0sFTkk+gj4Z+MUNHGV8Abd1QOuqrS7fxs+cmBLN9g+MCZGvOB3zR3i4ZyF8FzQXOUEKwpMlCUN2vzqyJtbBP7BtJF7BnbuIJSlD0iETtAbAH7AvU2bc/7I3uh+6E9wLKJ2izfdRne7H7z97LxnuHmKt/bDFPc+7XU/ml5Km9WPKvpJ3khDIK/A/xrcui+m3bmoH9DpKDNxlYooidzjFe0sc8Os98b97mbO7Wwxnln1d+3sCqR32Bag/8AqqFegFWOpXRoM/ql98gJbBtvxHsbx+1r8zRXM3buvHBrpn14kd3Pl87I87L/gOBO9TZcxadTXdsvwZ093bfl9hC3fv9j502+UVfskuCrLu68+4sO7/uIefXPbW/Cmy92dz6ltQyt85c+7X1vXdpoGsv8E3fxb1TSzLbd+3P/FOSlL3uSb7pPss/vkl9m/ggP5QkhRKBZPkIfEfDfteM4a7df+Tir/7Ro/stfzkXfNY9Zm4lxm/ylI/sG+fBHrKf7C3n4Z4De7O9XEANZB6Kkgcehj0c0R6HT4+/r8V9aHqIBjYUZJRESZadaz+e3FnrzD6dO9j7mG+cv85h9KkuWfSp7/Ut2j3DTmAXai7sfo9C+vrr3lHuXooa69rDVnvAm2bfMOYD9srl2z/0Qm17H7W39L/jsYEt5o9HszG7mx9Yz/ZcfOteOb5gxj4sUGlfQnXo6sfvXru4eqgy+erVP5uyLfsuDc21efND/mhP5Kf2S3T5fIynH3YPoPrU9/qbrc70K3/uHMMNPjcQB4EtbGBbwKdc4FtAjW6f21/02tC6sJn9gDdX8wT+2T1oT9rH9mjfVXsY7Y5c6hujbvV239vvnff1PVtQPuVndvHp9ad5FRwvLUhGlflHQgtVLoEE+ZVcf3Tq9/rN+N3f7GEXGTvJ1LE3fvdp+0SbxfbXGXi1b74EbOcPaK9EJQjAHNcfJeJKuvWLPUm8p4RfST10+fd+FViC0RjGq5yMLWzKlmwjy9ZLwfzM64m3ztC8yWB5yGfpk/HZ+vTui1ewltbYHrD+qPW+/NKrg8L2g7dHPrJfWn/01u18dr8kM39zh/zxCvmpMj+jK6OD6ptcuXZ3DHJrg0/3PZrd0VfzX52r/wp8zO/876wubW1aP2V8cncp3vdCm+r02bmPPo0N7DPPKL/Y27vHUdizAZ/O3OtfBG5QWwKwRy/eZe7SR1365Mou7y50H4Y+CF3s+7HYj4Z6/P2Y1O5S9T4S+PTVaU+2H5PakdHtY5OdbC9JtcEPn/CNYEcQsIlAQYKAASRECnoEFf7cqF+OCTgkiAoMBSQb+AhaBD4CmgIeCbv+JNh/76+kHkj8/dIv/dJPJAKV8egmA/tl4E0EFjz1i8ACJoFZv2IrYBK8CZbMSUAnWDJfiYqSPiV4SgQWMG1Cp/1U0o7PWwNrA9bb+kBrD5XDXTv9lSQqCWPtjC/RxBZ2CVjZaA0lP9guQDYPczK3kinmKgFq7iXHSu5aUwFtScB+YSe4tcYl30r2lfATvPOxckHwTfKV2FMflJOjy1u71m/r9QXaZ4uy9WWfNbYv2R9KBtq7YM0lFvgiv4C9LrEk2Ef5rmSqZKBkwE0wLZ4Sgv3CyJpZL+X2zqJ9ZK3tAfupuwjvrCvbN51994R98yqIfA/dNfrA790XZcu9O8xF0sB8wL6TVOoOAT7iO3vQmeLPfFuyqWTersFHUEIQbc302fnt/tq1sjbsA2cF3IHWqfPcGph3Z5Ef9g6+PtyHvABCQIHfYOwJBVfpKpPja1v7yz8Fc2Ats3Xvk+4R87Nu5t3d0brxkz2eH61Pia6SgM7SW78GLMEFJbj6x5+SWyjQKRG497V+nWlnuT97Nbbz2q95rbm9Y2+1xubgvJlP+3Lv6dbXXg7dqcAv7lTgn02Suk+NZU/1D2O+hxKT7s/uS7a6f/Z+69eAEoDm6vv05B9Uue9Y/gK+vX7i++7dfhHIhhKBmzjdM2Ie/HW/bfetxDf2jX3kW7TfrD0H9mD71Z60jwWA7e99IPaAfOvhd7EPwaf6t2Ac46JsKLjucZpN7CczB3K2N5fOWfzTeUO7k/mGz/aefqqrHXp9uuisA/vYis/ObA5k5vVEzX8TOu4TbSqj9Q+v7hdgb/PqvjGP3svuHlRdb5ql6mqLr09j7JjNHwXzDd2j0NxR80XtNVBuDyq3B8D+tAfw6vCCzGDvQDpbt/Xxu/dWVnnbkes3G9DOyxPUmYO12vmi1o0/+ka8WsMn0Gvd87c+yPLz7htjsmV9C0++yx/gDL8KVi+/gV9BcXV4gWB894PyDX4v2MX2aHNpjua8PtuzvfvcG8FeR31LiiXJlFFl9fcOVe6887X1Q42Psolf+TP/Xl825/wgAJZAwKPK6iSUNmhWRguo821rgt9xQmvLHpRN2WhPJEeV+RTMDU3/7pnOHB3t4c71a9B+aE+Y11LzLnHAJyXe0JJzJfI2ISjZt0nBy++vAFH9JNOXcom+EoBABteeTW4shdbVeofKUTrmurz5p58v+GV9A52j9eH1M3S3odC6WtPWvHVftM/tl3SWh9037cH2C/pkD7T+6PLqmg+6c8Png8r54xUNtUHzM5pe/T3JKle3fVT3RLXF6+fO8875I2gd83Fryf/8Da0Des85+a4nmTKqvHV4+vYA2njXJvbnJ/tV2ZydA+Xk93w4S58TgZ+CgMdfBHrgupQLAlzgXeIevi55dB8u0INFW4+W5Pged30w7odjH00r17ZHUFRdDyL81mmz7aCxQZl9ZCiYi/ndoMfDv0B4E4EFhIIegUOBekGhIKNfQEgSCXwkZASHT4Hh/TWg5J1f80nkSej13/8rAXjxS7/0S9/i/jJQMrE/Dy6QEjgJmCQj2SIYE1j2qzE2s11wK1gqEbjB0v2lCf/YSxI6+4tA8NHn4x4Gu29ar9YItUbL2w+oNrVDW7sC+F07Ntxf9bCzoLVfsfUrrNZQUOjXcObcWvKD9RRs96sWQeX9E+BNAgo+S8ZZdz6GTdKVvItuUi8k/xJoV//Gyh52ZKPkdL/+LBFofmCuEgqS2QLlfhFakomvSoSg9gS+8wD2Bjgr0RJgJZ1alxKC1ur/Z+6+kizJjmsNcwDUWmtazaGmW1OgkaOhcSi4+RXqBxYccTKzcWkkHtx8hzhbuC+XGdVdg6Jm2vVNiK63IQgHruGEHecHXPMTsIO7f4uo96iibueAYeN4TbGLP3YAf86IairgyUCDBgbJkMySJ/kas7eaeeHys5y9Itd01lytgWoIanysjtiJPdMJ3SBn6nybxOfj2St5v5Kx5F0hgUeuFRWvaAsPgbJxv8O3oDNGFWqtt/tIlxsL6A9u+BJng7n7R4T8Rk1vmCdTMu6fvrKd/D2b04Rij30NqNH19ccXbHxw/j7KP+M1ufqnr6h/9sonsGdrrL9mt9u8zybTL73W4IXPJ1+9Ok4e3Vu5IBgxl3lrBMIVuVgfDvsjSn6Tz7Fvfin5aALW8HTmGw8vJadimfefGqb5QaQRmL/bRiAfv7GNTfRFYD4KkZUzrx2weTLia+AInvI7awMwCL8w21hyJ+FDJXySPwkm/pTwXboJIL4Jb+On35q/xFIia2ztEtEd2w/bw3f/xs6EakDdpgp7IxN8/ah7/Ea+Otmxy2L/+u/3fMtS+2P7+Q/7as/dczb3Lndez73bPJ7hzWGNfMzTee2/8+ZnUGfbHMY5k0X3916y8PtiUfSRn00n+Urnijuns6RjVBHTGMFG1DWsNI5XGLnGYcy9rncc/twL53vdPF23pnHv9c7uwd6dx7nSY3ozDqvJg4yu/F7Rk76TdXHHvE+ytS97dI3vvp0lm3wi9luxyp6z94rcxhW+vYO6rmDOL2xh/LSmPdlzcu8syfDaOSyGT5jlC+FWTC3nF0dcI9fyJpz/vD403OdHwzF506Wx/RjbIxkj2LhnccYtjhXA5IGTzxbHrpEGE7m6v4U0/p7ckD2QHRm2L+PFQve7do5737mQ33kW3nHXnlkru3jFn/Z4yXleYakGAqoJV0OuBmDNu77s28bfbQrivde439YM7Lo1avht88+z9pX+Lg/3uHM40+q++9lD18YoOVyZhIOuV4avsAED2T3dGKdH4/SM1nfkyyL3r28xR79tHFasiz7CQrrHXe95GieTZND9vXffwZNTtO95lp6M77141LPmvWvu/ad7qPGVwUdEhskXT2c4eSO6Yc+N05drvjO9uVdswl0jPtY7xRE69Lz18KtLZ1n/5B7duAfr7uNrH+zK8zd7e/+/Echh12BBt+DOkW8Cgzhy90vw3LvjgoZ7HL7xBhPctWe4eyWC3Rcg9jfN472d35qeIdfI/nBBShDCnUewqqCv6NGMUAgreCrkFcyKeEVWhU8FuKJwC5++gKhBpDipMKwRqJhR1ChyNO389/008GoEIk2+bfzF/+3f/u37eL8S7ItAXBNxvwpURFlPUWp9e1FY1jDqn1ApahVLCrm+MtkmkKJPsVRT573ikkxLACJ62USYztLdHdOd93s3LJZEoApW69JZTUCF/Bbz9lsjMP3VdHG+CnukUOyfBNNpX7UgMuoLu3QbVXwixe5S936TJp8Ct+bt0/OoZiKebvvq0H7Tc7p2HmfrjMjZ6V+hjPpyZptKS4poRJ7ho6/d8PuVYM0mnF3RTxhScNdwoMcn/4QqxGEBvmAGX9vnI4zjHxWSyDv5mv2t+WGRv4DLcGf9xZ+91xh3PmPcufMdiFwQ/G3jDwZvY6+mCj2kFxxOjXHXfYHVF51+13xXdzU+NLZwzaLs2X7bO/+3ekju2e/aLPmQ15XpFlLxCqcKM2O8a1QB4F5B0ziqKKkow+967SG93liw/t/5NHvy+/kNeiMfePaHg3w+eZNzPj+/wM7Z3v7RR6Mqf/+qyRXV7PKu3z01udh0jcBsOAzYmz3uV4F0m62xPfh8ZWN0vPEQhe38vHlghHy2SQpbsGYf/ZNpexMLNeTykcXC/knw16+/+t8BfJLLEhlpGPbPqZ8aptbg96y7TVNyYidsh6zsOTtwjnyVM3Zeslo5Zfub/7CB62PCOvyG2xI/JMGTrEsq8VdFnOROohffBFByvNeS4E0O/WbnMr918cbWrthoXNKK2z+bcm3sXKj7e+aILPgGPoFsouJ5vtW198gz/91z9prdukav/Hiy5kv4hnyIPaLGnek9jrzrOv0hZ0Xrb6J8DDJ2VufIP4aTMPPE86eN81eNzRN/wpo94a7bZ7hDrjtL521M93jFToWPQsYYNlHj8Foh5L57MNW7Yaz78Gfsfc9dN0fv7By91z3U3pYqylZ/zhp19mJKMvpNKVmHM/PDHVm2B/uJ3EtGe561y6UK7XgFbPa/vmCL3i2s8wX5B+Sd94rh5GvP9kuunSkZhvswHiZhVA4GyzUBy9HLk8Ta6st8qHdh3Ng8YZ6tr7yTsb3Zk70lVzJ9kmeyISvjGkHJSHGcr/TMuHef/Ktndw3rplN7w8nQ3tzfvSLYeMWTe++isO0+Mu7eK259+3iiJzktlpKZ824DYTnSmNOUqyF4m333nwJ7XsOvscYf6r53o5qO1vyo+WevaK/pzTib6F66R86ZTdzrxskj3ePw8ISFJXJO5vko+mtMT2h1jeDliS5ekHnizYta13of+Zt7nr1uHO0zPDkZJ7eeJ799F2+8WMPppvHew1un3+21d+76O0b2sHu/Mri0ukNkmL4aZ6/knk74R/LH3cO7z3/RY2OxI7/mvmvv4n5rHs/M7z4yXj0m5x07I6yvrNZe2BaZvdnv+/+NQAUAp4w3lphw6Jx9hWDJiue4AJAj3zGnXuLivRLAnL1nkidjz417b+8Zmw83l3Hv4qigZO5dH9ln3N4FJGcRlPAtBjWSaiYpoPbrB8VCRXTFe0X5NgIVHn0ttsWhryAUdooehUyFz34NqJHnCz8Nv6hmoAbgv/7rv/7sX/7lX75T9zUC/aZmoHk0Fvsq0Dpf3wouhWWNwKfC0v6d46kR6MzOX+MAkYviUvEMUwrpxRO5bmKQ/OmG7sIK3bhObz33rmfeK8kwD6LDClZ6U6zWjKnBlO5qxFz9ORva4t7ZFYyaogpZMlHMko+vS2rw0m2NtqjritHPNgBr9j1R/yH9p2foVYOwPVQU2zPSsHCObSQ4I9L8dH5EFqgGQw2qZEZ+mn+45hKZuo7XIGA3fXlmXBMh7LCxiu4aFXQIS+iVn6J/eIATdhye4CXfsZyPuAUUci8f47c3yYVZ49aAPeu7XvzZs73DHPyhmkmwpwENe4i8NGySJTvjQ/oiNZ+SX6GPvtx0jWC0L1Y97z38VUMQWbfmrYaRvdFLTZD0ki6cLbmXwJMzWZAP2eFPso0qTCugBDnk3gbIro232NrGYdyzyLvoqcijV/ujQ3vmU/Il6/fXf/THH7j1xwNYJrN0RT/7n4HwlbBGF1tje+yyrwH7+ht91AhE3qnJxWevv+6PCnwPG85+7QVW8tdPXwXSZxjNX69uL7E7z9lgvzEHucAJvDw1SWHPfuCST+Fn+Bzy4Yecoyap84mFGnti1Gfkg2qWktPTV4HJSiNw/3lw/i1ZZQs1AtlBNkBWT3JaG0Bh6+K/RA9WJY1wCtuSuoo6yZ3k8lWijkrulpc473XPJYASQ+OnxNd6ja2P7Kdk05i9SUYrvtu7JHVt+Nrb9aXGOBnh7C9/iruPjD3Lf/sdO8VRtmveXW/JXvID9k3uKP+yjQTnKIF/xb235zbu3Pg9e34Gt2fj/GRYyffEw9HiKfL7/BVOBu6Rj7F10JPfTRb2ma/smhycaalzkw+CAfp3v3EEIxVIix/X7jeuoMJvcRXe950waWxOcyDzeaexZ+1lr1d/zkRP6Sq6OntFZPpKtpG5zNk65Nra9tWekllyuee9xI4rZNnv8lvk7nvsHlUQ4o33N08+YfVgn/aNww6ZOtvKj2zCJHzCZflYeC73L0/vGndtLIeC53xBuDfvyh527cl+cPtJ//D6JE/nzAei6yPJRIF8x97Zd/2WHO/8yLrWp1f7CafpGxbap3H+Z3m46Vz3Hvlnh5517xVH1vTucvQKf866GHHuGml4jYR4TQWkKVgzD90vAfFtDGr+7Xjnad6+ANw1n7h92nf7bOx+5B5qnL69Zxy5l72kc/dck5F7PVvZLWVH+arkTfarF5SuVn8wQfdox3uNo6tv1JphcP3O034vOV9n3vF9liyS0cpt3/O7lZv3ojtXv+v56uXqB6c/93bNO77rd873iL7IbGWXzlyTuzHuOh9JJ3ixprjgfrG33ATfGBJ33/vF7MUJsicYs6e1YWeDbzy5uXZuPHshM/b1Nv75F4G3YRPloDlrDpyTV/jiSxy2ZKcEriQlR45KAEtavOc3JTLIuITGc9xvBAHknXt/53Iv3rvGyF5ay54LOO47Y+csMDl/Xz8oADQmKuor6PvS6X4dorBQmCvKthGo8aIgucXh1x8FUI1ADTuNwL7o678DWENQAzBeIxB3r2Yg8ntfA5pr/6chFZfWtX6FpcK1L8W2MaSQUzBpJNQ82K9MbtOArDRPb2FZ8EebKNATfdCLcRQu6M9z73qH3sKeeVZnyLpPXwPaH93VxFUc90VgjUA6VBQ6qwJfA8X5FbHkkT4rKmvwkluNP8V5Tb8afjXibgPwNv26hg3FMR5O+m9ouV9DMOoa37l2LWT9Ggg1MDUz6bz/1ljnrBkIywiu4QDG8RoNYYIM8fChARFPzjVS4hXb9FLDha7ojL4U3jBFl8avvg6EAXioKYzDEKzkm/I3fEbcvfyLcc/yN3sPDmHWvObPF1q7feQzapzVRMCd03k1RJ+agLBXs46sa0TDX40+9ojoJtvce91HmoA1O4zNiWrmru7oiH7yadl1euH7+MGV/9ozOZBRtpvcyLEEfoNdgU6QEyDxAh7qfsnOvlNQjfY35mzeAuySPeVX7BcuEF2mR+cTE/MfdEl/dAe39EZeZEdX/AT9aHbxDeyJP1hfzzY1qPhcvreG1za0nqh/Hlwz0DzmW1vmd2pwZbOwk31mj/lrOMzGImd91WhHyQO28Rr1i+u+sF7ZbCysScrn9AeSfJ0GnnNuHET9t3Iv9UctJJ75DVmRr7k2riFyIqP9I9c2AtnD2oGzbFwjI/h3/msDxaN8CvzjiztYhGV4lTDiEjvYlmxK6lwbbyK6yV2JrwQu7t4WNZv09V6JdHO8SoIrZO0Bl2xKMu3V/tiYAoNtSXzdd66S2z0vYvtkwhckE9flYu6zO34VZ5NkmV3G3SdfvDmazxzXx6BNpu2zhBrRA+6MuGfOWjGFo+7jKF/U79On8T2/PTmX/eHIGXB7Ny6fQfkgY/7UOFzFnTuOmqsx/srvIjKxT9y1sb2jztEZUfJAZOW6AtO1cQVSvDGCI1RB7Bk87bhnFTL32jvedQ+Z1714c7Uf4/bc/ldfYeJJZ4jcyC/qmnzfky1q3vDWuskv6uydrXN05iW2yobXZl1XCGfbePeyedfGvd888V1nKZnGncW+V44rO/Jgm7CY3cKwcfkBP4nK0/H+eFoe4TqsuybzcE3urQe/ZBzZD90nZ/sm0ytPMsGdnY8kN3JRFDd23/P1o+tP35MbSpftI33bmz2SJeySo/v2n2xx+Mz+jP0O9xye441712/xnvnde9z74c8+9wyLkeRANisvVEPBV3qaeK417WreafDV5GusEdhXgL1n3NeA+E/5AnA5/bTfYiPeeM8SdSY8mzFGay9R+jf2bph6ouwH5RPJPKymD7rAu4eyM0T/rtHiHvUs3TfHk29uD1ffr2hxsOP77On99+4h98gPR+TtnX3fvXS6ukpPeO+m337f3L1rfNfd/VwqDmUjcfJLvvRG9sY42acj+mi88Ya+ir/lKF1f2ufmMYe1YSJ7bz9Xp+GSPNZ+2Yoxu3LN5t5s579+580p/3fJ/iVOmmPmqEtISnxLYuIlJZ4JmCUnOfKSuBK45b3vnX3P/d4rCJvPGHctCHVv322u1vds19q9I4nXftUTaSop6BU+ioEtfBTMqEag4qdm4H4FoQBSgCjYagRp0tTY+fqjOFTQVPj0Pwnpi0CkuafhpwEYaf7VDOx6/4mwrwHNhcxb4aRoqrD0RYb92JsCTaG2/wH6GhG+7qiBoGBSECsu+ypwmzgVTRVMBX5yLjlI9nREN/Sx+qK/9IbS2f7+VSPQ2ukNaWbYY7qz75ox+0VghT2qCaOJopDVHCMTX9+Qz6uvATXZXPdF0NJt/JG9QngbeX0ho6DFPddE6B333TPuq8699p7rLYQje7K/eF8GOsM2gLcZ6Oz7pVlfQMF5XwbGyZAsawDWZNXw6uvA5L4NpzAUjugLljSgajrUmNGUuE2L8LU+C47gBHbc4xvyC4jv8A6+Yz6CIzYOk8h4fcauudizR9iz987iXM6Ikss2AcMeGZMre6v5lw7w1c17VCMQ77c1PjSJ2PLVmT2ln23S8nnkXzOwBn/nr4BNNuS9PnqD2wbFAl1BTmArucGRoId7v8S39/d5cyHvNv+ujYoh+Rb44EPyI6tHOqRLOKRHuiOXME1uZEie6Wl9ffbPnvl5dsvn3i/e8vn4jm+Tq68C2XZNfg2u7He/CnzPX9NrvppOnZFt1ehjV4iNkUP21jsIHpLL+lSyCdM1ApMN38LH3DjoPM4mBjpnckFkIYZF/ecy8GQUkRP/h7YRaC2+zto1TJMR3dmjvdYwReuPagTCQ3LIBjYfylfAPt8R5i7OJY5wi0viJJkl6WgTukjiWkF6eYWQBK9Er3HPJX39RnL4tIbk154klRJNezG2b2NnqODI5vDGa2cRO8t34tdP5J9x99mh93DXPeebXT+Nr49B+Yt8Arl3ne+QuDtPVHJdQu99Y3zHnnmvcz/5mvzM5qL23N7RygKGnNl577icqff8ZjFHDsnWGFnPHtBicam9JxO8a+d0xjidOz9SEMFJ43DrXrgx9gymEIyjruEqXqEFgxVcFTa4+Zqj9fqN53hro/Yat3/nS+/OeHVW3C9uFR+uDpPryjFKnsg6ZBe3v+RiT8b2jXeezvwRsV/2vUVvRfLl+44xUiTe8c6/OrFflF04Dzle2ZFTeIRDBMNyhJufXyqP8F4Yd03WxuF5cUzG9gSrdJ6M3bNv92Bmz7VEPusr84vuIzLThFiev32SGQqjeHptT+SJ2idOnvbveT51fYszei977Dly3XP3+31zuW/8xLML+2mf7XvP09nJx5md39i924jT0PMcrxmoybBNvm0I7hj5Te8Z32ZgDcFdM25de2p/6TNdtn/Uc2PnW+qd3ut+45UN/bv3CgfXL4UFMsfXNyHjrulxdU7PruP5Mbz76bd5r34j9+zrSd//m7TyWxkjuqQ3z+jCOH15L53ivbs6S4c7d3rade+eUDaMkh/9pUeUvrJD4/Timj6ivb45QjHnVXyOdh7cWvZhnC+x1/Z+9ZosshXnZ09k98Nuf/lF4BbVOWeOPGfOIXPSHLRkpgQtXkLiPYczFjC9W2B17X7P8Z4b3+euX933GwLcZ+657rk1zY96jrsuYOEFHgnXFoNk4q//il+kGKgRqHnRFxDbSFJ4KcAUGX2tUwHUP4faIkjzRhHUVxAKH1/vVfDsV4Eafn35V/Ov5uA///M/f+cahn1B2G/Ns18EWsuXF9ZVMG3TSPGqULtfTjhPBdM2Diost2hSJJJXhRNZkmvNVgQ36SAd0SOd4Z7RF+r56svYHPB59aZIU6xpINnHfrmC7FdBT3eK4/tVFv1pmCBnr5GiyCYTskGKb6QQT7cKTsU5OabnJXIm75p6jWveuYc0DSI6qrh9737Xfm++Gry7vj3ZG2q/NQOfvgpEzq4RiMhD8RwejDUGFxtkCR/LkWYE3j+/qzGoGeiaXirAK75xjTQETzUEa0it71qfFS7gJNzkg2AJd434kR3zEd2Dv8XiFmSb3NY44S80SOzvYs4ZndX5bzMp3CXf5B3ulmpG51fSmXs48mxxi9aW+Sb4rlmUrhC9rF3XzLyNQMTuyCS5sF2c7Mj4BrmKpS2aSmgkN4JavITHM7T3oht8XeO7ZpRuV6/22v7zIekSzmrmpsOaXeREbn0dS1dkTAdsiQ/lB9hfjX22WSNwG1j8Mn/vP9/AT/PX+eqIz9YoQ+bJX9cIRNvkol82CVvZZF8FsrH92jOb6o8nuPPj8OxZNuc5YpvrV80J3xfX9nF9J1/J/5BN/pBcnr4G7L+V68t2cnGN3//ubTL6+uOLQMQHWsNa1szHbVxja30ha99kxD63EUhGzi6ekAv8wwj7vz4m37K4W4yXSErgJJCuFQ2uJXH4TeQkcZLdJ5LkSvAkdSV6Ej+J3ibNJYDeey8Jbj+4JNie2Jkx7n426FzO8mRv2RpZkEu2djlie/xpPtszOUJx3j3j/U3j8sF8dutf/4KTv7E9G1c4uceHpBt66VnUfe/i3jfHTe4je7EvZI/8Db8DH09n7/yunbcz37Hnfte43zZnuZJr66J88ZVRtD7ZdTJD+djkESerOIJbVPGEh+ltLBkvvo333r32G7/tnutwiVrXHlrTvugIR52js9DblQH5pKOI7Mgy3vMnGUbJ0hqtGXbaZ3tOTk9yeY8qbito4+yevVcIs3XP9v1X453fXtoXbp/kRpbOU7ztzGR3cQ2f8Lw50kdU/gbP7N98ME7+xtZZObcXMjXOR4WLj+RJVusXcff4UeOe4ckX7/rOZz17IT97oXN7of9widozmWZb9k2mjbtO1tFnrs1pHNYXi6g12xfeXlFyW2whsiEn/FVTroZeX/v1hR9eo2+bg5qAXXvPb8yFm8OczbXr0AFy3Z5guTHeOPK8cedKp66zhXvuxlffl8iN7tdusndjnJzdgwPj9BCls/QJ567Taf4FpVuU3nHzmt86rd8eIvuz16dz/G/TlTf90J176PorOuv93u3evu8e6vpp7UtkQmbpL1nRjfvx5O2aTdFLusE3FvBb5UO4GFJuxG8WU3reeH1dmLAebu38CX2j9v7K75HV+jR2RHZvtvX+/zWYQ+eYFUiblNg8R+0Arm3aPe/nsPECJ+659zh1z433WcK6zxMKct/7xni/6V6/7Tc7f8Hc/d3rBq6aVAWvGkrkU1NJUVCBUENJ8aPQUvz0FYRiW6Gh4FCcKYAUIlsEKVQULAq7z34R6Ku/mn+3KbhfBKJ+i1domn+/CNQ8uo1Ae6wRWAOhL8FqWtQw0Ey7/4xKgYjIrcKJPOGIbGsepIOl9GSM06F7q694CUPzwnDNIUVsxZti/upNQWz/fbmW/mrI9OWUc1fIIrrUeFFQIjq9XwQqzp+agKjGQI0/8tckwN2rYRAuflNeM9FaTw1Bet4vA52B3nF6r6nkzBoLfV0G08Y1SskIrxEYPuJkeomsFdvkj/fPhumEPW2ToiYMTo/0mS2m43xXfgrPphH8hDf+IT8BX3wFgilY6z7uHv+BzOs5vBmbKz+B7AHeNU5qrrT3/mjgjP3TyTBHRmTHtsiVfJ8agHSRTuCPntgoDDamP80g77mH02V6ROalR8RH0V/NQLph1/apqaMZwlbsP7vWAHJGNlYzhEzImbzIFs9fk20BbYNjwaxxwe4mqwIuKuEp2emdAiTq93jBeMl+6JIe8zH5kS1a1u/XCEyH5AKzdJev7w8+5Ez+NQH5AH41+64JuF+8IT6Zf0b90Wb/m67I7/aPN9m0Nfgcut8mFwxtk4tu71eB+Wtn7Iu3iI6jZMHWvBf1ReDie3ENV/nPcMtf2u+VjbMlm2IgIo/k0h+1/IHLvd5LThqBfF9+0LzWSEbkU1yzJ3ujvyuf/SIwv+P8/E6xbP0NDMESgq0nzIddCTn8bqGAV4DdQqwEV+JmrPDBJXESXNcldxVKP5K779w9z0qsvWvemyQi69qfhLJiov3G7ddZ2Gbnurbm/OSQH2BryQhHNbGyO9f51s05jZFxPrzfN2/2zLZf+Zu4fSP7dh46ydegkv2SbOSaPPI9xut/XsmAvykvtb/GnaHzrSwi93Ay+WhMVs0RT9bh0rrIHvLN+JUXSlbO1RmdlxycPxmQDXkZV2jCdeNwveQ5/oQ9uMOfxtHO0dgecGQv7c1+0689O0dYuGcmDzhCySpMGZNhY+94H135md964QO/8rLP5JOMOp/zXtlcYr9sOb5U0bvPKoi75x3jnWfnt4eVLXIGZ0Hh3dnDUraIFpN4/vIzVD5hDjmFeeE5ua+8yZpM0+/6KvIOL+/JNLlsgaxgdg+PXPcu/jSXdaxt3dWze/mW8Gh/5Og+mZInCqPOkQ2GV3zx+971zoEWk+bsOvnZY/q2/6fzdXbygCGxJSK3mnQ17WrmuY8jDb/Le6/faQhGXZuj+a1l/eKbMVp9eYbbr2d4tuDaOFvIBuJPZ3+P8lGwlhyz7bAYzw/E81HZVbqhs3B+9Rz1Lu45TufIvK0TFpF95G/sO1t/z0b+t2l1QV/IGNFX46s31PvurZ49e1prKVmQE9nh5IfnV8jbM/pyL9tdvaB8Iyp28I18GL9o7J5n+bfeQ/zexmg8nVsPtZf0HObQK32u7eLoze7e/28EcsY2zCHnmNs4Z+1Q7uPuRzbtIDt2OO9FDunwcYfde439/t7Dzbe/8Z57ro3x1kX24nr35mzxzrTBq8aShkOFkuJHgYBqBNbQqABSfCkOK+gVHhXqtwiqcfP169df+RpCIVgjsC/8cE1A45p/y933POrrQLwCs68o+nrC2hVMGkQVTfuFiQaCBoWiCWnybDNnm4EKJ40QciIzRWRfmIQr8g1P6SA90CV90VHjfb76uolGDcAtYDUv7GW/zlLk9TWgog/1Fcs2cumwBthtyChq6ZSckOKffjXVarBt403RTsaohl+c/BEsuKYX13HFfzjBFc1b8NYc2N+Zx/Pmt+42BOnZHuMaR86wDaYags5d86imB7kkI/LSDFT4az7Ah8bWNgbJdgl+ahrAEV0g9rT/XBhPbxXlNQMRm6wRWBKJw9f1U4un/EaJpXdgbu+7513XsOa5+cxrvnBn/TAHf/AP+zBn/33xiPITZEA2ZBbe+Ivku1ijB7YIX3RDRzAHZ+41Zrfp0LXfvNcQZNM1c2sY2RtbsE+6qGmUXdfgRzVF2GD2iJMX2eHkuQGypLTEpSRmAyvuHSShce09zzZxQgXG5nWv+Xfdgql9tTd+xJ7psiYgXfIjfAd8wRs9wmK+fn0F/aU7MmY3dKIRyM7YXTZcIzAfXyNrG4A1BNdXIw0yPpvtmw+xZ2uwX3qvyZW9ZptwZr81ebcRuP66hmA+m46NNQDxZLJNwOtP2XTYhq3wvLLJN5JN/gsV/5y7Zii5+PoP9YV7jUDveZ6cyKgvJs3rDy35O/ogn2RkT/RGPvSYfDrHNkqdlwzY9/U1W6zyLTCWT0GwGcY3OS/RrFh4Kr4ksBWoChsJrmIIl8gh9xVK7imkXMcrmu48r5JiyeO3H4WgPZUIt1/cGZyFTT4lwMj5i9nZWXEbsTeUr0bF8r1n7F42isi76/xyvjv/fXUQ2W8+hE7yF85l7EzOj6O939nX/5gDeX79TXEkX9O43CXuHM7gXJ2tcyePlYl7d7wy8q7xUuuRj30sh9knWaGwG37zrckDJuAEucbJD26Qa/g2VmBF8FUhGvZcew+vGDPueff6PR5GW8Pa7Qu3T/ulM3t/wmtxAZEJeeDk1XU4vrr07MY3a5AVCmPhJgyt3Np7fM/8EWXPNT4qglE23jt4z7q+8yE6Sb7kido7GS7WF+OL6YvP8qTPUniGZbI3to7xyjt82g+Zpnfcvp0j7jy3OK5xgNdAQt0nI37TNWq8cyzlP8MmndoLvcIBTobhEdl/5wif9/o3Ib8lF3zHOEqP1jG27/b6JKsoPJFPDQVyMRaHPKthVzMPafi9IvHKOzUCtym4zT9zx+lpx5F9hPN0a8/hv3E6bfx01leUjUTklQ3TO1nGk+vaflQcQcbpPF096XVp30V+H10fbX+uw2X7bu+un876v02rE5w+cc9w+sZ33LtP9z7SbbrE0192S3f5PvrByfUjPYkpfGI5CZ/Id4nvuDjtXvGZv3Mv/1lOKSa5V97wFGvsy17Td3p+Zb/kkb0i9vV2/fq/EciB21wbtLk4p+y+Dbq2YRt3SMGx4Ol5gda9Duf3BRHX993GveceMjbPzuG9vbfcPNZsT62PO4t14xQg8DjXDV4KQwWQYuDpSx/Fwy0Qtwh6+hpCgaIRVOOmLwIrECuCFD2oJp+GX/99QA1A/yS4rwEj78b9tkZgxdMtmuzBXiqaFGoKtppBCsuaFIonTQPn1DTQRHN+1FcUiqe+HqqY3CIK8OGGrBkC+S/RFR0ahyuUrvzG7+ls9WV+zYmagNa2BwWuYrfmksZMe96vWNKdJpZzanbVzK2BQh4aLDVZkCIcbUOGjskyUvQqTGv+GfdFYPcqYJcjeoIR476c6R5y7/7OvMaopoE17GP3ZZ+KZPu2f3qvqeCMiwFygGe8RhJMaCSRFU5umiMwgiq0a0ZcqhFYUzk8ZVcV5BHb04SoEQhn7BOFr4g9wwkMGfMHsJM/gKX8y/ob9/NB6yvgrSR1fQTMwRnc5R/gDbd/53hqApIXP1FTlWyTbz4DvuggXOF0ZJydulcziC6N8fDo98h8txlo7Rq5NUTSC13QQw3ZmiLkvo1AsiAXMiYjMiNfMky2G7wKoHjJkEDWGHfd/RLn7pXoRM3nmfFTgC522BM92yM98h/2nT77ww//URMwPWqg8Rf8fH/wITd2QJY1u66PX7vNx9fw2kZX4xqCYoB3+uINsfts3NxsmK7zP9u4r9FVk9e+6ZSdOcvqFW7z2em3mLfXnm8TsBhYo3sbgda/fwyzz49kU/wjh6cmIDkVz7y38ukPXHze+jo2QTfkwwbyX+TTHypgnmz6Kjl/AwfwsD4G3mE9vPMRYQvWwh0swi9Mo28/kssKBUnnq8JL0lbxInkr0XWv4shY4aQIUlTF3fdcoifhq0jyu/eS4woDyaQE2R63cLH3znRtjJ1n78mEjWVrrtlbPjSfkf9Ynxr1rN94P7s1H//Oro3z69ZbHaD1O/xHZ+EzOpszu4f4la47f+/1W/P4PXolCwQX9lTuYu9hxzgf1LPk4MzOh1+5LK38Vl6ROc1tLmRsbftBZNZe11ejZJVfddbOT0ZkQk4IVmDnFp2R+/AFV43D3RZkO+6Zd7OTrs3RGtY2Ru3J/tLXk47QjQvkEXbTWdRz3PuIzMxx5Yayk/ZhX4unlY/z7hmTyxNtkfvEtxjmB/Ih+Y6ePc1tH/ZFtvZlbM/k6xwVwVd2i2mYe8Ip35kPfcW9B8PswZzwShfpY31McraftePk6wz27Uz4lSsZ8JH4qzF59f6On8j85GW98E9mcXsod4nnkxp3pifq3B/x957lF1s3jCIytEdE986zdojIBH7QxhTYEmvca1wjD22zD4lZ7tf088zYb4yLb/GNYV0ja3V/sd3+cPvGvdP1b0LkkI2ufTQOb7j7MAgHcTpe35kvhYX0cXW+lP7w++z6aWNrWMva9mUfuL21X2ehY/QZ3/NZCjuv6NU6q6f0iHuWPaJ9hn/Gtz2RvaTDdNc4P0KWG/fI98ofZWcof1Ws5cv4xeJ55DnO5+VDe0+scY+PdV28yZatCTPhp/3ae1h9kjM5kTHbwt/s6f1GYJvCHSzHLBA6AO6ZDeI2jBygAGHDOKF0z0EA2u/xnht33zs9f7pnrgyjZ+65bo1du+e4a3t0prj9l4w5c3IQnGosVRgp8iuCNJUUVQqsinyFhWaSJomCQ2Gm+FAIKdYUJYoTxZBmUF+KVAhtgVgjsC/7NPj6+g/vvw3oukaghmGNwIqnCsxtBFpTEfb1FE41Ffp6osKyxk+NQNQ/p0L7VaBiUdFYgamQFOzDFhkn7/CVPhAduaZbeludIThET/pSyKcra29Txh7TmT1vAxfVoKk54tw1ThB5aKhsI1AzpoYMIrt0HNG1ZpziF0dkjvpqrwKfPmDCOGx0zxjXEKgZ2PN+a56uawbWhEQ1fFfXuL07Dx5W8YrnlQNS5NcwhQ2czMivrwNrBOJkyzbi5E32NVei8LRfB9YIrDinVxjD2SZdl0hGcAYr2TZfwIfxAWGMv4i7l49qHCbDXf7Q3K1TIxDGNVXaZ/5BI3CbgM5ONjUCawCSKVnDF5zRyzb90hPSTEFPY3rda7+nS7qtGWh+3Lr2kF3Tlf3VCGQniO3UFMm2agQm6+w52yW//PUNmgUxAbbkpeS45Aht0oS6X1Dedxuba5OqAjS9IntKn/bLj+RDagTSpbM6M11qmsEkmcBomK7ZRZZkS1/kTgf8aXadndawus0unM/PV9fsQvlsZA52jdg0W6bjmoH8kr3U6KoZyObolL+GReeo0b7+Gkd0HLGxeL40jCcXfjSMw09N0sU1DIbhK5v9Gp5sNPmSA9kkFzEwWble2SQfc5JPX0yuDdCR/WRz9lgDnF7JhN8hF+cL8/CAwnx+IN+QD0E3SYPbcFxRKNmskJCM3mStpBdX0JTklryVyEmAFVJPvGIM+T1egXvXK3G0lwoH1+2ZbWWD2WH2tXZ2/Wb+IN/ATxT/0Y3fr6jf7G/ZLX9uHbpg18bpohzQ3vgEZ8nX5Ds6j2fObeyZhBp3b6+dG2/cnFcOrV/+gspz7Bk5ezl1Z3K+pzOvLH4q7TyN6cN+7CFfiOzzYjh/6rwrs8V2BQisXI5gHVUINq5gvAXL3odD9hI+u25OZI0teI3pxh7bN/6ko+IC3GTP73FEr6h4giezqPhmH3H7an/2WtHpXMh14yuTqMIXf3pWIb3vVTB/VCRbkzzTXfu1d3perJMfmTk/HMETPC9et8mnjpI3iK9PnG+tRoDRfIM5yd41OVvH2lfW2aJ9tm+0WLky5RfvmIzI7crKdT5570fmJjf4xO2BDO3HNQyi5JhdrY05Cxzlu8JnsmafH/Gw/PSMrsyFzB9G7Sl7Dp/kZv+weM8atsSmGnZw59p9VOy5TcFt+tUI7H6/MZc5btOP/FvDOJxfbBvvvXv9iugw22sc0St5LJ6y3/U/jcMg2WY/YcA1ea/el/JPS+kPJtJf74chlB5f+Rz7a//Xpxo/yeU9unJC5m4dPEpmreu3O9dHevKM7vHufVa30eq4cycb+6MnRGavbHb1lK3SD98kPojpfJY4W+xdn3bj8ntx2nx8IBsu/tx4kx3bM+pMzvMkY3bFjn7klu83Att0Dt7hbOIGRpvybB0Q8gxg3cuZ5YhcJ8Cnce+6l5Ddi5rHu3fuHTen39uH9xMovopzRkT4KUdw0mgQxCqAawQqFhQNaBuBWyRWCCm8FeIKoYp1pFhRtGjuVAxtIYQ0AZFiqCYf8iXg09eA3qlx6DdPXwT2z8z6mkxRuY1ABe02DvaLQE2eGjnO3Ndc5KAwrIDSFFFUFuwFefKsYUPGZE3msAZPF1uILulqn9HbGlm4TV/WpC/F7TZu7a+vzbZ4rUHjbIrDq7+IHjXHFNw1y9KrBlqNm9VxRL6afjUD9ytARXHjGn10s02/V2Pkt1/fCur0aexec6IajukZ2WcNI7xi3dni7inkb0NQs4F8wka8xhJeU5A8t0HIRjQnKsDTQXiquYDoDNUQ7Ms0eqVrDQr4YqO3GQhbYQWG4AyewhG/wD9E7ue/ejenbp6cc/Nvggtv2yThH+xfo7PzIU0SctA4JTNyrJEES+RN7jV36Gb1lO5qLuM77nnkNzAJm+bzZZT5YXl1SEf9k246ae/sOtnXGHHelTe5kBd5J1uyI9N8e0ErElQF2YJrBZugK6i5LoFy7dnyyHVJVXMYt444kJ7XlyD7XR/CfzgbTDlnjV34I4++Hs5X0CEZkiW5kjG9kXv2zhbZ6H4NqAnIt2tq1QxENbwiz/arN3OYy5xry30BCj/slH3W6LLPmu/0KlaxMT7QuWp6OSv9sivnZ2NkUMMdJQ948Du+tPnCuLX4zmQD2/wl7CWb/F8+y7mcUXxCzt5/GiO57B+1nmSDnhqB+bW+cLanG8vs3Tk0vfvjA1nUFH3CO38AQ/AOU3B28Q278Ii+vSWariXExpI0iehN1NAmvJI2XNKmIFIwGd8i64mjEr5+g9+k2R7sCbcvSaR9sr+4BJN9OcOr4uXG6bWx/Ge+k82t7f0U8rvy03x8OUQ+3F7YvH1VKOElzXSSb1k9OWf3ycHZK6h61zvma86VQ/lnccQ+1ueIH5H9fyQDmCtvahztPfzp90+U7Fd+i2dyK3+OJ0MYIIfOn4+Ow5FCBBlXAOIVgXEFWWPYuwVa1/j9HW5OZB36oZd4Ol3dXx1FxYbO/xm+v3uyf2RdslrctL/k4bpz5RM6+9podAvfvV6/8d57O9/Syt4eyZVeO8OVoXMnDzi6OIZL/lN+hvtjSn80Xe55DUE4Xt+A2Er5GM6uNqcgZ/LF7Ts5J+vkHG6c8+n8iHzyudv46/4r+ZmTTq3R2vQJg9YPA1eOS84EU2TqjIu1lTVbdb02i5ervnrHtbkQ/YXZ7APZX/LLlq/MyCD51Kwzhj3xxTNj8cbz4lHNPs0/92sCIteoOXYct25rR6/08RnKt8Sdkw7pDeW/koMxuXQvnrzoFxm7Z0z/ZIqzpXLV9zBA93SUf0n/xZT0t/7Zb8t/rZc/bh/2uvtHndO5Vw74jt+TXf7CPPFkY4wnv9ZLlnfNp3WW0v3/j86tZe10jdtfckmHZFi+82Sz2Sq9oHpIfNX6r/WHyD0+br+CfkU7j7mzbT5QXVVtld3SPX2HR/QkV7bKZtni2/WvNwItWIJiwQ6H52xwBJA2RBicTcDNgeGuo0CLArL7hHjvvxp38L3fPeu5t+OEtUaUQzQuuDifcQHH+cmDohQAqKZDX0UoFp6aSgqLpy8CK0QqhireFUQaO4qYisWagYqdGnqafDX78P6ZsGtj1D8fxv0uUjjt1yXWqRmooEQVTts42IZBX5ho5PTPzZxXcaxhoIjahk1Ng76mID/UX/0QOYcxGLqBDe8+opt4OlqSeFij4m2LV1Tzls76Eq0GzTZw6Q5pkCioV48aNuRSk6xGYI2WbdYs0bcmIH1rvCpYyb0GXU27r2/FMarJ96oBCC/hhh79pubhNgG3GWjdGkbx9pfenaEzOSMedmsM1wxEZLMNQQ0AWAkvFd19AVfD6TYEI5hiSzWi4Iq+aljUrNhGIF4SuXjgz8IK3ISrxVg+AeePjPkEv8s3hE/zNXe+wbpwDnOwBv/sQEOhc4QzNpMsyCwZsjH4gSdEDxoYZI+Hn9WdJhDc1Fiu+XH1urpFGtZ0aU1En3RoX3STXdsz0pS9zZGagewtORcEyW1li/jiDaJI8BJoI0EML4mJl9hEvd8zY4nV0gZt8UAMoFt74fvt7/qQgjNf5Yw1xpzb+clh9QjDMJ/+yJR8s/90ko3WrOLb+fVtatXkwvPZfQ23fhvx2+bkN7YRCD+or97olC3CWg3e/HW4ZFv7Bxxndvbsi56LeckjP9pvs1OyIRfNtewexpONvcFyDVLY5bOcxZmcseaeM9cI3CZg3PPe25iWT+xrybBvbT4s2ZALmWyD1DmcZxujilQ43yZgWOcX+IdyifKQxTa8SiRhVZKJlxCXCN8kTZKr6JGsVVAZS9qMawTiFVPuP/G+pvDb5vWbp0RaQmxfEkeJcclkieXaX7a19sXG2VW2j/Kd5ZXrP0uE8Vfj5N69fmsetosj65g/Hx9tbpluEB9BL+tbjCsCnDvdIWP36K/fkcMtDpB1ymvzf8Ub+yznecpfkHPyqxEZ8El4Y/Hu3sOTWePmWtldIr/iG5+Y/0bh23mSoTPnY/H8MIIT8sEr9mApbLmuGLxFoHf85t6HzZ4j9yPzmN+8KMzaU7qyx6sjZ1nbRZ2ZrpIF3nU6jCef+Np/ZO2wEp7aI3Le5OQsxmuH10afKB9RgRxH/Ea2vu/dOZI3shf7ID9j+zdeOYbx5JH9rX3DHBzexp/4gosruBjTe/1Bd/GJ2Ip16CSZWz95529xcg6H9u4M9p+syf0j2Sa36yvd3/ci89GZuekv/9naru3P+MlnoCcf2njxWJ7lOZ7t0gFq3DueI+OeZdPmtubu48rQno2fMEk2F28RrBV/NPpcF7Nw1+IS8tx77nnu9zUAja0RpQ9jv8F3T0vh+hWnKzpCdBRGjNMhneKus9vuJ5/sOszFyRHlA/KbK+8IlukCDugnHcE73eH5qfyNa+N0aG5roPxN9rv776x0SgYrD/eMUc+T2ZVfc1wiT+ssT64rX++a371d50mXT7T4e3q+1J7bd+vaQ7pLl6uvdJZ+8GSfnWaTbPSppsgXFqf7o4dxz5ev74uK09awlvXZsz3Zo32nd+cJs87trCtX8mJnbOyNnhuBJm9Rh+Q44kBnIzaBjAMuoTTu+d4L5AQZkPEcegLueoWOXC/o95191rj5cXvB7cM9HDlrPAE79wY0ipF4UZpiX8BSJCgWbjNQQbENJc0QBZliSCGisaJYVKAoiBQsNQI1cfoqUHGjyFEkVgB9+dEA1ORDXWv87f8wxL0ahH7XHBVP9wuKmkZbPNWEqBFYYVlzp8LSeX1JURFFFltUklVNOZwcax6EN4aTEZE9og8EPzj89bxgd/WEzF1TKF0pYu1nC9i+OKuwR87jXBWx29C6TRsFJX1qmKGKcKQoJ79tCJIrfSMNAjqvMVfzb5t2rmsg4I23AQgrkfu3Gdg86bemUetuIyGyb2eoaVQj0HkV88761AxENQRRTVQydJ1Ml29DUDGeHlDNQHqCL/ZVgw2nyxrN9Cyp5FxzposvWIExHHZgKt+Vj0Iwlt/yjJ9Y3wejizXrwBmyDzizJxizX/ag6fL0FRnZkBe59bUleZN1zSQUjuCH7uiQ7uKIjmuq1GDxbpi7Nl3TKH8Ez6uj+wWZs9CDc7FpsnZeQW3lnQ1nt+RGhvw538tPb+KDBK4bdI1LoEqiBOjGnqPu9zvX+M5fbCgW0C2eP9mg7SzOhBQr+QyYC4fkQS7+EEJe+QUy1MAl42yJDtgh28yv59u3+Rd1vX+8cW+bXfls89I3/dMvjNAr/dJr9lkz8Da98tnplt/eBhgcp2uyqAEYXT/aH8Fexb5tksIknPJJzkA++0WgP4AVt8gh+SQXz5D37lfu5iOb5LI+zR7Ihc7sjUyKY/buHOSw/qXidX0KzMA3nwDbMBW+YC1cl1Cib28JmesKDomZ8VPSK7EtSWuMVzRVXL3XAFzuN+ZSUEkA3XtKnO1F0i45jtt7SXJnuoUMG5NDlV+xLSQ+53fXzhB5kq2cqhyB/86X3/t0sP59/Y652TL/Yy3jcrr8+eoGbcGUb0lfrp2/e4i/wcnCO67zPSuLiEysCScrE3ss57m5S3JxdjlM50bkEE8ueGMy655x134jPpW/JrfbHNw8LBmi9u0MV4YoOSYPlMzgHFV0oQrF7lX4VaygtQlj77jvNzvufePWoh+6aw90uHi98QDBx+YAnR9+8a7LBSL3N86hapcrn3jyiW+RnGz2rMln7fTSq2LYPbaOv/cess7uwzgd2uuVIxnChPOTQ7E/Ow/H5UcIHuUNSEyBVWNYhVPj7B4+18bh0xqodcn9Sd6wmO0aO49r3Fnw8PaRbPnMp/uXzBPW0fpRBJf0b09PPgMenQmG8hfJFu5wss1vrA9pjHr/6Z3qKjL0TutY0/pXjsmQv+sM2dwruYW5bd65Lp7he71jv3Fd3HNdzGrubfy9h2dkj2E5jugpTkfG+Q289/ZenDzi2TD5IGMyo18cFSvyAavzJbKH5XwIHgbSU7iPvBOnPza5OrSm9dNj5+j8zm5MNnQaz+eg/K1n+aM7RsmseVsHGXdtD91vP943R7ow75M+nyh8hYn3yLzmd572aQ94OnLkRjUAAP/0SURBVKSrOP1mq6sf8YIdIXqpD5G98Vf5Lv6sGF685u/wjdvis3v1Lp7yHJSN5wetbV90b8/pns6drfOR87XZbOvN/p7/aXAON+fhsC1u0Rbn+Eu0ABJ3P1Da6NM9nEBxRMg5on3mQHvtufnw/c3+Frm25t7LWNx3jWdQGRzOQW5AQykUURTlVfT3tYiiSHFVwa9Q1OCoWFSAKPYV3r7IqbivKaR4UeDdLwK3YFQE1QCsGbhNQFQD0D8N9ryC0u/xW1QqnmoaaSDUGKpZoHjqn5op6vrqa/9J1asvAiskAZshkB0C7leJKAp/YS/9wCDd9OxJT+aWQJd8SC62iLU/DRoF8P0iUKGsiKU35Ou1Glk1bSr6+7qEPjUAyAkpxOkX36YAuSpOcUTW9F5zpwZgXDNvm3uNayxUPKPegZ993zzed6+57QFv7YrlCC4V7PbuHH0Z6LzO6bzO+aoZiMiKzBCs4HCj+MZds4vbeNpGIApbmgxsS5G+X+xUrGePm0SGCRReIjbO/o35hAJtPoCvgC3cu96DPRh9wlqOHd5rVq4/cBa24pw1QcmArMgw/NQIDDf5BwQz9FbDD2W3dO3ac/fwdL1NQbo1d42RmoHZd01vmId/DRLy1+xhK85F3s4pkc+uk3fxIjslV0TW/Da/W6CKSjhLlgrEJVElMRUjUc9QSdZTsmVNayP6pGN7yo+sTuFHUHauGoH0CXeaRGRAHtvsgmc6ZA/0yG+mOzbG9hDbzK/3JRufzLfX4HKd7+66ppff5LP78s289Jx+awTaRzpNr/aL2BlM8ns12hG7Qn35mW3VFMzePGN/fSG5TcCNe9bkB5INrMEf2eT/8lMb88Sm/VqSPJKPeEY2xUPxceNZjcDsxDrWJBcygXV7ygbJgi7ZpzOsb3FmGKiZsj4FbvIVsF1+guQc4RpmJWL4t7fEF5eUlWw/Jb0SMwlaRVKJrnsaeoqmxqh/cvUe9xvzLH8qniSK9ilpLDFfG3SmTTaR85IBm2JjxWt+INsiL3yT2/xm+dQmyORO5l2jrumjBtn6HXlAPP3wQ2vz6WbJmUr8486KdpwMED+T77n+ppyzuBJO7IVMrs9BZOIsiA/KryLnRSsbZFxDpa91kXH38cZdh2drWMuarY/bm33yj3j+3Bmcp1x7z4xWJnAOQ7APT3AeRxWPYSx72HFFi+vuR55337x4Y/qxfty+dp/FA5jNdulo9eTs4j6ir+RhjHunOqHfmacYQ0brCyJ7sadsKjmFK/tH5NI5nQtfmXyWPmqULJnbuukp/SXLlWM277zJo9wdfuAoHKMwDIMwCsvhFYVr2M3O+YVsPL+RrVsTwaO1yTtc2qf95qvI2pmMnY/cybazhqWfKtvI7/p9OiO7fChZkiFZ5l+efEYYDH/LV7brNy55/t57+xzBdZjHL27tM7sOD9kyXD7J7GIOL5YV1yLXNf6M97f4/dpvn1s7u7hED+nYvvM59u0MnQVO8KXw3vOoZz3PhnH36JWsklm67t7qe4msixf5ovVJaHXU9XLvZ4/mau7wn6/pHOSRHpExfZJRWCbH5cnUde+F73hzm8sY735yJPvGrZ+O4u0hvb9Hi4n7rH3H7d2ejHFkH9ZcPeL0hsiRTBF/ExUX8eyNj+KrUHG2/OXG6nze09hv8eqR5iw+l0NYWxyif3vKbiN6J3tEziuPldOb7J4bgRbZQxoDHMdk0csBEgiRDQXswNk9G/V+z3Pee9/4PjMH7nnvNfZe91LazhVvLz3zO9fOhZyxc5YApGBEETWyBKqCmcKhIuoW/govRUdNpL6MUBRV7FcUKV62KKow2oKx5l705a1IqgG4Y++5RltQPjUCFZRffxRPClf7qSGkEaTxo6hU0NXYUUTVCHTWmgWaa5oFFY3kk6wYBWBHknkyXdwhcif/gt8NijDpvvde6chaJR8Mr/2g+yWLvTsDUhTuF4HxmjYRWdBljd2aY+kW9fULPeMKdbKtuaNJQ9415mBAU6eGXQ0/ujFOT8jYPYVvxa+mgPdd13jofdcV3jWHUE0me6JzZL+aCTWCa2rWEFTUd9ZkQB4rn6iGYDxZap5oNrnWMNA80HQl/9sQ1LCgJ7b1qtnMadJztglbJY4oHwYvcf4AlvBXfg0O+bb8QfMhCWrO2tpI88C+8gfbZHa2zuv8ZEJ2aBuAixcNHnhIbzV+6BbRdzpPz/xHuEH5lpqJ5g2XdEyP8EuXdBPm+a4a/ZokZL9fSyV3tlaQStZkRYb8PjmSMeKHN1ChkqaSlcZL7gnYnqP77L2EK9+P7Id/p9NwkD7tH26u38i/b8OrRmDNLrJjH9k8OyJv8qcLusqva+jxw/1xhl/mo6/Pzr/X9NIc47fFhPXb8EHHNb3o1T7oNLuEN/bVfy8wv51unS3/jTT5nLumXzrH+6MXmdQYLeaxXfhh2+RSE7Avpu2tmMf38WEb75KNGEUGxjVFi33JwzveR8kkOyAT9gLr1rR2GLevGqPJIR/jTM67+K5hsv5E/IEfeCqPCNswGB7D67e3JKyE01jiLBkryd6kTFJb0RTfBp7mXuPPNAFx1LzxV4mzZNz+SuZdZ5POdW3MubOpCpNNjiP+kq9gY2RaToCzN4nwNp5dd58tNqYT4/IJeln/g6xtD+0nevJB6cnZ6MhZ8zfO3L18jestFnYuVP4JF/CRrylvKbexT3smF+cgE/HL2ZwRkQ1ekZBskhO5KDCMYRb1LOodHJnTfMnXumS58kRkGNm7MyDnIcfy6s59/TgiqwiOYJ8NVDhWlLEDPHL/FqCN+31j8yK/cW3d9pCuVj/2nM3STzqCDzGLfnBnDsf01fU+87v06/fmJJutM3ZtMrK3sGSP9m6fFctklI9wxj2r8fUX/xNkTvJG1k6myc9e1+6di9zKlZJTmIYjeILnsAxvi1188dqzcJmNl8+zE/Pne8Xu1sfth27zv/ZpTK7kTfbkZ4yTPcwgZw6DP1W+3r+/d53vpDfyy3dcnwGL9u0M4ckZnQtHyfaJyDv/9xEnQ7zfrm3j2cP1k+TY/smts5Gd834kt5o1SHNP468m397H7282TlkjnNIhOZMvSo/G2VN6iLtv342dKVt0nW3mQ+BoeffpMLvAXa99GN97T0TGZE338fwsf9IY5ZfW3xj7TX4HhSfztw97tPeIPMImOeJdZxNR79Dx3u93Xft9lLyNyRVZl7ySPVrdeBc3Z2um64j+w8B7eIu8Z678J249+8Xda216tT/yQuTHz914nh7WNrMxlN8qzubfkHv5uvV5ey9fKVaLzcbmc781smHrw4A9PeU39O9czog695Xdm5xe/89CCnQthgIfjgAQJyAC6x5yj/C6Z5xQV8C4zXseiN97L77j3tvfx3cee7r7wztfBkbRKTt5cKKSWCSxKgFTHCmQ+ydWt1hUGN2vI2q0bMH/9a2AqblTYaTwUwxV/FQgVjQa+wJw/4chNQONvRcpnJD5thFoPetuQVlTqILSlxRbRDlT/6RKIfVeIxCQESAL6giYb1CKSrzwGgqwaIx7ZrwJNcoYzc+AEB0xsPZTIWufW9g7A3Ie5/JFi2aIwhmvcXMbXWRCn4icfHVS0Ut2dKyRVgFcEaxIpXNUIxBXHBvTBZ1oImju7BhOjJEiGtGhxoD3lnu392so0XG61qzY5i+qmRCvkK4p2JeBOPpMQxCRn0bTU0OQzN3D2Qw91BDcZgXO1mCtgp1+Oc2caLq/2IIZeMmu2b0x/7Dcfe9yqt7LD24yZm5+gGOHN2tffIUtzQZn0exkO52drGrCbSOQDvIJsIDoD6fTmn3ZrXtd11TBvbd6p+cnXdOrfdAfPWXfNWazb/J3rpqBybvAV6KOyI0vLVaQbX64ILXBquC7yVZJWgkEkjw0dr8krKSsAL5kTf6+RCs/z3/Qc3rlO67feKXP/WfB+fT7NSB7Jvd0RC8aVn3thvhlPp0vX5/t2ph/790aZPluOg4P129ns/Zlf+u3+Tb732bg09eBmn10jZNBsvDMO5qAqGa3+TQZrRHG+QXYyh/Cm/3xO/BMNhvvNPXEuuIdIoMagYgcXN//dmLyMGdNwDDeHzKKYfxOX7wmA/gO2/kU+IbtfEmxCW74iXKIxTYMhk2YhGEJp3slohJPSeomY0jRo/GHFEHbuHNPQ08D0Lj/xtJnmoHbSIzfAsvecHu1N3ssOUfOw/4qbuRX5VvOz87RtaviMk6WFflyArZWg2rj9Pp1HPE3uN/5Pd3wv+ZEt1lrfXuhI/aOs/3rg/I/Jc3OmO6W53u8s7/ZuZJJRVlrlr+En2TDZ9boSC58j3M5X3HtyuaJ4FZMjLr2rDlWjo1R+Rl9tJ+Vp/06g/iI6NnZtvBIJoi88uHkhuCqQqTi0T24g7cKvy30PPNe7/Se3+HIczjNrmCVraUve7l6qhZwjuIBnq6y8XJMFK4j7xVHkgliC+au5kk+iGzCUPLJvtr7yiZy/sbJ4RZzvymZJ5laZ+VIhvZJnvbuDGHc+ZwfkU92B9PZJCxtQXwx+0TeuzZunnwILGZLZJ8Oyby9rczTP3I2187rXM4bdsg07v5PkW/49Hu6IztjMiU7109YtM+w0jmcKWytXNH6UhyRN1n1R8xkj57uP/lJ62Tj9mAva9vIvi9uyc55nZUMkht6wug2BFExqPsbk1DzRObPDqwdTq2P2lM+Z4ke1i/sWeglf44aZ697jSePvX6PyJHPuUTG+Yx6EtlUWOBbcOR+9zyPm6N5NheJ7NFZk8WVG0qXbCNd5l/J27hn7vVu+n+Sf36jtckSNc42dk87X7q2ThwOjO1jsbHkGex0hiXz333aHwy0XzIjw+QZkT/fQ+7ZJlvqDx9IzC6eiq3r28RkvA9Zlu97xefyH1xeYH7zZvvWtx97CTf83/rAdO/MiFyvXb7J7PX/LATvwAHTNYHgFVc5sXttnDBtDMgzAJvcDePu906Gg+94wd3vuu8da+H7PIeG7M29nC8y9ruMyTkzwuRALhvgSpooKAXXDFRQKI4qGBUcFY0KbcWIonELf0WcwkhRt4XRFo6KI4WQwujLW6G445p/xtsM9I7fKpxqKG7xhGooWH8bBQoojR+FXI1A+3eOmjZbSCkknb+ikVwYgkCOBCNUUCfPDUiXwmE6wOmkoBXvfXMKeuZvrdsIlBgrbO3zfs2CnIfOnE0jJN0hhbSzb0OQTMimRiBZ0W1c8bsFMFKgkrFiuIagQr5Gzdcfzbp0opljjBS6rit4a/64Ng4/3kGuzec5bj60jUB7aD8Vz5F918ysmK/RWeOzJhJe4+G9pmANwXiNg5qumglov9ipWUFffYlU0Z5uYY3OYQ0O4OHiC17YNi7pyZdl88h9OOMXYCwM7jywW4L61DSyv3AFU86CNCA6OxnBDtmSM1+A3yZgDb10vHqPZ8vXpsML3SO6pud0vU1eVKOkhmVfjzmLLzJrErEjZ3Z2MucTV97Jlzz5VLLkh9dfo02mkGAsaC2VMOw9wbug3e9ukh0VB4pLiM7TMx3bdwkzyq87p/M6ew2v9Fmzix7ZQQ3/9FcDlvzpiC/vv323vhytz0au8+U1wmoGmqMv4NK1dayZ/dpHza/PNAOzMT5c/NpmIA7T+U3PyMO7+c8b66xjPXjiJ+wlbPM1cBiuk42YpBEoPpGPMxffagQabyNwZRHmEVnkw8jCHvJJ+Rw+Pmw7S7jOlxTjYZu9wzWswE55EExfXC+OS3glrvAqEf32lojhNxlDNekqinwlUQPQGGnsaQD67/+5bhz3/DYDkTn76gLfoste7EsSLUHGXZc8ZnfOtXZVvsamKlDISL6I5yvJUrJcHlBjgJw3Pn+GvO/35lo9mfcWufbAB9lbvr68dP1QRHf05Zz0hadDZLw+5/qbctDNJyse8jX2ZY/kwmduvuJcfI+zJaM9uxgDo0jxIAbCLd44m427Ly6hCg+/39iZTMkyItPbDLR/xHc6F/3D/pUnGZHfyg2u2AFcZQNIsRZVyMFjhVykgOt5v60YNW/FHW698Gr9ijtUPKCj4lM2XfzvnMi5O3ucLr0X9XsyQeautqj+sDa82Ev7wjeeXTk1dn7XjXFyWN/xU4l8k6e5k2WFsnv2lO2H9cW4Mzs/uWRz8BKm5QewxE4Xxx/R4hHngy8ew6T16ZDukvkr23Ye8u9szmrsvHt+9xaD+JP8etbYb+ksHNLT2sDiENnn4jBfga9cy62cnxzIl2zKQbNXskpuZM+XuO+9dIE2P946LHm2H/Lc2Aav5BZ+sznyIjtjPJsMX9GTHC95p/ebJ53grlsXX9vZsf3lA7Iz/Nqf6+vHo+z11fMlMsoPNo7yN0twisi6cRhA2VbUNXwY54Nwv2suc6/OIudYOaHVH9kmX1hO9sZh23vu+Q1qjHvenNYh37CSvF3nT9Be+63r5kbmMre9WDucofbaPi+353jna47ObV37ot+ra/JLpvRBznhxgb0Uw7Mrtsd3RcXZYrX8+RUXn43LQ7c5WJ6TTdeD2rzUPmEjbK3+nclZyYOM2Ra5ZI9v16//ZyEmTwDrpAQ2AMTdAzpj7xivA2EENpUxBNCE7P6O9x0H2Pf3PvK+Q+OuPWu+fd6c+35kXWT/OGGm+AwupXOWHCjHiiiDYiicsiiPEhVSNQEUGn3tpDDSCFGMbHGkWFEgKY40ZxTvFXk1AhVGFUBIQaRIqmhE/XcCKyJRjUC/j5tnG4EKMUWZwhVpEmwxqUHQ1xT2v4XUNgIVhQpEoA7EG9AlBslNQCsYLfaWyB/2kj9cGhccl+jGXOYVGAt8FQv2kkEietKs2QIfOY9zKfRrBOI1qXy95vw1teiSXJCCW2OHrDTFyK0vvW4zMJ3XgKsRWAMB1bBT2OJ0hFwroCuit+mDu/be16+//G8G4q6bE7dm68He/VoMhYGagbhzaXzgNTxrBD41BZPVE7EJ8kRkq1FWE7ZCPd2Es75M05DYpjOs0TdHCQfrKCPYYdM44g8KqNl9TrUxHubCGcohL77sq731xwBfAzpL/1zSuckl+ZFx8oYFOkhXdJx+8fRd86R/FrnjbLr3GsMAndM3bh2YhE17oWe6s79snB6ycech+wKVMzs7mbNtskje5JX9kl9+WFzgd/PhAq9AjDcuOOOClvEmE3jPduz3zRsVE6xtD2LT+vf8iX2XUBfM6RO+8unps4ZXzS44J7/sg1zJlw6zUTrhc/tjTH+cqdEV8d///M///GtfeL/XDMzu4SXfvXqFsXy3/X62GYj4yMZRDcD1nTBuPhTOYZxsrG8fcE42/EzyCddkowGIkpHY5fyd2zUqDj59EZjfWznQC79sP/bFxzg/Hw/bzsBmwzXds21YEK8qPhfT5Q3hajFd0lWRYiwJdY1LVCVhtwDSmOtrQGP/fKqv/3BNvW0G1ujbRuB//Md/fKe95739EjB+v76wJ3uLSpadgW3hmyQ7u7yp3Ilc2BabIic2RW7kx0fwD+S6OdMlsbk4vfy+5/d8TwkyMj8/tD6fztqPPeaLrs4i51y/kk9Kj8iz3rs+p5ySHNbX2EO+xr7yN/bc/kvyO1s+qGICzx9p8q1Nrp023ntsteuwXuxs/pVpOdviP33av7OIo86aPOEhOWQDZBSvsEMKEhjLHnD4wz2rUHG9TYG9H07Rt7firvnxdBiF23Rkv+kJOQuq0N6889Jiyns48luUXBAM4GRj3WoT+4EdPKytnOANdZ5k5JydmRySzWcaLJf8jqyTJ25+96xr3J4W586Q7MI2uZQbwQvcwE94WnuHtSc7X/tG18bZNj+y9p0+yD17szc+KVlHZJ0Pc66wyL6dmZzJIXknX3IIdzX8cNQz7/tdMkxvcTq2zuIwTJChPcPNk68gV35i/1BJDmhtNb+a3Br3PFmi/HA+KBtfedpLPj15Lm5RvhF1btyZcXJFYTeZkl18x8my35oHd71rGMMlbg/ro+0PJfOuG4cF49VH5JzZapyu0I7T317zK3LcYmJ+xj1jssQbwyw5R+7BAbnnj9bHoPBh3Lt+u/g3v73tuZyXzMhhfQ15pqPkvTpYnVy6OG9+3BqRe/RhD+kFj9xPd7j5mrM9tabr3Q9MuV6eP1u/1lzN3R7s1bpX//SZjvDkzkb4OfbIdhB7yubyZ0i8FWv743lx2fXlnsutxeeag/lHMXptOvvd2AwP2S4MOMfqH9bJ0XmTJ5v7EQt+tRFoogVc4MwhAB6QLQdyi1bkxQlwDcXYBvee3/XbFNA7rhujwO1+v+16lbjz3t/2fu9dg0UZFYGiHDIi9AIdh5yDFbgojUIpUKGkQNrGkgJEMaYo2+JIwbIFkmJmi8cKpPtlIFIg1vhTMG4BuV9T9Dt8i6dIMamQRJpCmlSKqBpBGpdbTCr2nEsBqJBUTJVoVlAV0MlH0Epmgg8ZohvUl8gdBlf+lzIChllQKwlhKBmPfdgTA5NE2yujs+9t2jpPX6PVBMQ1ARXQdIjIgCwisrlfBiJFKPn1deA2A2sEIg05usfJX7MGKZSRcUUu3pjeltzXfKBHz4393jPX7tc0QNbEa0IqoO2rPYaBcFAjsAZnOHbm/TrQ9X6N1Nc4NZouaTyRNRmHLcU6+wljdERfOU12hjjKcAZfnCQswNwmOAiW+DEc5d/ydWv3vccXLt7gq0ZgyVfOH77srS+l7B9+4GkbyH0JSJ5hgtzpiB7oLT9QIw/fhp9mUE39Hff8NgbDR3pP1+mYTukrO4fz/SqQ7Nk3ctaVeYlqsibPEhkyRXztTdA3IWt8EwiBq4TBvR2jko6npI6/F1usy8fTKT1fv86HhJn8OX8BX87LV6w+YZQ+YZousw2yzJfX5MrH5sv54JqA+z95yn9rBKL8ev7cOD9+G2B0az3rrl7pdO2QXrcZyOY0A50rG3NOunbmkpOu85e9g/sdjJgLbZzLL1zZwGD+K1wX3+C4c5KROJe8jDeOLcbJ2rz8p3XYFFxvMzQ/Y78bu8Sskq6PMC0XgqfynHIK+INLGIZJ9O0t2YJhCarkSyJaYloSFm2jrnGNP8285dvou/w///M/vzcR8W0iuhe5v2sj+ynpLgkvae5s2ZXzsulsqvwwu8pPbvGqICXbzZkismdvbE2Darn7nruueZWu+F5z8cX0ZW52zD9fv59Pt+/NK5/8UTpcf5Qf6j7K55RPInNbw1ork/ZiX+Ur/E1yKZ4YO5tzO2+NP77oFg7lMeJN47VN1+57N1tG5IqKodaxnnXpg1xrINAdXdpv+draQrUAmyj3XlkmMwRTsI8r0tjFEuzh2xTAK+qMu9/77l/MWovO2J49pKN0Hm7pyf7FeHoq34ynsyfa93CyMIf5UPpPNvmLsIbszR7bK2r/zqK50ZmcM9nhKBmQT7IxJj/UOPv2fJ8hc5jLuPmt177ob3HuLOF7sQ0b5fjZe7l3BF+wBnMVu/G17f1NPoNtID7llX3bl/hO/mS9eESdBXc25zQmW0TuOJmQQzjrmvzwZOjd7nmHDM1BJ+4hOqTneHK0V9iwVz6jmjt5dkacb7tyJRd8xyu36NVz19k3sg4dWjNMo/Ji+L3yXFnCizM6//KwStaNyQdfWSez3k128WzDWuR4/Yv74bS99V73UH5guXPlv3D6oJv42jKefXveM/JxXU2BspPlaN8zF+wiPgQtFuLueXav+316MveTrsiCjFC6Idv0YozogU7Sx9XV3k9P5mtO+kgvdNZ1eli94PmZ3u135lr9twdjvD3jS561v7vP5kwO1t+9kVf6R8mWrLPL/BxfxH7Wz61/E7fF5eKtmFxcfsVRf2Qv1hf784/WySfKH/hD+8kf2icswICzLAacmSzSeXHgzYf9eiMQOIGNAIwDaUBbQFtsOcPCgdC9jI1Q8ajrhN+1cb/rt3eMM8iuF/D7rMP3ztN77lnbngnNvc7pzIBAFskHAQLhl8hJ4ABBAKsRSJGUqtBQaCk8FF8KpKfiUeG2BVIFZAW9oqciUiH05a0o3GYg6suR7uG9V/GEK7QUXbdJUMPJPm4htY1A5CyaG0hB5awBvqKqgAO05CTYAKyghkrYCz4r48+S39OFho/5rMFAMhJrZ6D2hOyv5JgBKn5r2tITfaUzRT9SNCONEbRNnXRKPn0NR150THZ9PZe+ybSiuKKV/jWAKuQ1alDNQOOafDX1UHrDtzl4x/sbc+Cwhqxh/ta3n/cagvtl4DYD487tzGSQLHCyuU2JaJsTYYucNQTJn25qUuRc6VASSaf0ywbZIsfMSWef8LWY4dTxfF3+zVhgxQu0+zsYhbOway14gzHrs3tOO0yxfbZh/87kjM7t/OSDyLMmICyk63S0jST2WsMPZ8/suPHe3/f8zjyLE0T3dJ6e6ZTusnUNHfqgC/JP9sl9ZU7eZMEWN5EkV/6VT+Vb+Xa+N9+dj45uYlDA3uun535351q/X3yyD3uyv9Wrfdt/PiN/UVB37vUR5MIHkFO4J7/smA6zv6s7PphP5q9r+j3R/cI7P++35tk/5mTf2XP+u2YgrNFtdmfvMKmhqTFGx09fB26icv1l+CYPv892F+fsvRhnP/yK/SEYF3uSDyyTzcYqDUBUTHM/rK8MimFk0PmtmZ/K59ibfdp3Z6RbcbuYBdMleeIV/5E/QDBUrrB5BgxKhktk4VIS6l4JdMm05EsSVhOurwFr0rmuIXi/6LtfAX7Et4lobvx+DVhCWFGGShidw5luQUUG8iNySDbZFZt6Kl4R+6rpROZ8SXkD34Lz7+wOd13jC+dj3atBmB+yBp3li57+CFRuh+x789ClihTnpj9jtEXMvm8Oc/Ez5ZCvfE0xpGICkUnycR5+xxkR2Tg3Waw9Ls8m1zafmvt448i85rdWfj07sC/EL9pzMnWmLUi3JrjFRzKDI7LcQmTp2gbunkYL8gx3P1vCkd+bE27T19UVHaWf9mrfMFwBfnP9z1LyKOYh87aOdclla5CVTfJZcp4KYNw5k5tz4tks8jy+cmqMd92YDM2Z7LP79mBde2u/4by8KWyH67C9xfHm3/AFa6giNw7ncI9n2xeHH9m3PdkbTJI3G7TnlTuZOyPOvp2TvyYP2ME9zw+SHZ6cXecze05+rj03h2sU3tNxWLQX+wsf9pkskyf/UF5SPLpyXUrGT3yb/FHyNCeit7Xxlan9lRtf+85H4smzMfwUC42T68oX+X33UXILh82/MoyyIWO6tjfUOP2ze3aIqvnzW3hNNeP8d+Q+uvd7lmxcw14yW/JOY+/2O9z7xsXQxULk3vpc7/td1Lyd0xmdOzmRUbogzyd98Cn5hXSz94yR9/HmwNM1PdFJern6Wtp3cL9tjnRvfvfMbz/2vja63P2nZ35jv+ZpfvfCDVqbTD9kWkxgE/oN7INt5pOK2WwtP4bE1Y23+MbnctAn2t8Un2/d1dps136yWfu1/zC59krOyRSl57d48Ov/NDgwmiSQEU4BIEG53sCwwc5977m3RplDfnWNmjcFXdr3ccDv/TvXe+/Zm/WtZ9+BAAFAxpY8ko/CIKfJkSJKoaAKR0CgyApHDQ1FUo0PTRHFmUaKZoDCRRNGAVnBvkXSfk2yBZICEVUo4RWNxt6PI3MouPCKqJoEX9+KKOvvFxWKKY0fzYG+6rJ/TQIFpCZHgHbeEvntXgfakkkkuGmmMCrB7jZrngjQaxo2zjDNwRiQdRhHhmIPAiEjLfGomWTPGR9d1QSkr/TWOXFUIxApLNMpqgCuEagQRvSsIO8LQTrXNCDnGjFdk/825iru6QfVyDFWTEddww2demfv7xhvXtx6inRr49sMXrLvGprOUpMhjODOW0MQVYivPGqaruzIMpn2VWBfpMFYRQ2dbSLJ3sIancMWDNQIvAljxKbZd46TnyvIXpv3e/OYm72b11qaYNYVBDjp/gAQnjQdnCWcOLfzkxnZsS/yJut0sTrMB/hjAHtlw+wXsf98AnLtPnuv6VSzpPmy9TBA7+mZTjW1ahjZc03Z5M9uCnTOnH2XnLPtteVkK6hufDDOF0eCVMkeKhEQuBs/kecb0CPzW2cLP/tY3a5etyDPX8AWna5/qAlIPjUC6ZIMawKuHtPfNrnoSIPvqQF46akhmK77Is461rMu270NXjYId+nW/uGSH6djZ+Lj1tZeNRJ6liwQv1gTEM7ZtjX5g5qA9sO/2COCRbJBMAqr2wQM12RVvOs+3D99Dbhn56vYWY3txbP9ry/ZeJUPEVPEFxiBYzkB/MgXwrA8IryFX5iUZJV8SmAViJIuBbh7+DbiavL1BZ9GXc3Bpy8C958Gf8RrIvpd/KkR+CMh/EWi79re2ZZr5+uszs2WyYN9lSxfm0K3eCVndlVTQBxGNfpKoMOb6xLrGmM1rXC2mh+iO8RHywXW918dlrOWg3a2pQoUPP2uHKLkYV5kDfHkydfY18rFfu2/5ge/41xkkTySBcwurS3WzGe/NefFUPyVXaOVMbI+e6iJYH/iXc0IZygPcy7n2xoBJ9OVDxnmx9nFFmlxuMtONFdQjZeaLY0r+Dy/hR/MFkdWV+IBHcEr3RcP7B020Mb8yDk77+X3XXNUoIc1PNlYm2zsZTG38imeVaw618qMHDoz7r57KHnhbLl73kuG7veea/Iie/Og5GdN+1kZ2rNzONPKijzymXCSvcMPHKHwVX0klzCGvTjcb173VEcga8Gk9VYP9lROR9b5J/JfeTsf7mzkSN7Obezc5IUnv4h88P3DSffJNRmmm3S6fsM+8jlhEdlz53Cm6iT+gq/ogxOyWErG/Ad/kV+N509cr11733yRNdi3NfcDDTK1N76M3lE4dgbkbCjcZHvxnpGx58sX967D3P62cfqLrJ0t5X9xlI27Vx64Nok7F1s1Lu937z3Ktq/f2HmSmXvw2P17zxj1rN+Gg1e0OjFP8zmz8yLjzVGSYzqKFq/5k/wB/O897/U+TmfmcB3O819XV9Hq7PrB9oiaZ/ccTuxl974chrpG3kfu+b3fmc+81msf8Jz86CQZpw/2UO23OQ1bYlv8Vn8s33gt1hZ7i89isLy52B31Hr7xeXMh9pwNWz/bLV+113DkPIg9LA7IIfmQ5Zvvev0/CwmkJgI04GdYKCdLgK4BzmLGCdU9QnVtA/he29he51hct+l1No3dj+77S+7bZ8/9ftfImZUMukYJL8NCAJF8OMcS3Zz0goKzrdlEkZQtEduGgGJMAampolCqCaSIUahr4txCSfGjWKpQUiApDBVIFYhbMNYAxJHfIE0C81VEVUR+neaQgm0LyS2o7F8h2RdbzuecwCrACz43iJecR+Qm0G2xFa2cN/HyXs3DxjUWC5pIIlJRb21UYW9vGWxGm8GlJwbpXApjSXSNQOelQ1xBaUwO5LFERhpfNQRrftUExMm0AnkJBmrG1hCsQRRHNflqCGoco5oPNXy619j7eLpuXmQtVEMw/S/ZswLb/m9DEJ4bw0uY0RDAu+e9GmJ9qXNlSK5kH8bIP5zlENMlJ5xjzCmGBThDi6soR5m/y3nu/d71+zCLjLN52IJ7yVZ4yunbP/w4j3P2VWRNQDLO3vD0l90jdsru2X/NkBoj2bgx+/eecQ1C19swCRsIBug7PdtPuksv2XnyJ3t+je2QO5ln2+RNNsl65Sp+8PX54yeffYO/sYAVdb18A/rOhawhJvHv4lI+3V7y5/wKP0Kf9p/PyF/AF506OxzSZf/0lXw01mp2sd0a96tHste0o4/8cb76Nv3+6Z/+6Wf/+I//+J3fZ9sQpGNz5c+tYb1s3B6y4fS6zcBsTDyqQSYxoeuagjUWYNn54+7VZOj9moBkwratka/jL+Ar3/YkHxhNRuF7ZbXnLQ6KYdmIuZybDfFf1rOu9Z3Znpy3cy2W+RH+g97ZdF/6llSFZfkPDMFx+QKMhbcSrIocCZZxxaRrxSJSSG4jTmOuBp3mH+prQF8J1gS8Xwbeph96+jKwueJPjcCaBCXR7At3LnbmjOVRzl1+xJ7yndkUf8CunpoCeAV/DQGcnSF6KSbn791PV3gx3Dxs9SkxLiewn3RY8USH9k6Hm4MuOff6FmN6xfe9zS2bt0KRjNbXFJNWLutv+NSVjTiXPNYOFQrssIZf+Qn/xB7Rjteukd8218o4OVs/u7BPfnFtg26Ta7KFA2dHW4CiZAlTbAKutnhjGwrOGisou7nNGO/tM7/fubZgXF3RcfpunzceRGIY+4+cdwm2bkM0OZgLhzMYMH++w/pkg2dH5LRYW05WG+86Y+ckC/fIr/sV7rj7NfzwZOc53u+a13ru3bhqj/Zqz86CVmZkpEAmm/44Gq7huVgK0/G193h5HVJD4FtHoHDIxq2ZjujBnsiZ/KtdEZ1XDDvDYtNZnZMMkjM5Jd+VabLLT5IpTmbu4ckybn7jsEiO1cztz17tOeypi9gZcka09Uy+lGz4DLIiZz6RzOLkicjbPbJH9OH9lW12nu8M4zefC9P2nT1l74vf5Bvts+XkQ+YXc1HYe+J0av1sujwvmSJYtV/E3rufb85my1MX10/U++nr1X1j85m3+/dea3b9mfWXzNlZOisZJBO0TaD0AOfwjcJqvqDr9RXdi+eXkLH5zLu6faU7+8kPtr+e7R53nq5hxFr2gBdLnKN9eW/3Zdz7d15kbfuwJ7gxpo9kXCzg2/I57CQbZH/sq7jJlxWvxWkk9orTegbIuD9KuzYWo5F73hefawxuLtQ61i7vYbv2Je/KH9o7TGQPiwPnT47oTde/bAQCVYD0Q2McuIwJCuAoEBmbPGoxgq0hmIJRyVKbwfc5BbhOQXsPWb/nnt25ukbNG/fOzuGeM/iNe7hr+7emsziDsxOm82fgSAJQogkcFJGTFvw44YIdhdbMuP/9JE2RCqWKpa/T2NliSeFziyWF0pcvP/8q0LWiSaEY30aB31Q4biOwQkpxVmNIwWYvFVSKutsILLGsWNxALjAJNmRRkMmIKhKQpLjG3iZWuHsCovvxfte4xBo3rwTbOiWuBU0Bz55QxlrykZE5A12VXEfOKKlGjLavaHBUczeqENZMoV9jslOU1jgjz9V7pHCvEUcHGgs4naSbOH3BSk1BeNHwq9HjfmPP06/7fnfnwzWi+6op/T/RbQhWdNccxDWU4jUAFeUaEhpirt0nn20Gkie5kjWZc477RcM6RMkNnNHrJjQwUCLFTnPmJTVRQZdts/ls/AZjvzMPjJl7k13OuL3Ylz2yiTBTkwQuyAORHzmma3pD2XtUE0/jgy3jbH3t3DUbb5xfwF2zefa+Nl8jEG3Tlx7pp2YtO3cG8k/2zsq3VYQnb7IpECVDMYLvxEt+1ydHAtMmggWqAnnjS71/gzvK31uz2MWX21d65mf4kfSaz6BTfixfkQ+HRTKpCUhW2XGNQDIlX3Im777OTEfpif5q8mn8oX/4h3/42d/93d/9ohn41BTUEDQHvZoXh5MwU6OfTdcU22ZgjV76ze5qBjpfyUr+3bn5wTiCCc/8poZivo+vq9lNNtbOr5EPP7Q4t3fnqNEdxo2XyM875Fnzc8/MZ8Fyfosfspe+ZLdPe8+P0Csd3z9YsXOYgA04gRckFyjHubkFgkHJZwmoRFqCWvMCVzhuAy6quadB99QA3HH86Z8BP/3PQnC/jzQZ7/r3i8BNqNeunJcdy5fYdYULueD8pNgszpPjFq98RXlBDa5i8I3F0fX53kPZpXn4If6oXCM98v3ygc0r2Dyd8gPOgTbHvPqkP9z1e37GHMh8ZGH+sIMnl2LSxg8Ef87hXOJI50wmxZTssLhSjCzGwLjYyY6zzXsP+Q0yl3nR2kVNA7qyN7LF8/Wbt125ZifX1yfPfPcUId8J7hSexniNP5jcJlbve+Y3T0XqU1PBXsQBe7NH2L3xADmPfNMZkXG5Jo7cz0+QweIrMm9rIPEnjGxcsq/2uGTv5LSNEmdzRtdkmSySI3msLMgLuc7/uO6Z35jT78yJvGut3Uuys2dnQiszMmBrZJTNw0uFMiyx0Wv3a+vZeDWE38S36F37ZkfpAx6TOx4es8cwSf5r51F4Sb74ypKMwiQiu23+Jdfex82TDsOitcWQ/A8srixhKezVdEBsL5myR3JBbJVsyz+Tbbwx8r78jYyrh+hnZbv5HBkvvsvlyNO+y+sQ2TpbNr+2/x6RC+r9O0c1OfzFV3bpd3WdTaOnMTmvvRp33bgz/1TenHe9p3t7fZ99lvpduiETciI3snryMbAOl084X7wb3/t4fjwetqN0V18Fre5w9+jL/fa7ut/5kD3bb749f9j6eL7fGO8dv9s97jr1gMgNwU86oM/idvVB/k3eyD9lf9lbf2BTM5VDi7/lycXpy72LI++L9U+1L7JWvQy+4Mkf2rtzZBcoGZMBeZANfb7xX20EehmoSvAIhuIAjLDiGX5K9TvXhGohYzxBEzplLyB79yqm53vvPje2bvPt9X32NF/vBNTAYJwhJbyMizwyPkYvEYhK7HLUEqgcMwXWYJK4UbzCRDGmmFSwKFyQgklBU2OgghIp5BVCCr+agX0xUcMPfxr3mwopDUXzNbfCTDFVs2j/aZliroZO/5zTGSSUtxkIoIIMwxBgNriQEWOqSEAAC7iMDeVQa/wtlZx5v3HNB0ZgXvNLSDJWxFBqFm1xvwlIOmJwJdvGJd3bDGScFczOz2hrYiG6rcgmLzquCbYNMnqvIbSkkK2opYcK6Nu4q7mHYIX+tvkXfjz/+vXnDUO/7doYtxbeeq5bNww8Uc0F50BwgvdVmcagcdeaEM7tGvZd1wwnr7CVUyRXMsZzqnR0nSGdKqLCWniDBViBC5jKOWbDl9a+I++XCJnHfGErW0clr/YES+GFjTiTszmzs9c8Ilt6JO90svbOTtktW9UIYedsOHuv0V9DsPGXH00m3P1sXoMlm2fvNZDhoOYJndofncBvdu4sa+Psu0YgWZAJ+bBFtlkQkpyUoPCt6Mk3PwX5kuio6+Xe7bf4+vp8u/Xy48W19Eu3+Y714RUvzsqH8wXZPnzCKxmRVf6bvZBltkjO67Pp0Bd9fdmH1+xDf/u3f/u9Cfj3f//33xuCyD3XT81A+s2vw0iNsRqB2XQ2TLdwlz3uH3ZQunZGNpd/f0We+836vOTSHz1qAuZX4D3ZIHveP27Fna3mHzLuOSyT6cWy+REsW9ce+iODfToTHdIl/0GvbJb9rs8oNrH5ciDJVBjevCUqEUWSKwnyt7dE2liBqACvaHz6GlBzriada2ONQde4xl9jX/1pBqLbCMS9u18J1jj0e/zpa0D7q8At2WdTxjeBLk8ij/JFRF7siS1t4pyflDjXtCP7/HhEL/kYY74ezorLyDO/zS6RPIv/Nb91rFfCbg/8kf3YX3bPN/EF8jz6ffJLzs2n7PkvkYfk2u/NQx43V+QL5S/iz8plYwh/4xz9Qak4kkzEv2IK+yQXfgiu49lx9rjX+15jVIwtl7EOXVgf2YsYS281zO2dr6zxQ+ed1bnZCtmSxco0eaL8e4UIu8BrTqGaLTjb2evI9Rap5jOv+S9u6Um9Uj3TPq+uyi2XnFNsK2dFXXsfp2MYK8eAMXPXME8mqOKXfPiT6pL2izauRZ0v2SW/ZLDXZIlcR+S11/konO/aRm3ys6/qo+wljJcfOTtcs7mwLTfgX2EbrrPZa/eXsu/w57fwB4eLQWshekhH9pH800E6XtlfWSPnhZtykGRZw5XMyTXMJePu9d5ycvTcfK2TPPOh11+Qp/OUTzkjeV6Zkk05ymdkm1xxVJ1mHnMm22Jh/rN4SLb2Z69hO/mGiTASd0Z2V8wM55fc9xvvo50je6W7ONu9+9hxsoxgItssTlVHht/sem3cO/c+nCUTz5c3366347uv92h/997vOzfia8iGLpIdeZLx4nxtHYdzOP2I53P6LVpsR1efiN7sx97w9td9lM6fmoLFj/zSq2v2a3/FgH0nMm8Yaz+LqWROl/n+7JCNsD+2g7Kp8hRxVA+h/PgpPqP6A3uv9/Z35a3bELReuQK7tS/7Y7fZrDPYP4w4WzJeedLpD7/2q/80OEFQjnHGR2DLKZaykHcIlXAttDyBN24TePdXQZ+lC5K9vs9e/Q5HzpRj7jyBF0hc4+tgCDnnQeiSIkqo6QQoHG1OF0jq8FJwBRNSmClcFGs1gVAFpUJHwdQ/n1LQo4qkL29FkyaAYqlxxVT3veceModiahuBGhCKKWtqOm0TqAJSE2e/3gLSikUNM2cseDMQMiAPhgOkZASkBTgGhnLI5EimOWb3PMvJopxwxrlzVsxnENa1fjoR7OwrvWyQtPcMTeLtPEjyvcQg8RqBrvE13DVselZw1/RVgPdVHKJ7sk3/iNzhoAbgUxOQnujr61uxr5lTU6fmX/rsHl5TsEaB5wjWXOPmTv+utyF8KUwo+HHXjWsC1ihxz7md3324D0/JxvOKdrJEsMURZjsViiU2sEa3/WWkhCmHCDswAVPwlHN8FVQvCQZwBY/mgT1zFxAkp9bfRNf+YKRAAAPO5sxkkb7JNdmns76UYu/Za40QzSM23T8P1eTDNYVqLqEagn6D+Ip4zSJrWRfRefZub2HTvmG4QEQH2ThbcnY2nn2zyfwhuZGfGCJeSBbFBD6fX73++QbxkowSlcae497t/adgn1/nz4tZJUn2VKCHCfqFlQJ9/qIgn29g59l4/jvfTXaabuuzyblGYDqkF428GoB9AajZp+n3N3/zN78g9917rxlYc5hu+XT6tXZ4ol/7uv7cvmGS7UlG2F367oxrh0/keX7OHOTB112fwJfxKfkt+yruJJ+apWjx62yu4d4z94pdF8t8Y/7K+u3HuewXhvMf7FQcqJmdvygmsXcYEfNLrFF4gq+whuBPggybEqtvPwpsBaGxpoWGm4bGbQT2NWCNPo06pIHXsxp/2wTcZt9tBsa9t18DbrNxG4ESfc1AtlYRK0l0ns7IXsuPNnkmo/wke9oYnD3xFeyp3IBdFXvFXDbGv9ORuGscz/d7xg7psITYPHw/XbbGxgH74JPsraQ44g+coXwWVbCubl9R8jCH325BzMdYY/NEuIKxzU0k8cml+JFsnLNcA4mFW1yUX2S7cTYN+9k2fu0cz9ZrBLYGuW/BUcNgGzHkSqZyMDG2mOrc5FDzq9x6ZcpW4GsbWhWbsHcbfYjd1AzUfGFT2dYWq8UK81qnNYsHdBV+7dF+y+vtvzyUvpwtkmc6b3ln9/De9TtE3+zBfOY1f+vkS2DOPoqJCJaeYmJxDS8GkpkzdtaunT95JJuVz+XZOW5ecxSDkx/ZZSdhfO2+cxc/EYyEbT527X0JxmDt6Znf5CtgUM5xG1bWpBO6yMby3cmenJN9+k/Wi03yJQu8cfKFNXLBySYMegfnO70Ln7jneHOkw5VnPgMO7c9+8xWw5kx8aX4UJVO2+FFzlU8l38t7nq8xz+Zz/THFetYO56gc+hW+w0f4Nu4ejLuHs8V8bmP3/c673muOsNYaa7OXdm/xcv9wCiONO1e+Gbl+bwxzXV/KR1SzWhflI+/e7rhr1L5hwu/Dde93ZvIgYxyWkmFYJ9sn/wuXYRStH37innvf7/vt+okou6LXdJnu0ycybq/Le89vULbKbpbvmktsbf1mtL+1v/BWrCK/ZErGYSSdF7ezQbaD2JJYLU9B6qWbH6ONveJxNa+x+9VctzloLnG5HKgc1trsVu6wdmuf9gw7fAmssJf83/o8ckJvPu7X/2kwnmBw9yjDRCYhvIIqwRpTnGdA555xC67iUsK9/79F7Rd33T66b284kDiL8wfSBUpgYaAMnxMAFooowZOgUhRHS3EUWDFJwQAACDWEKigVMxWVFU4VTIogpJlX4XQLph17Zoy865l5/H4bgRWP1tOcuE2gGgQBF5gBHegBVILujAWXAreCukIrY8qRcpqAijI6RKbI/cZk7BpHgpM5UOPmL2ha1/qoIsG+buC0b8lIJGDSlTNJxCXGDJwRbjOQLhloCTo5pNuInBh2CTn5IQ0xpFgmV/LdJhsie0U0PdxG4NcfTZyaecYaEEs1Jeh19eue3+B+d+dG1kQKeHtAYSGC15pacTiu2eVsrpGz9k+He5Yccoj4OsHwRbZkXWOWftIdrNEvW9sEEQ7gJIyEJzaLbyC95FmFjeALp34PX7AWxqxVwwimFkf2a//p39mcn4ySX3pFdJMtaviz8W32a/jU5NuGH77NIQ2UmoN+k83zBd7P5uFBUzgM0Tkd2x/92evaufOwgWxc8GFTt5HCD7Lh5FsAKkEpsK8PXhK8N8lovNclH+i9RATx4eIU/82XF9fy3fZaApf/hiNn4ytgDe7YPCxm0/QZlumS7Grqsisy1qhaPdIHvdCTJmANQGSs+ffXf/3XP/urv/qr7xzVCESahvefCtM/H0/P2wy0fvaOYOx+Hcgu6Zn/6cvckhJnzA5fkXd6lzzyafBjfpQPI5v2EtbtE9YX78Wz4pVxFJZv3CLvPZ91nWv9Sc1stpnfWPzSPRzwGRKokidYQfATZtHmLYtZyTJMfnsrDo0VhDU0NDK2ARjV9MM16dD+82BU40+Dz/PbBHTPPwn27n/+53/+CtcQ9PzVV4EagfZpf/ZurzUENpl25hJ0NsWuyYid85fsn+wUr/nHklN+Uj5A7ogPKdbWfCrRrdmFdy2uGnuXL7q6NN/+hXzjgH3x29sgQOW3iJ+g43Laq+NLnvFj3vfbfo9WLvxMucvGDpjrKyd77sse/rX8wxmjigtY3mKCzSJ2d/OKrtkCcq/31s4ReZsfJV97KNbWDKTD5EvPW/ySb3J1fj4/vFTMkV32sv5csYlg7zb6sp1tDPYu2mLVXHArJoRd65bX2w+d0Xk6imC4nFNccC5Eb8hZYan8tXjnmffKT8tjt/BvDbLZeGgv7QmtnC5tvEM17PI9+R9EHvFb1Hefjfe75LbzWzNbqCay7/RbfkRei+3sHraLo5tzlyfhMCanw7uXXftNto2qKRaD1izvp490sLZuv7g9kz15kz1M4M63Mt4xDJFVcoE344u7vR8nTzK+PrS85NaV9mv/4cfY2cgUOXPnf6pjEHtdufKrfKZaJp/ZO/0m2bJvvmjlmw+1j2Jk9lGcDNvJOHyQdf7QWfHwTwdscMewhdaHNteuYc3sKs7W6Nyekh8coGx47Rdlt91zzsXTq/GVyZK5zGkta+PJrL0lP/u1b9fGztIZet81ct177nv3SeYr9/wKu12MwyMswyfbz2/CKt+wuM6foGwAlR9kI2HbOnyYNVEYj4eBdN3ew4V78c6A+B9nibMh6y2tjdnH5X7jtxurzW0t+7OHxRId5dfyaRpu7AQVr7M1VO5y8+NqQLG6WrC6WFx23zVefPab5hCX5QBsWZ6UHdsDkj8geUX4hEVnyEbJ2jnRxcObrp//aXCc4CmGcvENqO6hxiYnaHzHFJHiXF9g/m/SgmOvEYDYp/05Y87aOfCAmwEyRs4aMfacBKIQDlUglKDmpDnjGkaUTOEUX1GpaNJ8UdRUVFZYKoD67ylp5PWlSQUSqmBSSKF739jvKsAqGlGFYw2hmkBbOFY0Bk5nKZEvkDtr4FQAkAUqsHCYOeGcdc6xMTJ2Lxn3bo4d3a8PkHVaswKE4b4XPAVKZ9DswFH3GHiNQDyjd+4KEw6AoaIcQURWZJYzKBmn85LzLZ5rFEUV0umkZl34wPvSD9EhTp8K5ZqAFc01gPptzShzxpGviPqaaLHwimrw4c6Bdw92+koHd+YIpsgFkQu7SHYwls2kk5vESF5qBtJ5OAgXYafgizj7nH6OsuvsWsD1O2OYM59rcwoK1rImfBUU4MI+7TvdO5Nzk0Wy0rDI1uiDbtighsg2QNhrDaS++rvjmkLGbL6vzvAvP/4wkE8wPz/C7hcP8FWTiH7smW7sH54LQmyF3LPvGinkXWFIziUqYgjfKdHjR1FxIx+8JLGQcFSgVKQ0LnkpkUGbaCO+nP+2RrGqpNN++HD7y8fYs6DpDCXb+Qrnpc98Np2yY7IJ62SWjabL95qASENvG4A1AbcRiHdfI9C7uN82Dx3Ta1jZZmB2n72z6W0G0nMNAjaI4BR91BAsdnm3JiKZsPN8WLGsJqB9wFtYh0OxqDjmDPZf7IJZ+O1srsW9jVvOx4acK/9EJ84Cw3SVD6FH+qzwuX9FLWFf7JbEwlD5zGINhVlYrMgumUaaGL4YQdsAjN777wP2paB7Gn7//u///v2Z+zUBu3cbgLjfem5e8+Fo1++LQPvcAvdVAcuWyKRciN/kU/lI8uMn2RK/IP8hZ76CzyD7TZ75c7ZV82kT6ZpTOPLMu3jxmD6ROfNJYr01N9/Ij9tn/j7fxC/I+egaL8d90vXmi+WICDZgxFxXLtZGt0EqZoldZJJsnKUcwzmdn+8lD/a4NrfxE+bZc3G2fI1t1wh033vu99tik9jLpq1HF+RMvvYhr2uP7Ka81hnIlu9kO6/ku34/n7/FKNupAP327dt3gj8NQXh0vU1AdtR9FF6LEzcmpCu6pSMkl7fHyJ6L9+IXLNOXs1Xc4/yEM8s9e9ZzRA7mYAfm21i4MoGTfEsF6ZWTfW+MTGY4Kv4lw2KkIp08KuyTjbF7Pfeu++Zs3nhyqxayL2P77yzO5Xwom8/ua3LfnPvafhirwPWsPKOGYGSe8Feul/+2Lt3QBfnThf1tfofYZk0n58HZe7TyjsgJxsjFGPbIjQzD3uVk3O/ItLnINB1b216e/AUcwZ8zOdtHTcD8IHkmV0SW/AgZs+uelUfnO7Pv+3UgGa8ftS+yZevlyPZN1ivnZA0vy+/99541z85Pn9kVyl7xakJjOLBfRIbZbfIML8j5OiPemT/izbPUOujJL0QrP8Rf0L3z4a49x/Ml7kcX1xG5wRW/kq9jvxfbMAmjfEd+wPXiuuZf/qUxWj+BzA3TbGr97Obd6RW3P7x9d8+76x9xZK7OhOeP8uticD7T2D1n3neQ3/tt82d/KH8RxukvfLA/NrF5TD6KjWVn5S5iqdyzWF0MFqvLkauRlxeby8v9VowW98uH5APsmb+0B/ths2z35rTOkI06o/PDR/JKf2+6/NVGYILBKYcQCT5uApNROjJ2r+C1C1BKnBL2ug38X1CAiTub/ePAYxzQAg7QoAUv4TJKBpvzIXwOgSJqTuS0OdyKygVMQAGECqiKqK9vBVyNHYXPFpj7VWCFUvzLWwGF7jO/i2oImhcp0CoaK64qGu2twlHSCOT2D/yMoIBe8AZKZwdQcgig6yzJi+NmeBnfOknjvZ9TRYIkus4dlWSXjGTAN3gWCJEERHCUhOONlwqgdOisGWNFTAl0iXtExxXVNbs4iIpVBk+2eE6CzKOaDPBQU45+UF/2oXASVXDX4O0+/dKz35rDtfmX0z1yXUMwLLyiHNod4xUhzmvc2StWKmzwlR0qkQlndEV3dEin2wjcAA0XMAJjnGFJAmcPX/ECAN614BsW+124tUa45oRReIITOEjvHDidOydZkCF5Irqgm+xPY4SdZp/GGki3ifQe1RzEawryA+bA2by5+6rK+vSN7Mke6SdcsnN4hmu09l3CKDFK3myT7DZJ4TPFE34UiRF87VMcKNkuOWm818slJXcOfp0P58uLWwK/PQiC9kTfEkj+Jb/NbzgTHPXHG+eFuex6/XX4Zp++7mRP2Ry/Sn+I3K/++ifBGn37BSD6y7/8y+/3tiHYM43A/SLQvJF1WvM2fJ+agWw0chb6ZpeIf4KBGoIIFtA2JGpEoPVd4dxafA/ZWB/myce+yKgYJjbV8MPdg19ncg8Vr3Bn61zm7w8X1i+Zssf8B/3RI33Srdhwm9gVF+wfRuRBJZ3lPDehhteSY4m0BHqLQg0MjYuabPg24TT/NO007HD38BqAfSmI19TT/PvMl4A1AmsA3i8BkSag/dmnxgubwtnXtalyvWyZfMqD1leSZ8mzuF+ziz1lU+kjLsFF6/efaBNhfrbYnF/KH7Ph/aqFjdsfkrPln/imCvLyPXpGq+dyxXyK5/mx/Bofk0zyMeU2mxvyM/xmybt9ix3OILY5zxYViN2xx/KG7A0Z89nlEDgbXPuO7v1+b25xylrWreioebDxNvnWbHUu5ytPc27nryAtdyZf8iv3Jtf8PfuBveyGreyXgTDadXwbL/g2uooL1rEmXZXL0/Vil73DhL07QzknLKMaMumvsfvlolv8+w2c8SVi4eLNujAXR2Rkb2SUrwlbV16RQpy8ajLh3csXkSu57D2cnJJ5BX28+ZMbnCc3+1y50bPzOTO5rN3zrRpW2fxifHNnnP0jmId992HOvc31omoL+GND+fBocz46vfJ3Hjy7Dxvo2n1EVskLHpPvYtA9nHy95753ULI1t/XItmYEDNgbslcyhR94ch7nu/5iSf1CVmSWTMkSyZn5y/WbxcPqmJtP09vT14EwX71F59lJ+63hwJ7wV+POutRzBFfkEJm/+JJdrk9tL9lpe1xM2D85LlUnki3unF0n78bVkvHeN0fzFWsie4jWN9hr50HOR3blH933jvs9axzlZ5fCdH4XpvndfEl4zuZhOh8MtxEs8xuN497D/a65YJrdWCf/heC7GIC3x/WBT/eW7zNkzvjGlbh1rWcf7Kx7+S/vFadbxxpwl/zpCc6yPzpmD2FC/OPH2Bz7yb6K0/JONcLG6eJuNcN71DvFZ7G5fFb9UR6E2Dy7tSe2yz/YY1iEPWdhR87Zmclifd0b//UvAikN96OEildUEXABosm8A2h4BZ777uFPRd//FdmLs7SnAi1uvz13vkCWDMgm8CAOLEfFwNd5V2zkvDlsga6gJ9lSVJXcUTrlA4GiRhMG1eypyFREKYSQokjRpLhXLBkrpKKKrLj3FV81AvuyApnfOhVtNYHsR3JZlxowAR3oncFZGITAUlAByoIKA9qkHJVE5djxDJAcUc+6j3L2qICPN681GK4kwbqIEW9xHzFmhoTsvTEdNS7Aem7smbMi16gGVcE3I91EPidB1xLuGoK4e8kWDtZZKKg1GmrKob7Yq4nXlzZRxbFxenUPb+xZv6Vv8/mNJmPcc+u2NizYS3t7j2os4HeMODZ4d+4c3Tq8lVsYS/44W8oB5qDZGt2vE2SX8MFGYQXPZjfZ8J5gUICFNePwdzEmEYApGLcPmId9WEjvbNt56NeZyYUMk2v6iTRvUF9EaeL1Tz/xbSR9hvymhqBG4DZU1u7tAwbsqQZRRWXFoWBXgp59X9smo2x3kxRxJB9aQvIq4ZacSEBKoFGFjGfIvcZbvETmt444ZU1+vOCf74aBgj6c0KtzSH77i7tzsnvFcIE+u2WnZESfbIX9pE+y5WOTd19oov7bgPtF4Db80F/8xV98p641BlHNQL+7/0QYWac18+/9oSe7Z9v8hsYlW6ZvuEzfbBI5n+vsErl2v/OjYhZ8F7vCOZnwG9bM19iH/dTQg3e8fX/58sv/xm0xzP1iXHHPHJrY1iB/53GWfAs9SZrojb8oNrHV/nDAV+Qn2Pkm13ACM7CDwu3mDQguJckwWjPi27ef/7Pgmmuua2RsEw5p0Gn61fxzXeOv5p2xxp+mXl8Cuo97tv9NwKdGoPdcG+/amoD2aN/2J8FHCl02dhsD5URsimyy72yJDLMl+U8+mY8u5rIpPoQv4VP4ymxrSaykvzhfWhKMirEVtFvMWq8ibvMOtm6f65/KcZ0nX1FBk48qLwwD5b98Wn4N37wQWaP4kVzsRW4idpS827NcROzga5JL50byreyPzWVv2R6by5bZ9Svqncjvzdfc5XXWzufbFxnbIxnLoyqMyJeus6NkvHaEFKf55OSY/YS7Cs8aK3DIdpBx92DWvd7L7sJsZP70VkFIT1uU2qdcIPyKYc5QMyFyvogOO/M2Hfy2HNUc5bByCzlGjQ720vr2Yk/kg8IgOYU1+1+fE4l/T/dQMZNMkk33KuRde3fHzWM9Mmt9NmKf7MW+t3Cu5kF8Kmzf5j/cbBOwXLm8Dt88D+7KsfmLsLf2bY0wuHmf/ZA5fdY8st+1eRwuyTq5h5Gn3ASe4AwnS+PkXBPQfbxrcvVO7ybXfAvdWzu/YY/VkTff5EflJWzvypV82Ghy5RfLQXe8ftP7yRiZQ069MkbsHNX4quEF8+R8sZ5/LZaSPw7/jbuO9rnfk4E5UTbZetnj2l3Xxva3BBf2XYOPHPHwg8Ir+XZdDoi7roaM72/NicopWjs8ImdY/0JW5IQ6N46cP56NkefKDF1fEqYRjK8/YcMX0+sL4BqW+Qr3dhyu3evd/Cvip4qZ1kKbb9tLGLdf+36isNH1PVuxuvnwcjQc5d+NvUsG7rWf3UtkHfIkZ7q5eIKfbI9NsA/2UqzOtsRNMVQslU9vbI7EX7lx/NX4xmc5rXmtUXy2Zn+oyz/aH3znD50lLDmjszo/mZFPceUNG+9/EUi5fkC4nBeBUvyCyzVqvAkUgOA9wwPQ/yWNAH6xP9yZ7N++GwOSa3IIiIEIcDNgxp1zCkT3L+IFQ46YQw5AFVcVVgChuFGcf30rotAWUhVTFXz7dWCNhJp/y1Hvb6GIagjUHKoxECCBuqSxQsv+BZqSRmdzxgKVczs/x8ugco7kVABZp+8ad12g6RqtfI27zvlaI8dsTY47p34DqH0iRQRj2gagc7iOCpgSkyfu7IzSNe56nQQqsafv2xB0jWuM5UTIXfKu0MXhQeGLFPO4IrsCP06PEbzcLwIb0zFurn6/c+M1HsOi64qKnNUrWido7Fx7jXJwFTo4OSSn8LVJI/1s4QdfnB9dX5yVMLDNHKKgCmeNccUAW/Yehwl3AgPueTgzr/nD9No1ndsfu6ZrDU1nYTOdm5NPzvdrQE0Pdvnly8//OWTNv6cm4DaCnppCS37fl4H8hbmv3afz9EpXNTHpApadjS3UhM22yZ7tkVF2TIb5SCR+iBklwfnWGw9KtCtcGkukUUVLSfYmJKg4gxQx1kTWt48SEfuzz9UrX12iJ+jTqTNny9nt9dM1z7fJRc587v2asy8Bfdm3zb9tAGr6/dmf/dkvxn/+53/+nXq/f0qsIXi/DrRezTP+/f6hJ9+evmugOcsT5e/3DxXG7rNf74RtZC4Y4itaw5qwnnzsiYzQjVtwus2/jVve9Ru/7yzkbo2SJ3vqjwv0xXfkl+mTXosPMEv32TqCDTgR48MOzCL5QXlDWIVD+FT8hVfNCuP9ounVF4FIww9p6nVdU1ADr38WrJFX02+bgTUB/b5x3By9//Q1oCLVvjQCncW1pL+it7M6t9yHTckBs6WS92tLfCS/IPbeeLt+sthIV3wmzt/AGf8Z54t6Vt5RQZt+NyZY1/r5pmLBxoAKDbpGzlcxk86dF1+f4pr/khca435TXrg+RjxB1l658DMVFfYspt28wXnhGLE9PnltLltD7FhsXmIXl3uv36Br+9Ygc3lJsbf8Lhnbs70n49tUFwPIGC7IA/G/ZCWPJsP8Powhvpzt5N9r8IVPZMyeerbcb4oRi1vrFAe2IFz8lgMguoJlPiEsl1tGdLhFv3c6e/lGckBb7KMKMnuwF7ghH/sLS8kqeeV7brx8Rclh42Ty2fjp3Z4Zm791YLx92N/im9zkTM7n7MmqGCo3Wnyz+3LomlXVQOsHYM11OV+5NTKH+cKf/IM/F69RGETpofohHa/skTNV78KG85L/U26SjND6ff4SGS9+e39la15Ep9Zcv2FvCEbsv7PAG5l2VmdPpvwGu0yu5JYs36OVsd+TL32Y86khKM+7dVwYt9eIrHH3Yd51vFw6G8s+jN039g57wc3j3WwxWpukc/tBsLe1H99EXvZNdvwVOW49uOS8710vme/Oay3rtofkZM/5hCgZObvz5iOKT6gx7KL8B7vr3vpYdP3J+hLxK/widg/D+Qm4reG3DcH8hfdQv89XIL7CWmh9LCoeFhM7R+SceHLovnf73drsUufFd4zXt+re/q49kR8qRtNNOIOtcJTNsQ02x1byX+UtatfyZHG6GC03FXerocVhNUN5+B3r9YjN5bTisvmQ+kMuJA9ixxubq8vCZvGJ/YSl5Egu/E9+7o0+90WgH1G261U8cHmOBwrXOLAsB8auf1vIfpwFJ5CC7gZB50wGZIMCFsECbIJm3IGJEjgEQKIcSkKSKUlfzphCS/okYZIxIACKCioFD4Ao2ivsFES+qKhI6ssKvEJ0i6ktqmoCVlhVKFZgbaFYwmhfgF6iuEl5YLx/nXfujKkgUvKUQwTUAkXXDDNZon0nQy0gALzELFm31jr9ZB+VmNTkY9z23j1nca9Au81A495xjSOOwTXdluysjqOaRIhho1ts50hQ8sfhAQ4k9njYgIuliuTwUiGeft3v+WLLmN7TP54DsyZchk37aY8fkfPkIHNsuDPDVTLgTMOWezgZki+5kns6uQ2pAjDdF4AR/LBN+BE8YQsXUDfgCggwx57DWxhtLnizFlytTcMTG7BXOrbvmpzOSQZ0SI6rl6gvAdltTbttIC1p/GkE9T+P6H8k0bPbFOyrQHOye2N239phgk7ptuIQDukDXksa2cgGHLbGpsmGzArm5LvBm78UO/jVEuGneCBpLvEwLkGRsDzdx/f34pA1ik/57fx1BYxEAw7o194L+pI5unU+OFs/TQ4wWWMX/tkGO1nfzJ8m56tDuulLwP3yT6PvT//0T3/REHS9TcC+CqxpqCkYBnb+bQby83CVf7e/mv/0bc/r4/Mza7dwgNgoLDt7cQDfdxH8mJOvWL8S1opZ/QGreFRsglFyc71xq3iFa5rv14Bh1vr2B7PFJjYZZsUkCd1tXOQXNqkOr/ADRzC7OEOwV8KMjGHy27df/R+FuMafmoCRhp3Gnsafa00/pHnXV4B9/YfveJt/2yA0F2p810R9EWivzsDOash0zgrY7HdzH36T7PKV2VIFWLGX/Pls/ru4WDys0cfv98cHelwObz2vIei3zWVusfc2A8UD+yke8O/2zEetvuW6NWL4JdxZ+SkY4FfIwDP3UP5F4eP3zaXAqMCxXvGDnyw3ycfYqz1vUyRf47zOLVZmf9kcvLNbdoaK1+wNse9sPDvEe89vcPFobb518v1rRzUL+EX7plvnKAaQcXGTb+VniwEwQ07kSmYVIGtLa0c1+JZqBNZg7z20drjYpTc6syb8hl1E/7cI3ZwzLDsfn7E55l6X05bX+h05kAFuzua3HlrsJR8YIiPxarEIZ8VLchMzq1c65xNtLL33t6BfqvaprnuSW/hGmxslK7T4LtdGcojsfn3AE5VzsG3YgztzoWycP2dPchGNoGqC9ECP7L2cD7/NBWcj4zDqzPl8Mn6SNfnBHV9Jnsawt+N9H5knXeLIeitTuSf7SabOoo6BM2d03vWn7BEnp1tnRNnw0zPkt+Ypv75+1LrlRWQd/uE+mdtrmA8TOPnHu4f2vad3GqN0Gm3Dr32JNcZb85GVvXuGuxeFzfKCxj+Fdr7Wag/Zgb227+SE8pN48iguIePqkmJJvgqO4YQPWRyjGjzxcAZzbPrJ5+LwXOzPlxrzH/uO32UT5dr51/C8vgLZZzk32nPyjflH8uh+lAzKz/wed+Z79ksfNQDNn3zpId2EObqDpbW5fBhby3+Vv8hV5MrV7uKq3FTMFYvF3xp+ruWwT2P5svgsZt+83Br6RNaUB7Fr+7g2C5NsFAadhYxXduSyfu5Nnx9/EejlOMXn0IyBAiDc804AuaBD7u31bwvZs72W6MWdb8+OAF1gZGgLrpoKwBWoKCBnWWAMUDlxCVYOmXK3wAoEEj4FT0Wcwv2psOrrCuNbYMU9qwjzfl9ZNB+yBhACJkBWbFUU2qPkHAGjvRe0BRNnE6wDZM64gAagkoacI6cfkRsOuJxjstx3/MZvzWEu8sULUtbZgJDc19krDu2TAeEFwK4b1/DzfmMJSc2ofV+yYkyviDzcWx2j/nogQCMJv8SbgZPpNo8i8qcHRDf0knNZRxOnw5p/cbo19hyP/L7fGCNFAm49+LOmoqGiuwICweju9RXlIHHnhfOanhXwsMWp5uiSGVmSbfgi//QazgRhBA9b/KECLzs1FkjhqyIWRz3D2XOYNJc52TMsw5k1YQrW7afAwDnbv/PQqfOREzkmX3LP3voakE1q4mjcub5fAm6TTwOor8KMn5qCS30VmC9g9/sHAL4FphB90k1FeUU3Gy8hd+5kTt7ZMbstuAo6xRV+s+KGH5WY8LvrhyUaEo4KleXuR+7t835fLEL5butdX03P66vt3RmcRdB3LjqFs+x3C3O2mT2ykwJ5uqRH+kNkTv70Rj/0VROv5p7GnyYgqjlo/Cd/8iffeQ3BvhLsy0DNxKfG720Gpmt6XqJz+9/GgHNdu0X5/ks9zw/U6IZx85OLtcK6WLPxZ+OT+7cJuDGLbJF58nP2nP+xH75zYxL93VgkTrDl/AKsIgliOIEZcR9+npLo8LqJ8zYBfcFkvM1AjcD3moGadX0J2FeBmoEae/v1X/9zkP3vBWoIvtcErKnYWr4GtBe8r600W5wDz67Ki8qDKlyzJXLjP9mTgmZtiZzZE18hSRUj+fF8OiqJ7qu3EmrEB9FpOVF/KM2vlgibx7zF7NV3eUf63ljADzhD56kRw3fU9HRuHAacv7zQGFV0VXCYj98TZ6xR/JCvyH3IpLyEXPjS8oX8zOYExcnsDdbZKDtjs+yMLSAxOl90bT3yzDtsk/0U1827doSKAXSUPYlx9lrR4Rx0nIzL0WCBfxVLk3F1RbLbemB9OjtiQ/GagLjrxWrvVLgWE+BWfEE1Xm4ssDe4VWymq/QFx3Qm3td0SH9if7mG632+TcHmSx7W2MKWv9li1t6qLVCyygfB3dYn+PVJl26MfEXJC7eWua1nbVSj++KbLSWvZLW1DluEF7GUjd5c+COqrij3a67bqMrW+R76sRd7yt7Jf3M/2Lz+vjEfQO7lKcZPspaL4OQLf2G48b4bhcX0mt9AMPHkN9iWM9WQyJ+qSRD5kNPKreYf261O6158ZcyukXjJh5Iz3amVrFleRLcwT9bwr+7KVsIB/oo8R52ve9nM0tre2l0+PT9aAw5vn8kpH4VX+0VkqKbjg8nRuV2Hsa0Je7a0GETWSUbtz17XNySf9Q0wqRZB8mf65yPyTcvhA06WyrMRPLHVYhmMwVtx6/rcza3hFq8BiEc987t86voIa9w/GPAVbMwe7Z/NIWd0bjaZDBovR97Fk0k1G5J74PnRJ2oPZIS8bw/5fHO2n3AojvEjdLfYoW84YCdPcfo2AMVV+WkxurpbnV0+/DQWp+v1VGNsbBaXi832wIb51c11Efw5x+a6zlu8WT/3ptPPfRHoen70HQDGnCOqAAso3i2wxAPgbyPZI2NxBmMgN+6czlOQJsAFPIBVTABXYAYqjhJRyjopzme/Nsl5S3ApmKIpvoKzBhBQLXiQIk+B1BcTFVWoIquCSvGlcejdONqmgPkBsfVq+tgPsjfA3yQREJ0HGDlJgMxJVnxx5BzkNu82QV8iv6h7a6g7R3PjOeCVdWRPNfRy7hz+Z3jBwRiZ4+kd53dNFmQSbaDOiRgL0DVVyfM6lahCO8eAVwhXcFcEVAjQJ116b52M9/CraxzlvHBUwVHxsc4pfOaoPkswtE7NeclA0ZcNhC1EfsmS7XDKizH6LlEoGSzohqecPhstKcQFlxKwnrFhzxd7JUA4jFnXPuib3teOs2HkvOSTTMk/281uv/z4Z7u4Rk4NpEjDpy/ANH7wmkqaf/uFYO/s75F5NVpqsNRUgQF7Q3QJa3RTc7aCm+zDOtmvXWfH5Jw8CzjiSAUFf4ryteuDKwIlHMYKPEmI6xKTfX6T7fw1381fo/6wZR/2owgoKSkBsHeJGt/hTOmVDdMpIoO+yCEbMsoGszV6JFc6rKHbF4F0kp76om+/9mus8ffHf/zH3+mP/uiPvnMNQM80Af22LwPNheBgG4Lhxz5qrPH19J2fT+/svoZANg6rS+v7l/JJaL9Oyo+YM7+DrE1GYlDxqdgUt2dkXHO8ve++2ZG9Wrf90Q28wiqd0R9/z0eUoMPqLRJhQoIIHyXSYjyMivkV4fKCsFYSjcOk5gSuqYb7p7bGGhbGGoIab99+NARryGnOafo1rmHXF4Hb0NP0c6//OUhfCrq/Xw7e3/S14W0E2pt92XtfBBqzs84pb9v859oSW2dD+cr8JDnnI/kK/jF7yqdvE7CYVyzoesf8kffZYfGSXTafgngLNDGhnEBMSOd8u1jADzhDfgrJ7zornfNZcEAG4QF5B0a877pGglzQvHJB/sV6yaU8sLwkudh3eaDzOK842PnzN7AO9+w1m91YvnH/FRXv8X7nOtu99mQvZE1XxQB7luv0ByFn4TedT37mrPBQwbUyJqcKx2xqawO+vcYe2sYfHtUUROyt9ytWiwWI3qy5ebv9iFFwYJ831teEcCa8BgQOTzUe6BPGlry/MRElD2TN6gWkULWnfE+YEruKm2GQL3I23D3j/4n6qvqHvKwT3mt02x+y1/YtV2L/7MlZyaXiGSZgozgKNzWatpBeDvvlGuXHiF30+829s3NrIevaA9nTw/r5dGCv5XzhsoZBOnDeiuSaseRBRk+yFgNgsnjQeN+J/HZlTN/JFS7sC7fPsBj+kqumRDmn+EY2yQqRnTjIZtmvsYYFP2vMnsk5ufc78mXX/FG+lLxXzvbAr8J+dlDuxFaKr/zAJRjJrmpQ7D1Eb+Y0jzlRPrOabsfpHtnjU6Nvm3zJrXoNhU9nroZD+eWo55H5+EB+HFnTHu5enSffkGwWl+InfdN9vohtlafCA3KN5CriDPzii18Ev3ALw+GXLec7rr/Nb8Js/DYA4RqFYTm2+fip1uGnrJ1N2Z/9O4tYiJzTeTv7e0QO+ZdkhPI7ZGKM+KP1rT2vrrO2e7h5UXPi+fzwBt/hi27DBQxkY+xJLlKMLldWE4vN4qqcuhgtPt94XO9m73nP73FziPnisnmLzda0PhvPZ8IorNtvOMwmnc85yQZmwgvd0eMb/bwRuA4wjnKC8YJ3Y6BAnm9QMgaaAgwe+H5bqT3au7NtQZnjLokhowyPUIEeAV/GDMyMHsA4AyCr0MyZA1iOnDIpltOW9G6xVRKIgOMmfAqsvrJQROHIvQquvdc48nvzlCgCr2TTehJEILQfBPQSVUHGXu1bsK744mQRQDprjpGB5eQLBusQX5F3CiSAfRuA5ky+m2hHGyAYSs2M5B/tdc8LGJx+gaR7+w5ubpTDwJvvBuv0XfJD70iQ5lzIOHmHgzCgANaEqHlDVzkd+tuCIAfUtTG94t41jle4G5vLNd3j1oQB3LMaRu7lAPHd82eIQ7uFXsUh2oQQ5ezIG9FpepaEwgNcwMfFVs6fjRYQ8K4FDIHWeH9nHtiDu5KgcGUPcAED9pYN27szOePqrqBAFwJAtqphowHy9CVgjSQNnxo/Gkk1l/o6zHX38P19X4nxA9biA9i8QGQ/9pV/SY8KQXhE9MC+YbnEsCSHLSdrMi0YCzj5SAmvZEEsQHzrJiRRyYikQyJSMxB51vMagvvbEpT8N199i/QSBjreBABu+A56zU+wX5hz9v7y19dJcE9W2UwBnVzT5f0akI5qAtbQ0+DT6NsGIPI1IO5+DULv+V1fDTYPTKR/69UEpG9kDGfpHPbyDRH9O4sz1RSIYBcmLrnfO36Xz0gm63fQxij8NgH7gjF8GtcwLFkyXz4sP2gv/CW/yZfSGX+bbxaH2K34QM9sGVbpvySS3cMHnMIMqmArgV6shUG4VPg1rhGosQa7vgY0/vajAagpWDMO9eVfzcC9p5mngedrvx33ReD+c+C+COzdxjUANRB3XdQ/C7a3GoFrU+Vxzs92yWIbKeyc3CTT6yf5g/1rumKJPvgOPjKbqkhlU3x+/jLf82qM+Fe/4Wv5XHOWf1in3INN0zli5/kp9k/vzrB+yvkqom7ui5f/eYdfqXmDk0nNJVQOmI/hK8tNkov98jPk4xz5mf7o4MzFj2ztKc4/UT4J34Ijm+894+w/e7cmmxKT7aema3kePd5YIC5W7CbjirNkTE5kmxzJdGMBv5+Pr8mH4BTVEPQMXj0z9v5TsSrWWMuaYRfZj31VHPIFqysYhhk6qwFYcXgJxvgW7yEycC1fqOg3f0VnckHwYi8VZsmohiBu72SFnIfM8km4e8bVXtnvZ2ntfNfgA8nOHuzLHu3VnpMZqsZJTnwtTLDBcuPsPl6OVIMKhzG498yYj0DZN2In1Rjm3SaVdcnePuguLGbzkb3TPd/vLHxYTUGyJwOc/BH5kwn5XrxG6zd3HHnf78mZTMUW86ZzpMGD7K+9ki2ZwpPzOSfKd5R3Jh/ETsmTHMmTj2XD+Uz5XHJf/4nMlY2rYcyPkrPcKHu3Hzy7YAdhn/3Yt+vG4SNb8T4ydi8yX3PHOzdqH1ENv/LwsIGqwZylmgyG9pzI2fd670d731zmNR89oItH5CzOHJEFurgUK/gixE+E0e4ZI1gVtxDshpkbw9hszTnEthHcwWC4zGciuOVTo+tTIzg2T74V5ausnY+wVzZm//FiInJ++H5F125R/pOMzJUPMkZk5PmOPfe+9V23j9bH6SOfQWeLs43TdM8nsRt2xYbkLXJQsVM+Wg5cjX1jsTx4Sf7rWc9xvy02m0N8FveLzeVC1cz2BKPlvWGQfcFbskwuxRv6+lEr/bIRyAFSaJzTM76cI0SNOTkgy1HiFzh7/dtEOWh8x87FYCoG4s63SSBhAn6GiYC+oE/4wAZkFEIxOQlOgzOhvABW4c2BA1gNoW0mAMQ2FAJatP9UGNBw14qruPv7ZaDfBbzAV3OoJtACEPgKLBVfAdGZgJEBPTnFHH7J+Rp/hpmRIu9o7OCSK3L02w0sBaMbNFAJyQYKe0QM3J4LGBn8BhH38AJMv99rvPmN/QY1TsfJCZEbZ8KppPdkysC3GUj+HE3FbzjQAKxxBxP0Rmc5oCeqgPBOzsrvzbNj81nLGHcfBlu/4sTewiaHCCd4e/+IwjlcKQrJpIRwsRWVoGjWsKH0XDICG3ARfjaQ5AzZJ4dYQOlaoLjvw50AAYObjME2naffdGrvzpH+yCJdrc2iGiJIA/CpCdjXgHgNJU2kvjBzjYw1gzQK7xeB5tVo+fLl519cPTVY0nNFYPqgB2dzRnJnT87O5rLlba4ItPzgFjfFE0kDX5qfvf5YEai4k4Sg2/hzvclLv8tnmxv1l8qSE3uwH0mT/eWb7bvgDz/Ols2yf+cu4K9NskPyypb40RpX5Kvx+uprwJp5Gnt97afR5wtAtM2/bQ66rgmImsu8fRWIrLlfBWoGaq7Z29OXgfmCfEmJDMyyacTOL/Ws9/zWPDc2RdYUi5ITjsI/fLqP1yz0nGybI/9kf3xOfoZu6GmbQnz0JuZ8w/7xid3XBNxCEG5QeKoIXJzCXhiVNNeY6Eulb99++U+E3dMA9BXebQSibQLuvb4I1Mwz3i8An74MNK4haOyd6M6P7EUz0L7Zl31em5LzyO3KebJnsmLja0vkurZE5uU49FHBKs/hJ/kWMY//3yZgPrN8Y8cR38Qmkbno3fzF68097EdMQMUD/p7e7X+LKGessIEB53dd0ZMP86z3+q15xBCYkgOSC5lUZJSn2Fdy2YLUOcR+RXu+xrmLs8UQNnDti21VTET5JDZfTpj9o+sD2G12v7ZlH9lXjZlyJr6ypquzibswwK86PyILfrcvV7IxsqzpdIvTfP42/PYrQPeyOw34xW3YrbkFu8UB69uH/dhXhWL4pauKdfpynvD8lFuinnmv39SMMo858zkouVi7wn7lEw77I9Yt6slrZVeB79qZnf2pplnZ7HN+rt9u7Gzt8G1/1Tl8p7PU+JcbOX/5kQK6fLjcCMGOfILdsv3qiP4YAGfuu645yC4qdPPt5YAwCH/Ws266Kg+ERfIvP4nsnw7Yf37A+VBnhhfyJQvyJ2dy4hPI78aE98i75iJrOiRnc5abJFtxKNki/gqm4Gnx58w1t8hjZZsPYa81AMlVXpqsGyO/8dts+8qZjZNz+tyYumR/28BD5E8Xxq9sqeulnlmnhh9ybr59a61wwJ8mjyfqXMnKeX8KXdkg2BZvyhftwf7ab+dzbuenSwSb6xfyCXTPL+E1reJwKr7E2aGYU+6SnaL8B4whuEVwt74gyue+yq8jv92+CGIf4dg+agTac32QyHmry6rlEZzkL7tunP0i483hlsy/6zXu+T5r/dYsbsEqfW2MDlNiNRywKfbDpmoCitNqp2JzjbzibLFYTiu/lZPjruXo8t2u5cLidLEZma/4r/YoD7J+NgyX9sg2isnO4mzkloz4mXIeeoOTN9/0y0Zgjin+44Xvyo5zhu5zbJya+4CBu2d8wfPbTPZbEGxcYIwDfc8KkpsEAj9jZKAZAEO9Dh3w1qEHNorbRoJA2F9sJLwpHdiAACAQ0C1YIsADJKDaJiAwdo0vbbGFSgwBr6JPw6fEsCYBo7DXnCSDYTgM6AYN5xYQGFt/BVrjv4YvuXDdO66N/c4cJV4ZrzWWCiIccwHDvjJuxHnnxHPonuOed93vP8tbZ+fchAiRWQFJ0C4pKpBvcUT3HE5NODpReCNYqPjOCeGrz0vekfTnuPCum9P1Fvp4BYl92I+CoSZlY/dd5yDxzvGKnNWZOVd42kSQfJJZwTfdkSuMpXM4gC3YgCP4YHvZ4dLa59M1MkdBCs4WX9alW/uxL/uzZ0HCvtMfuaS3AgRio5y+ACEwaNzUPIo0djT1au71VaDGkmZgTUBfhzWuIbjzIM1Aa7D/G2zoPT3TF/su4PFJyd554VugIWsyIeMSbTL0pQNfuAmK5LrEgR9FT7FC8tEXgO81BO/v8s/iE+Kf+ep8NKpQ55/tUzJh33QLL3TKZzhfOmWf/DFc3sI8e6nBVUOrLwHR09eANflus69G4Db/bnOw5mFNQfPBQY1h66T7mpH2I8mwtzjd1whwhhoM8JnfrylwfcDlyLvIb2sIhi3r1HxITnhJD/xrVCJj5Dmc3rhk/mwpvwKrdIRgNZz6QwF9Fnf4hXAqIapBAReL07ADT/IaeQB83QQaDjUicHitid1XS3HNwJqA7r333wmMNAL7AlAjb7/4638SUiNwm4N+4173u7f/LBjd/0mIfTnDni+bKv8r2Udsm/zYkwSbTMlWnCZrtiT28tFi4jYB+UZ+kt42v0F0iui3ZlRjtrfv+u0Ws+a3Dtu1bskw4qfkD/bI7ulfgYWcpSaMM8IAzncg+R4ZVFQZu997fuf35rm5n9jDv2yRYV9kUk5QDuAM4h4/89QELMY/2RV7Zi/5dnbeGM+uegetD0DlD9Yh82K6fZTz0V2yZmfi8NpZ8Veu6+xkTRbiQY2O5JxcEZ+dfbEnmMyu2BSC1/x/TUC84vUJu4g90xudsXU2by/iVEX34jdyjle55RN5r3gonvg93SNzJw9r5YPgD16ilU8YLI5FzlM9pjapDjNWg5GlazLYsWdkjJOLe/tbY3N6Rl63xiE7tI1A56mgz+5h4dY1CM75Z/bKV8OSsdiaL1jyjvxj88ByQdgzN3vvX4hsHojoguzpgU4qhlf+ZE4HxYJ0kJ8Lo2w9+ycfMiQffHH3isg6eft9uDdva1mfbO3F3uwRbuz7yldNU/67vjV/iGr24eRZPmdMnskfqT/IO/lG5JxPLfdDNbvsJb6yj+w5+8k/9KzfXuIfo236OW/7cG6+p/3hUXvPr0b8lrPijZ+IXJIdIhecjGpKR8koshd7s2dU/evcZAGT1y9cTEZsDMFDX1bXBKwhDzPlMOEI8R1hFk5hjZ1n9xef63PvM5Tf8FtzNe9tArKd/Cq+fiIco/5YsvX7+s697t1k5/fmyqcuWeeO472PN+/G5c1b1r42RlebVp/LT8RmfRk5c7EUicvirDy3vFuOi6v34tVk5enitGdbn6Hqenm2uLx5ELyGx2zEOZwLzpyTHOiCTuimOEOfb37+178IBBYccAIQXqARmDg04CiAbyBH3tvr31YK4PiOA71zkYezJ4cNzGsEJYOEzFAFmAwcAAGYUio6KSqHkVOjSArlcDgkSpaEpfSaLoohBRdwBJAAI7lTQG3xBWjxmoKAFt+EEFUcAl0F3wXfBhKOlbHkGDdobEJegoQyREZZswWRk6Qd9dy7OMpwl5o/4nxLRpBEAZEzZ13wwLvHgBi/68bOgfo9x5Cjd+18r3i/36BFPpfoWrAp4JArZ/Oke7roq8AKdTgoib9YeI96N74632ZgTY94hXjcvmAjbFbM3aZg53gi5+zMJYACL875Jit6Il9yXd2WiHDmMANn8AM3gkbBIHv8iLyL/F6iC3OLL9ii3/ZToLBf+pPcOpdzk+VtjrBLzp7T5/wLAvtFoAZSTb2++tJMquHXGK8JVEPQb+5XgZpCX778/J+JCkjbZKF/uqdTerP3Agz5Ox+bgGtBkrzJmL2ST0FGAiMJ4P9QCQo/yW/yoYhffYoRNVMkJLf5p9h7KvqQefLR/LVE5SYpEqb9K6WEwP75Ij4kn8Fe2aoz82tkkB2GcXZQYU6O/GqBvWbuNm4RPSGNvP5HIDUCa/i9ohqDNQRRDUAUBui95nE6h630zvfXEChGpP98AKzCAjJ2VpQ/QHvfe2Tht+a4Psg61rXmpbWBePEpEpuat0ZgGA2nJenhNB8s9uQTwindV4BLrDeJXpyW88gDYApeF3M1rWGzJsVytM1A474MfNUM1LDrC0HNvJqBNQFR/zT4fhHod57XRPTs6YtA6+/enpqA8juJPiILtpSM5DlsvEIlf8lXZkt8JNmXlBb7+BL2xMfvH7qQGFJSzcbEFvcQnBVPtiHIz5pLYk7/+WM2nJ8qLpR/2SsfQP/lanDgXJ1Rbufs5XkVPsY1AHsXfirM4IpMYAzW+BhxaH2MfZGJvZKLuFH8h2Xneq8JWAOQbWTT7GiJH6roYFPGeOR3SO5nrtsQtB6ZW3vjATnbZ/me/TvLyrq4UOM1e0vWGxPgKoxVU7CrS8WFmn99Ccj2ngpYc5kT0Z21UMWqWFDDBcEwfZUzOEO5Ku5czlezAj1d0zGs4X5Xzhr2yKMcw7pwWLyEn/zRbUzDHb9UY8q42oyPKvYtTwbrw3Ay9szY88jz5iQza4Zz+6mZm9ycoaL62j37W7svz4Wf8rrypP0jcAU2rLn2DoK5bQiaz9z8i9y6vPs2A+kg//+UC7LVfIFzOaMcwXnzB9k82eBkT6Z0ISZszXjzmZ77rZznPZ9qD/0hwZ7ssaYH+XYmWOu8zp582SPZkpFcmhyTM3lmv54lW8+rOTaGkjFuXjKmz2RtXbrFNWHLCV/ZxF4j+EBbn0XVX+aP3/oJz3d29s5v3xG85FeRcyYPPOyhxrhnZCXnc70yQ36/de+VlTPYMyIjZw2L9AiH+YX9g0l+IVzCI+I3cdiAT/jgK/gJvmz9RX51fQaCORiE28VsOF1fu/iN+Aq/hWH85teoOGi/2RU/4WwwzP8h589Hxsmn63DeNbntb1xH5GlOsozna/HyPvfNgTzzO/fqJVgPVsv/w1s4y3dlV6gYLf+Vq8hPi6Hiqdgqx63ZF6nx5OVb63VfvP7yI1c3Lj43rzXEZGTt8iD7uXUym3QuZySLYg+dbBymyzf+q18EApCAkMPjsAoOuABSgCmQLA9krvEnUP1P0y0OXxWLHxHDcIZ4gRPwnd11TpysjBlbhoAKmGgDZsZQUyHAA9469Zwbx8LJcGCcT4Uo8EnMgEDCXFG2TYYKrwopY01AoOpLDHzJe/0elQwCecCzXkm4/QBfgQQxloBY8HCuTRIZXcacYZIHzmhRRosjRvtkuJc26CTXHHIBhnztTYDBd+zZkvf7Xc7duyidvcdbu/kZ5w1gBS+yo++SJA4HJ+P0XnONHjgeOqF7nP4RPCwWPiKOpd/0e3pP97jC2zpx2DO2bkW5/diXMaoBGFbbf47rknOWBMJ7csBhi4ySGX2QL52QbQ4vKkjACqdfMMDZ4AbcpQKyd7yrKDAPvgEKvqxNz+nTHjlieiuJSF8VVRso2Bt75PQ5fEFgAwPS1FnS4OvLLw2/Gj++DLv3NJ76Z6KR+SsKBae1efZO3xXg9u4ckh4+iPyzCZiW3LBDMmaXZEZ2/B2/J1HZ5ISf5EP5zBKK/Ov1w4o6PhwZd12icv17Sbi5+GbrlADlnwW9Em1Jir1WpNM1PTsTndIte2WTzg6XZJHvJR86JTMBPx9LrjUB0x+dII06uqMrTbw40tx7av49kWZgXwTGzdE69B4G7KEmIH1H9snnFw/sv2ZAfr+YUvMNNtzLJ7jvXdx7vR+elsxrHclN67Y27Jf01BisSegdcrW3fFPxKF/CzsIpfcEo3cFoRWGxhp7pXIIqWYUHifQm0BXaCJbKY55yGbjUkIBHTQkNNc0K1/g22moGasL5Gs+9p2agJl7/zUBNwZqBffHX14DbEOyecQ1B79YQvF8D7j8J9kXgbQKyp/IdtAUrIjM2Lscpv+FfyZi/zVfyy3SRn+RD+HS64uPX/4sR9Mq20nNNsPIcsca9jSPiBd9rzhLh1mTHFWF8lf2xd7ZvzzWDYaHC6qmYKs+7hQ/yvt8hc1S48TEV8ggGix0KXvi0z1d5Hj/j7IhtsbXsib1mI+wFsfEafxUefH22z/fzTch1v1tbe2oG0gO58332Zo/8YfZG3mxOHGZvzuec4sLKGk7Im4yScXKWS7Ozp3iQv8/WYLYG4MaEGw/El2LB5ujpCXbpyN7ska6K+3BCXzBTrulcsHQbF0uee29zXXKQu5oXsZNkYv3+MIUrziryUY2o5ASPYRJVn8GnMfllt+6TQXLAyTZyTx1XbZOscHPd2obO7Mk+s3nEn5abZ/fkAA8wzu7Lc+G8fILPLrfNjqsp0OaCfiOvck8+WM5s7nxLOaHr/P4SfSJ7fcoF6cK5cDasUVx8SAbkQf7kxBfALbm6jpOtWAGDiDxdk7XndONdvzXf+pO+7mIn7Qsu7de+wyJ8acDxb9USK1/+kIzX1xYns9/GK2Pve1bDlX2Xd5fnIuP1sdU6xuzA/RqE6aT3cNigrzASudf83rNG152zs4YBZJ9oG3+LmSg5JIty9R33HMHlfR+Rk7lQsiZ7e1oZdcaapHRHh+wkv1DTqiZNBIuIb4CH4gpM1l/ojwfhhm8Lp/AFo6hrWAx/+YP1ta8Ijr3rN/mWza/5Br6KrdiT/eYj+Dr4rZaPiofhmXzynY27zp8+UfJcTrbsG0fb+LPuvt/81qInuIPFYnP4qraDIzYjBylfKU8WN8ujxVOxF1V3ibv4rfOWitPelReL6WibgeKydeUFmwvZX/YKg86yObDzb+yBJ3jhl9780H/9zptz++8cXIEGgCg8Z3edXgFlicPL8bl+AtVvSrf46xqXIEgMul9y3rvvEZDnuO0Z0PfaWZ0J7/wZAjmhnHlJIaNkqIw2o+DQJUZrFAGxphWHmTOkTADkZDibnDanJEmUEEuQS5IBseIMEANkY8njFmGul28SiIC7og/gAM+aNXUCHweZo+UMc9bO4CyMquCcYWfACEAlXhG5MN6Ae8d+s44AZcjWKKgISAUT+yiotLcb2Hq2+/ebyBk4dWTcuVC6uxz1G+/bR3tqHTqW3FQMoA1cyZnOJeT0zQHRRcV3VGG+RcNnqN+g9G5+OjfGc3q4fYQHvL0Zw4f77hlzVOEGX8d1Cb7j5CDgcsAF+tUNmUo2yLQEPDzAiEDAvmCqZmCcLaIKAFwg9qwk0bt+G0YXb3BmfbixHwGDDkvCNlDQFxkWKBB7U4RpctSo2QYS6mvAvgLU3MFrKrnWWNIc1FTyXs1ATSDX94tAVIFYMyi7p3d+BNEVPfA1cFjyTe7kzbayY7Ihr/7iVIBBJSZIXFFcID4WSY752euT+W6NFAXfcj4eNe79/Db/rLDhm8Uva/LN/DKfXNHFH9trCUKJARyxz/xBei2BrDhfG+M/6ZI8yZV8n/45MB31z3ob95Ufemr6PdF+ERj1RWCNQOv2VSBcSS7CGbJPSQb8FQ9gwVmcaf1I/gB3717nN1Ym0cYezQZrIOujGhk1Aj1zz3UxqQTI3NblZzYGiT90xD/QF9/K/7JRGA2fYm+FXwV4yXONiXKgYjwOo/D1hNPyDxwe90slHH378d8KxDUDNeGMNeJefR1YEzC+/w1AXwHWBNyGYP8EGPebuDl27r4G1ABkR5qTN1dyXueu2N1ilbwqRsiRPPOd7EmM5hfYkpjHjvKTdFRBxZ7y+/S58SUbK+/AxQ6+qaYU/xoG2GdxszhhTT66P0Ky8fa4f7So0FJQOdf6LOTs5cR8l/E+977iJ/9CJuZMLnD3VMTzo/Yp7tv3ysS5ihvIudlb9oDYbrbD91Rk4DX81u7x7iH3skOUzZnbOtm5/M/69lPsFt/IvLjgHNmds9G988KCeFrxQd4KWgXj0x+Jignl37CYXbEpZLy0cWDxa67y9MXvxoKK1fQkhtEVn5G+wrJzwRJebhfBec9rCBYb5RDkUB5ijYs/mIFB+EP5pfVNUThkm7jzkR07zXcVB/NfycI93LVnXefr8BoHxc5kRmfVNOHbGWpSsa/w/ZQfsUu5EeIDsv1XVC7IJoxRzZ1yLXO2RrlJuXf1RjqkT/Zvn/RBF67p3lkiOnHG/tCBw+o2ZcmmWHHr42pEGFyC53RSjmKcPzE/P0LO+VUkP7XP6kVncS5nhLVqCQ0APpBs5M2oujEZ8jNknzxd4557P/n6nbH5jMnZ/Nl68i5PInf7sRf3cNfu32eoGmjniDd/19ZE1o/CUj7fGe0buY46a+fPvy6uulcs4eMu9Qzf3yFrW4u8+PLk5HxswFmdHy7XL7CZ6l36XT+5BAswyD/wWdsMvL4in8puETuGy7CG4LOcZv3se+RdmI3Mlw1Yx9r2Yo/1O5wFdvm6fGB+tXybr4Dl/OYSmeVru8emydBvlsyD1tZbY8dx7+Sn6MXcF5MwWGyu8ZvuYaH4LE6W78pzy6vFZHFWbC3mFn9vTfZE3u0PdtVq5hefy7etbx/2g+ytP4Y6R77QWZ1b7NlYzN/kz96w81+/8xYAvjcCUUGAwksEU34gEjCAYzlQAU38f5Juc+/p+jYJG39E9i8wZhS4e8Y9c/7OjTKqDIzMCJRBEC7OQBntJsw1ICQdNRkWlABJeZwnMOYAAZKjAUqA5JBqrOCSY8lajaFblG0CCUwVZEsVgVFgM5+5S9Rr8gBehlFyD4Q3WDgLh9jZcoZrtCVKOYr3qN+RWY4g2SHAl5ghxt36jLx9fYZy5DkH4+a0Rk4+Y3vinve75mq+1tkgV4IjyHE+5JuR07mgRN/0QQ/0bVyyvk7pp9LVtznRFmRbrFkfrzD3Gxw2CqDh072lznRpHS2ckwWCK5yMkhv7yIELJGS+wYDTL+ETdEtYBSZU8F1ecthvjBdz4Y0urZceJSYlUPZt//RFNmSEyJGc2WAFnCBRY24DRE2cGjo1Abf5V5MJ11iqCYi/+iJQcKkwrAmT3ddooWvBxf7ZNblLuMgedsN2dkw+kpktbkpa+MASEz6yxEQceUpCtrHyiu/Yb/LT5tziD12/zB/niyti6JjfgR1ncjbnZJdwVwJAHrAL/9kZv0p+ZEmmBXvypwc6oCPUF4AaeT+1+bfkd/vPimsMto51NYHhoq8C0739SS7stQQD9vj/Gm/5gyi/UDxZP1G8ub+JyEZSVHzByeo2AHHU895vP61pPT4F8S/0wk/mF9hjGKVL2KwYp2dFnyK2RjV8Fq/DKNzAkSIbpjY/WKwuaUbIR3DNCviscdFXghpuuOafJpzm37dv337RGHxqBmoA1uDri0BNP+OafxqErjX9NAVx9PQlINIItJe+VLSnbAmxpwoGtsqeyKZilV1vTsOO8pn8LZnzkXSASqoRe+JT5DH5efFh4wpe7HGNw5j7/FPJr2fFEnNVvJaDWDdfZT98FSzYJ5KH2T9yli2sbvMFkYG8eO95D3aQRmJfbZjP/BJvZF3r8zFilZwEVuGWb63gJpvN7Yrp2V++ptixxK5rAl6fn1+6TUHcb3C+INvkC9hddm4f5Rr2Zo9sb3M+53EuxVtxGBaKueQBK8mavMgt2ao1yrOzO3jM59+GIBuLLn7ZqjngmB0XB2poPcUCObk4hlZfxXzngiVU7gdfxqj89p5fHmK+Cn7Yg4kaUPbApoqZZGN/9klG24BKVtVpl9irM7NZPosvI1P3XMfJ5F4b1wRcmSF6Ii/7gvHsxhlqZjinc1dcr+3Lj9h8eS2bXYKnGi74fR5trSFXNicbWv8Pg+lI3r31hj02zhcUF2AgnyBGyGPoxnn5BL4hvEbVzNXHK2s4JsfLvZOeyHvns441wmV068X8q3Ouf1UnknVNvVtDkN+9Js98Mrkay3nyp3wTG3dt/q3vInK3D7x7Xb/3zFyI/uKXbtPPmVzbq326h7tv751xzwpXYWupekQ8Ka94Is+RfN77zWdua6BkZp/ktHKByeqUYlG+gV6LSeXQq/vy6WILH5GfgEk2CTfRYpSvyLdm47AJg/zj+tlL+dH6Id6FcfOg/AOfWhPbHu0NftkU3DpXTU82l09ll+RRbYxH5IVgXD5n3HuN8zE1C3Fz5q+jXW/J2uZA5lx8wiIdpk8cnsIQLBQPxcjqAHFT/CyvFne3rusDgVd84zYSo2sGfnmL2+Y1VkNa1/ryIXsKi+yBzTiHc/HH+Tz5WT4OruCpXOd7I/DNmf03wFCuIILnsGp8xQuygBIPLMZPoPr/oQI9fu/f600I7vUrav9dl/jjGUDXOfqVCaMoIGQUccaKGAjBU0AJogBEMZwBpxBgKQ7QOQ5O5AKTc+Z0AiXHlMMqUb4FWkUYXkMQAa570atC0Hwl6owgJ1hQRgBofxssGDHjdRZnYrA5w4w0pxgF2kvJJyrhuM0/lGFHNxC9CjrtG93f5dCdqfOUDKIc0/LO7D2/xf3+7gcxXk4nx0PP5FswK6CRfwUTXdPzFgtXf5+lHEvzmdt1BVlrugdr8TCBC5TeCZcVNJd7nvNa4mzhqASlhE+Ql4zk4CIyTd6bgCNYysYEopKpp6bf5QKW32/iKHhYB37pD7UPmC+JSl/OT4bkQYbJmY31NQe6wUJA0ECqmRevuVOzZ5t+n/0i0DoClKBSE4YfsC86t1f6SYclOHTANmCWzNlcsiar/UuTJKBiBklM+MYSiJIR/pTf3ZjBZ+/Xfvl9fMe9j/LX/DT/LFmR+FhTTCtZqVDPD1fE5H/pl72yz3QKi6vP7IGd0SP/SZ4FfgV1QZ2uagTWANTA+00bgEs1/6K+MqR7VBOwJCP91wiQXJRUIMkLTBYfnuLApZpzr3yOOcxVc68kqXWygW0Cbizy/GKTn8mP0Mlik87oDjbFBvis2GPzFXv0L1mFTTG6eA0vsAmjxXfFW3kAepXfhM0aghoV2xisIeieJqAmnC8Cawjir74M1Ozrnwcb93Vgzb+uaxjW/LtfAkYaj30RqLFivDblnM5d7rcNAbKqOF47UsDwscVvsqcHvmJ9ZPbEv9MfH1NcibOvYlG2Rv/G7vGpMOD9jSF8r7iJihPhgW3nr8SDGjH5rDBRvqYJU4L8HvFtNQ8rgGoimHsLeOvbhxxgY7+4trHDmTpf5197YhdstwYezq/XzMPX5y9tU9B1/gDxXxF7ZK/5Afqgg2I+X0jmxetyvuKDGLnxgQ2SBZmTDfyQWbZXc6tmCgze2FAMqCGI73jxW85eLCgO0Be7p7MwTE/wq5kFG8X+Yj78oPKMcjmxQm4LY8bIO8jvbn5rbvkFIovFXl8FKszsrSbpxWFyYpP8VAX+Npacmd261xgnD+8u33fNiVpjYydd2RfbsE/7tn9+ld2XJzl3MiiOwkX5EX9dfpfdymn5c7YPV7jr6pveW7yxFXly/l+uLH+3HgxaW36WvsQD+rDHpbC5eWF6STdhxdmNt9ESkVtyxOmiXAQW3edTXVdXr7zNwRbS/fpX9aI97h8U0PUlzk8m/Am51AwkK3LjW/K95TQrT2O8a3P4Pb3VfEPmr1Z6xfNtl+67cFHNs2Qda9qL8WLn1Xn2XLATwVB5w1LxRTyp1nlF6l+kvkF+H0bDprXboz3nE2GxGphd1LAKf7DXHwno+DYDi7d4fyzgJ8Ij2+QnnvwFgi84gzm4DJvFeX72+tr1o+XV+Q2/N1e4tS7M2o/9bfxzHn5v84L6G2SCyrmrieON4Wbve5dd88HI2L3kbD7+mryRsXvG3o/3W9y8i026y37oFLboemsAMRGJj1sHfHmLpbemqyaotquOu7yazXs3ZiNxufy4uIzgO3uGPft2DjKr30L+/DR85duqz374n1/+NwI5McEEcPB1ZgEIaLwHKDgAIWPPgOgJWJ+hW+i5fu/Lv/teCcH93WfIfts37nzAn8EgZ0RkgZONMc5IBFBCZYwZCKNFBVBEGYxE8MnBPxkLcANpThRAUzSAcj45O44px8WxbYFWEglAW3A9jftNVAIoMc2J5gTXAXPW9oZKxNeAM1LOsOSqAL1J0yX3Pec8OdF+ax5GbU5z50xab4NPRh6RowQCCTx4jaacQb+PcjSdw9ru4RxKZ8NdR65Rzgf5jX3u/Na0PrIfAYUzIt+CDUdE/hVOOSWcnq7uovRfYv+KOJUK/OY2bw0twdA9wdC4BiDeuL+aGeOwEj4Lyrhz4J0tcl7k/DBeoRT26Ye86DidcHZkfTHE8SGJlGDL1p645xJavGJg54E989Mv/a3eChr2lq6cy9nJDq0tsrGaL4JHRdmSwFAzKa6xI1gIJL4KrMnk2We/CEQCigLQ2orKMGGPdEuvdOUc7Frixd+s3OG5ZIbfIsMSGAHmfhHIJ4onfGVxhF+Nrx9eH8+f1xjcce/mqyv8Slb4YzEsXyxB4oMlKfxvRUx6hhsYYpfOxwbps8STrwvf5EOn9JgOK8bpkuzpIKKbGnUaeE+NvZ9K96vA/SIQBko2wkK6L6lI/6iGMP+PatR9xl880cYac0mSUNc1A61rjPce3rq4+Up2+CM6YFf0QS8VDrBJb/RXfBAz2D4dw6cmRIm1pBVtUSf/gZvie9iEKbEfL795RXAbfvHykLCr6YZ/+/btewPDs77Oe/oycL8K9LVfzb7958BPXwRu42/J3NavCWl/9pG9sSdnr3jNhpBCtUagAqRkXwHDlmoG5C/5iOIw/fDh/MiNZ3wNm6oJmL+8sQj3HC/2wEFz8VX8sNhZ/La++MB3lwzzV3y9fffXcWcqT6tRBBs1qpIBct39bZAo1srzyIU/LO7AoPXhklzErXIS+4VlZ3AeMim+FjfYQ/4mn1MzsOZftv0UT17R/gZH5lTMZJfWtQd7qQm7NshH0uvmfOxwmy81WsibbLLBGl5wxvZgribVU2zIxtgTvvYWfsvdq1luLLiNFn5BHkBXMLExoa9NkLhf7re5JioP6d18UDEy3JGDdaxn3eRhL2KTfcEfErPsFdbCXnLCl4qtnsXJshoFGdcMiNc4JHNj3Hyth+gnu3hqUJFZtk9mzk0esIDgAkZQuV02C0Psn+2HK3bN3t3H5VKbJ/p9eQmSI4oB2VPronRDd5uzLNE33ewfCJwvqrERZvMNKyO0uiDrcAyHZIzDtPuri2pGVJ5C1tZrD2xH83j/2OIscpaVtfPLl2ti8Ln5XbIiu/Rw5WmMX/kiv2lO3LV1XF8uH7aPJRiIy6u2vvEb46WaL43tZ/fW3hEMwUe83Bum+FEY4kurl5ZqAoo5G28u97x58PAKo9ZtL/ZG3vbtnGQRDotF+8ECXVajXN+Q7vMNEVyww7AIK/yEWJQ/vbiEtWwd9lA+NlxuUzAfitzPl8KuuWoC8qfWW9/An/ENT3jlG6vbUX6UbLLfyyPXUe8nW9xc65u9g/IBnuUHXPe8Oasv+RI6XLzBVLUtvMAAXIiL4qN4XF4rlxZHi7Eae3JweXkfc1S/PfF998Zq68jRrVF+DKP2A/MwyF42B+rsMEcX8pFiDp3xNz9ymp83AimWU8qRARAQuAYIYAEGIAGMDbqNC8Z+3/VnqaQZd12w7/o+j+570b3+iJxjk33ncP6KAGfOIJyPUWVcBdWMT/BmHIyToOuUF1QYOGPZYLqd8wyH0wBegKVUBLDACrSUnhNCBVWgLWnOoQENCkCNK7r2/iWOkBNkCKigvWsXMJCgkPHacwaZIXIC+Kum4JL7ntcE9FsOhVM1Z/PmWJITysAZBqpwJDt7dK8gJkh1r2DW/qMcTOco+cOR89yxPXm/PTZenSLrtz8BkjwLgslY0KkhQc+cUjp+0lsFREUE3j386TcIXirKrFXALJhaG7cXeHAfHowLwO55Diu4+/DpegP2YmiJEyYDOuGY6cQ4ndAF2ZOvhIi9PCV6bKogW7OPM6wJiHvuPc8FZfZ4A1jYS2/0hejIPu3Xvm/QWNvboKGAU2xt0ED91UggqNGHa+q8CiC95zf7RRjaL8KQ9bYJk92X7KRXWHOuEpoNLGRRMiORJlMkgeHrJCj8nsQ2n4j4yPwnX8rn8rd87friLfD498bXpxeXNllZXyzA2UNJ0xbpdJ+O+Rj2WpJAr2wwncIp3NIru0iXAv+Xt6K54ru/5hXsEd1oBGrYvfc14B/+4R/+7A/+4A++8x0/vYvMp7n41ASEg/RvPxcD9qvgR/B4v8zTlIsXI8LwR5RcagDW4AtvNRyNW6cx2rWKO+yI/8h3lHDnt8MlHbJV+syO6bm/giIYgAkEH2FT7gM74nm5TvG/PKdcZzH4EcEs0uzr6yVfB+5Xgt9+/BPhaJt3moFPDcH7fwyuSfiqEWhejUDragTi7Ytt2avzOa9kn41uws9+5DPlMWTJ3smW38zf8pfFPz46X8mXlGDnJ/M19EzH+aAbz4pxnrE/dlg8qRBjqxWVYaIYIXewLz4LLviqvlDjD5ylImsLLOOafgqe9Sdx5I8eK5eb15GLtcUpshFD7NF+r0ycjSyclTycn01lP2wVsd0aeGvbKD+EN750fQLSUOyrBsRuyw3ZpViWjsg+uT8VH/Sf3IsRyZyManpVuFZ75MP5c3Z34wP7uX8QiooH8nX4rcGVjdNZuqpotR+NFjkAbIRjPgR2yuPK/cJ05yync997foPouhiJyAAekPXYTfKAu770YWP2SS63qEfkpDarKC/eNa7Yx8lhr5Nx3Dz9nq273zphPplpMtgn3SGys/9tnJLZ5kgIzuHj1irstnpFrsTPI/6AjfP11Rxsgm3s77N3vJrDdbaP7IMuwiP92KO9PuWKzgIHdEMvYTVyfpjlH65uyI8s00/4oxd6wNNJzcDFJuJr2AUMJGu+pDiGw6i6yHnkYVtLqFnIoBqCb3G9si+neY/4ajLtXRw13+XWak35ot92z9j6+06/6Rn/Z/54+9gxghk4wBsvhvglmHGNw024gin+Sxy5fGPNK/Jevg8Vg+BVflgccgZncrabO9MT+4BBOsw/wF363T+YXOyxw5o3xnCIagCi4tXian0GglPEV67PrMeB3FtfCr/5iebNN8j562uwHTZ0vwQs9rHF8EouCG7JibyqycMKct+9feYem/fbW6s/1e6X+AnUPPRl7rUVOqVbGAtP4UY8RGJkX9bjtwlYTVadtnWbusAzvPtqB7Wed8Xp5qpus45coDzZfuAwHwl/zkKezsk/1HymD/UubNFXPSp4+UUjEFAApqDhWlJI+bh7JcZAJDgj798kuWbaZ+k28/Cnpl/X+773Sgq6v7/5KVTC7xw4I8Cd2TkzEufPcBgLIyG7NRIGiRgLQ81wGc0aOMOhHIkS4+HoKUyg4ug5fMq8IAbeTSIDboET5Rjfc3aSTMUY/vQc6GsCmcucnB/Q5ZRz4CX7GXRBeRMmY8QpOFvJVoHtUs8q0vtt1+bnWErQcgwo50JW9lPwybksrXPxO3yTiqi1di8lf51nyT6Rs0dksQll1H45JHK0z4IhORf00gUuOOWcru4qILbIltS790rfyHz0jFd4wUAFuWc1RuJw55lrz13DB6y4b++cauRZhX34jeAJllABoSBAr8krPZTgkX/BNWJLbKtmH14T0H1FbAltiVYFgbnoEA7DK/0LMgUmezROT85WUkIua3vsTKFF/hz7UxFXAwfVDHwKIvHu1wDcZqD7G0wUjoJVBZ8gVkBBdE1XKL2UFMKmczs/PJdQJ1N+rISlBKUgwx/yjWJKhUn+tGRk/TC/XrGHngo/Pjp/bR7z8cubXEuMStwlUPYnuU//FTHOQr/ZZAmCs5cMwCr5kBPbUYyToUYaeaY7QZz86YWOagK++iKwpt/v/d7v/ex3f/d3f/b7v//736nxfb+vAferwG0GhgG8pMK+wgBK/5IKVHNBopG/cEYcZvFXDcF8Ct7YbxF89XtzP42tZ4yM/d68/BnfRuZsif8Ik5K1/DV/AJP8QLik04o6iTW9S3xgswbENiHCJhLLw1K4Ev83H7h4/QxpvGm6wXFf4dUMhO++1Pv28N8L7Gu/mn39T0P6vwR/9EXge/+DkLgzVRzIZdDakTxmcxfFCvnyndtAkXSyo41v/4+2O0uSJEm2Mw0kZmAhd794xwMo14DlgHop3fFl5V91iq+Yu1cB/cDEomo6iPBw+AibeUQ4CUfCSb5UT9r48zGsXLy84rNi4uIU8Wx1U+1uI2Ae1Wibr2ID7tckbtMlRvC0moF4m3UT8eLYZzRuR7vOuTbuNZfYxTvgo3fic/EBsWp+5rk4Yy1qh/Vlh3JKftS0l7N9+fAS+Q77+0IgLFjx2ash2JcDaTkpj+MLbYar6ebN9mq0GlF9ZnObv2xenV1bs9l+YSQP5Z84lHfy7VN92ONETYif2/DuxlUdUo/4i4+9Oz/hAdUCoq6J4zgcvmY9/FZMJ3GQ+G08gVQjey4beBfxbjmULeQWKaZI+JRYS/sMWGV9rZVWW50Lv+gaUH2eXRz7zHP2HYn4FtfVzxvjbfg3vsW2dbOJ+FZHiZws96unRBzFlaqvNFwox/vM9d27+U7kkHeoCbjY8vZwiFYn+Elc8uttBloL39iHhQ//SDNwMZNd2Z/NxXC8p/riuNhM2Fw+eH5fKhBxgrP0pUL2Lj5bo9xjZ/ag20fAl90n/kTC6cQzPE/t9dlq4jPXvMb533F7xfS+40qYmI6HqRnEWIy0F2p/Kn52X/RVTflHpWd6h3f1zsVCa7PWfLHxCCvkSF+S5E81NHzg661LSV9WJbhMtYpUo164Eb+R+8UggbGwAG7GbRJx67Owg4QXi6di1nzMF9+qcQ1T4R8ctGaxGoayCV4gZ7OTGlKMZT8xUpztZ43d0zOIZ3qWWhT+GLtevaX3nWLTOfFaPIYzfCquxFjxJAbUYxxWXcSj8Wm1sv2cmqruEpy8H3EY2wfYH9A4PO5OO1az+3K/2r212fO9S/2vHpN4lDlbg3VZEzuzu5pUHYYh1R0+47u/NgJ/Bcr/w9mALACjA7DVrhMkNcv61s49/2gDkNTMu8V9j7fBd69fvU1B4p699yWtY5t/1uHYBqDzbQroyAabuL5CLMk2AQG75JQwEpZIXoW/byUDeokvgSpEnMZ5kijyqJCVRIKZCORAPqCsKSOIBYkADsAKnt3AXd01JOLnOQGuZ3tHwSeJJGSAX+NGYYoYLmESmNZkvDq559PuM/acil+CeEh47w1gJIT5SApzMs+kuV5xT03A5t+mgni3eTSXxhVl4vwed401NPeIyc7fu7zb3JpnRZGd2Z3k0zZF/GO8vgUUtM22cRv8zu016++kePFc7+N3YzFgDt6ZjswtqfOZ+KAB6o77rCJvba2TADO+sH464ObX9QUbAjr2licK6yV3REGSV3QbtPKMtJndDa3ntCHwfL4q5szBXMTUEhrrsf5ILJ092bqNFSAH6HczZ2PWBm4be31TRLYRuOdqQDmuCL0KiTl4f42fYsEc+Zt/+TFSwwdygg/Ep/hlc8JG2RZhjrjY0LR5iJSoLW3s4GXE41PNWPzfceJezwqXCYKz5FqBQ4zCXPODtcjKYqyNgU0c38r7iIH1i81in43YCk4iATbL28xFANi/ppwmoGZdsg29VwPQceL49YvAbSo29h7kgf9JzT8ifl6//jH3mgpELDiuKWd9YQftnHE1Ijs4V6Ngxz5zX7jj/uJtx0nXlS/sLYeqM8VjMSn/+IrP+E6etvEWk2opaSOn3opH9Ziu+UDiPOJHjMZ1qvvOGX9qCMYRboxeEcfxFBo3qUGoQadR9+lXgf0i0FjD73/9r//1x/FXvwj0HE1AWpOxJqB3Lk8yd/yltd8cksvy6G5O4ejFTHUORixXqZ6Fk4RPYY1aUT3L95/ENfDV9cQz5Gex4flyV60oNqoR25Qx5zZc9BJja+1LW7iBKFt7DRqxkz18ZrwNUvFmE8Q24m83Q2xTDcFVzDObbH2/dUOukHJVnvblwxW5ro7AIXXi1oPE+deXBP3KsM1NmLDcMM5hrup5OalOlJfViTa8mixsAnvhMFtn5/uFURtVMSn/5Nfm0Uvi62K4XK5p5rnqUA2c/GUet2FL+ApvM38+29r/SXxuzXE+9/oCcfmImiPexEVfnBV3bCGe2MJc4VM2SeCU2ilHacdrK9pnuy9xzr7EubWLY/d4BtmcJ9XOYt4cs5m5t47yv9y3drbAFXAG8SDGlyOF63HFtPwWW5drynXXyHefvfgiHgZn4mXeHwYk/JhP+3JX/V8fxQNhA9kasv4qlviJv16+qimbjxyvz7ZxmHge3PGO3R/CFDEKT+i4afHZGq0ZBsrF9jxxadJe8Z+RfNgza9Y47rO9rvFy5O8ElrcvgC3iIhEztHhoLypeihsxY1zsxNlW4i0vHYdJ9txe5zk1GL1jsbBaZM3sIwf4ZPctfNaXJNWkOEt5Rb+agWGFGBF/RCwm4kffYeNRzMl3cRc+yP0wYzUJOxYzwgnP82zvqRaai7ktLmzdgwn2vnFstmCTclVsvOLkxszrs+4Rg+3z6TiHY7ng2Hk+cX333XcWd/wp1oqvYqdYqAmoPqqX7QPU3/ZvNQDVYfw8zo6vtz/wece4fLp7q9ee3f5Nbfb+Ytr8zFU+mL81si1bw2KyjcBqDz4Xfv3RCPzl3D/+12COrhAbA66agDW/HCu6RJBUpP+ZJmCyG73buFvivOcar9zzr3uvROybP+1cpCLtXJvOzkmWtPMlygojEwVeokqeCNASSKLgIEqXmOxmNUKi0BEO53gBLZCBKKloEkB1gVFAt7l7Ha8s4H1FwkvIEhAIEqQ3IDT/iBVBnq70WdddvetPvCMiStoQlPjNCSDQjp33uXE64GjunnUJRXPhjwAuEkRbwx53nbF7fa651FqId3ifdzf3C1DrU/7kD74JqBI+bGNtA8Gvu/nuM/rl78RzvYPvK7TFE+AxB+cVaOPmRwNTY5/VTClmAlpxuuPWuvHEHmzBNuzC1+sLtkXu2LpveiuuiaK0BI9uE6twAUfXdL3793mez9+90xzEkbmVd8TarFd+rE/YmPzLr00cP/Rri20iJTZoFRNFYYuJ45qAtGLT+TZ3NQOd318DJm3yFLE2mAiOeebf9Yf1yQn5Ze3sUOOVreAU+y1hRmCRg93gEXVlcbNmy8VkogbA7deXOGpOOB0ueya5ZCWyhECZX78AMWcbAGSaf8VRBEWswQI5x6diPewspwg/smmb7wgA/yj8CnxNu9vQ61d/GoE1/TqXOL73kW0uerZ3iYHiY8dfbfbFozgk1oPUwAQiTq31U0OQ9BkRQ+T1GfH8nhn+dF33li99AQFTiJjkB7EYVi8W8B0/tvEWk/1aDZEWj/xPbLbFRTG5jQc8R0xGhqv1xdrruBhsLDbpG7Mr4nq5Sb8M7Fd79P4qcH/t168AaU3BxjUJu2d/BUhrAOJWv//++x/aObllvq03O2xTAHfBW9hueQoyCUuXp8AE2CCfqm1wA37wV/WML7eG8O+tYZ8kjIKxsLbYCIPFBtmaXb01v914bYy0tr6gpa0ZdrTxauMThyumutdzwhj4or54l5hUR/oiUNxWz8RzNoG71hPWEDkiL+VPuRrurIRBcr2ch0cwoKZfeFB9MHZf99L7THUCRnh3OWsT1CY4HhgHVBN9kVle4jvyMpuXl21E8F/5yJ7iTLzBbzheTJJyrr3GS8pBtaB6IJ+3HqhH/FaDxTzULcJf5miu1X3CX8XRTwQWda/nLBfZzX61klQv2YG0qbehLw9JWMU2dGNi7enq62qf7cbecY0pn6+d+OLWzuaqKWX+JM6UzeK37KCWigW5H0eqnooZeS/e0/FLMS+2SOfFmTENM2DH5nwCX6rd/frnE3enSb7eZiCRu9b3XTNQDIsp9orr8BP72lO3rybs7bwxHyzOkvaKYuFibg1rDUFzsyeM92ZzYr3ZnS3CQza5e4r/E/Ecfv1nnicO8Ms04U9iP8DHYSHN38ZiRVyIE+fERjXBZ4ub1RO8Ypt48Y+XhK0kfhzmdo37e0diHuZjruYfHsZX2D3+TGAK3/UlSTHHv+GR/BJ7N+5ItUmcyE8Y2pcIRAM/PE3EoXgrHl/YgfvEfwhcIHBjsVSsh1PmAL/M07zFJyyFCcuti9GNT/WCbaqBr9j4SndPsjEZ5uzxK1b3ecVfnKT4SqrFeOy//KqL8ejqbzUX91Zb7QOMa/Dh6c7F3V9/3WPPYA/RvqEa3l6u/Zv3m495qcfiDx+yDmtl37CP/XEf9Vdc8ROuIo76sudXvPztPwvhfM6uABsrwgBMoS1IdhNGKtA7/qls42/J8V6zx8Z3c3jP7fF91kusp7E1WDsdASE1ASMa7LDFVmKVbJuAijljS54KbEmkiEQ8JbgiK/lJjYqINkcikktOOLrGEbAv+AU0MF1ArTkhaArs3Xy9jq9IDM8KoD1/gU9Cb4Kbl/mRbQYmEXQEgk6+Il+e4Vk1/BQ7Ojt4rznQbLJJfwFh57vzbu4kYkvu/AmAM19+qenXmkjnXUO3Gdji7bme713Zy1zyJ+FTNs+fL6AifWuR2Gi3Cd/zK+65zyFixTsqvBVccwgsnY+cIXjAyOfiwrFrnHO9Y5/R1tOxa1tnYu38w4f5ln2W2CF02VXRYfcaVIn8AXw0uQ1AY9I13dem1nP5tHcS8WdeW1ishw3Yy5qWiCge/IBcIBPAvAKSKCLAPtCvqNT0e+mKDV0Tytj9ju/Gjigi5tB8xMX6m58qKNbFB3KM3cUpeyvuCIxijyyzpU1VG2qY1oYZ5i0BiWTAUBj7aYMHt/2CaX+5lLhPLfIM2NvmxjvCXe/1fvPYL1zMUwzk6zYwYskaxVnERFzm03BTvsgnPmXLfMfu/KLY15hT1Cv0r4Zev/yr6VczsPP0V78K9J5IBt/TNvl833yMXzGASNDiMNJbnJJIr/XSzhmL58T5PhNHXRPh3s9IzyQ9w/XFXzFYDoUTiFqxCAsWB/it/I9Uy2sxSRBU8bhkeeuzmBGPOI4YElNiS12nxRYeIEYdLzfo8+LReM+5p/hejpEsN6kZiP9o2tXQI/uLwP402LgG4evXgMQvAWsG9ivA3pluLTUFyiH5g7sg+pF9+SPH+8Ub3AwvbUzhZcSfb9Q0+cRnW4v5FM6oG2oKbrK85DupJlVXPM9z4bH3qd9ipHodZu2GP8wPu8TJNgSTNlswZMc2YuJpN+uegbt55jZJ1BIxWs2v1qvx2QTeive1hTySNzUCN2fvr8nDIPlO1IDqSLWk+uC4L42c75jeZ3qXTXDvJ3LX3Ng/Hlj9Lj/78nS/NKpWiJ3yUkyxJS4s3mqkiEG5KJfEZzlpXL5ckWOuk3vE/eJZ7elLIfVgfcbv5iIO8pe5ihXCZ/yVxNNW7+ckPOoZxZt6I+bkjS/7cf3izXzEVTWTmG8YdeuntclX62z/8Z12DzFuU599tm7Kef6oaWpuhK/Ml99qSm18l1+74Y9Hx5PguJyXt+JcDBFciai18SbSeXHmelLOt+8o9xPvijfWbI+7VDNWYIMvkMzdOvgrn5GagdbLZ9ZfvqsrbabZSgyTYjjNZ/kunOWXl935XYwae7b3bPN1uYv5yi9rEHdi0pphi3Ub5wM2Wb76E/nUcEn286+udb7PaT6DG3yZ5lO4zsf52/H6XnyIl2KjOLnHcDNuEZdJwjGYRmr0JbgQgbWk67oHHvf89k1xFvO7eGhfSWDi4kWcRd0k8ohfcRcYCZPCicWK8EK8VZPEy2KH3BVPJExNxF6NPXggJkm4STonVok4LVY9z/N7l7mYWz9gCkf78VIYau19Kdg+e2Oy+GA7GLGSXWnH2VgcrRRbG2vfac/ZPar44s/iaX3N92JELMT9E7VTPd09Gn5e06+9ALl8njjvvq6tgVhdrjar/eJw927myibWYU1s2p4ZLoTN1eD98lMMwZxfsfK3fyNwpcKhAAsaWnAgjcRYYaZrljV+FeqXIKOI6hLiHW+TsM+2UUh3rg3jveYnEllvbF1E0aStV4IgGpEN9jAG6I7ZypjtJM02BEvKOvVEMklgwhnbDCQSC/ADBgChOHFoP2mv4EougH/JtoAgFd1ANiD9R6Xk8AwBRwSfxJR8vVcQEnOpCJkbeTUDrePKfk7co8gRz4hsEs/3HuByAWYbaZ+k61a737OaO/tGbpcASjLzpW1+7q8DFejOO5funtbnuT2/Ik7MZedqoxAY8sP1EbBC1BW8NhBtxoGXc+muodvg3+fxt/fR4qbCTDs2hwVomgRKnUsDXRKQ0+ITKG8MEWtng4pp9nGOD9iNHeUEGyNFtAK0RI60YZVHcsoxQDSOVO2m1v2e03M3Jr27+eQf82+9bFIRIWzLzkgF2yskrz8JVkRq4AF9RUERqKh8p9vktblzzvP2PUQh8Y1nczG3CA2flteww9rkhFxeu4trsZyd2RJ5qRkIyxAUGIc4wEM1BKmAkxGO7zZ4nzAcVsNkWO0Z6g6BvZEVeOv95gFXzQuu9msd81YYa/TKafEl18WctYtRcRtBYCf+lDP314B8xv6KN58gAa8GYH8SvLJNwJqCO77P8FzNwKTGYw1Bvhc75vX6tY/4q6FgHZfsEnERdhiHEcUz8ZlriM9WhyuNu470TPriTjHI7nS40BcDcm9jke/UxDbd8rlfHfE33xeP6u8SYzU6viM2xZC4bAN9630xK/bEs2ucjw8Zd85xsenzuETxe2Mez9H4/v333//gRK8/D04TjT8NQL8I7NxeTzxDE5B4tkbj8in5Yx3mxwbWV+PExkL+IPoIf/zERhg3sTkOOwmcXF5CyqflJYRPqwn5ezHzK6kmwdnI+9YO74pveH94JT5g1v5KCw7YcNnALH5ZZ1Ls1EBqc052LNbcD1/uv52GC3i3eYjb+Fo4o360Ickm1io35OTmpTpiE3A3ImRxSP7DAVKDsHPpsKKa8/ri6GKEvIWD5miuxNyzP96kNsLT6gTbi49svhsR9mVX9q35VXOqXCrvNl+SmuxbC1xPi21xjW9rrNTE9V7vr3FbU6s45q94RbFcPONnSfG1Ys3uJxtraqS4EGfWT7apJMbMsSbcbuKtobW0eWebcOqnuvvYZ/cr4SHxTn5gM3hZ7It1MV5Dqg2/+GartRffs4/4Xo4kT3FYOSvW45Pl/icMcJ64Ns5p7Fl0XIV4n9yivV+uqRfx6rj79ZkaYv7x9LgNwQ0J3IMXtxnIZ22oawiuTWui0Ox9m68Jn7vXc9hdXoS7sMW7SVxVbIkxc7cGa4EvRA7aC7GFmnn3OHQ2W2HLfAWj6c6t7nO5v+P9vHvpuD6d/+higYR9NdXu+BUfsAhOro5z4Bck7KrZRxyHo32xkoZ3rvEZvN17YHHPxm+ah/2xOVaX2IE92Zrwwe5/7f/6oQH/hY8EHpVncAJG8X8xJybEXSL29ouEMKR+w40zXKfcDwfCBRhBnHdduNO9YtM7YIIY3diEbXBB7lgXTCgurV3+vRqA4qa4qKaIC5r/+T3/hxnsTByTjol7xaPrwohiL96xume4zns2vvi4ulcMxP2Jmql2Vndx/5p4dM0/5z81AROf4/PG/TLQM9Rruv2c98cJ4s/Wba1sKrfbo7I9XCu+4sfVXz6EO7/8+pd/I1AQcHhFQvEgxhVYRVnBNUZk25BtE+0W6k9Sk+9u9vb8bRKSjukafp+u+YlYh3XSja2jtRE2oX1uvOQ/G7HdJlbJs6DP4GnJKlElVQRlyTYQ6JuBNq6aExGVvgni6AgK5y/IB9ABbslE+tZ5ZcH0fhbIpSVRiSaZSeBXMH5qBipU5lzR+iRAk7hHQY9AE8+1Xtp7vI8EMFduIVu91wEpZNYzPT/wivzVkGJ39t9v5CQcQSTaFBHn0sQ9u2Ei1luT0zrNYedlnmy94HV9CLQARBt1QFEh3HNtyPmadl8b930eKWbogJmIKefEVQBuXkRc0J3rmBaTEQbg7FyFgD92zRVRNonMkSVz7Mj+CBHbtvGKgK8AwRrrO95r3BeJr1Cvr/gokN1Y4xt5YR3slT+yN1KBePAPwlEhSYA8AfgVlC0uNmxXu7Zj11WQVnZz570RnOZCKibmzZ/8wk98FJm2bnYX52IbeWFr9lL84RTMgl3ISaQEcYB5MJBENKolcJQOc18YnbTpC6dJ5AVp8R7Sxs/7kekw1RzNNZ/DUj62JjktzuQdHCnf+DR/8mP2y6Y1XfNTzTlF/dUIrMF3xZ8I3wYhufcTz99fBNIk4kATc6sBIBaac/6/JDe8IOGIMWwIP8S0eKGJc33u2j12XRhDfN64z8IZsl82icFwQn6JQ/6R/+FvsShX27jJacR5Gw1LlJcYF4819WhxaSy2fCY+nTMWa8RnS5wdd6/673zPoPEnnznvecRYLBfbOAu+U8Pu1QxM+hNh+tUAJO7Fj/zHJP3asC9LE/No3uUnu2gG4CY2tW06yiGcxEblfnECMxH/sFI9i/STOAmfqgvVDf5+1bKvpHuqMRsnMLlmlDipVoRZ5lmsEOuACbALPuwmP1kbXNEcCVvYBckOZ2AjjIkLmIf5iOFwxpxhrTpoTWENwcPkUblpA9CGtVxeqekf9st7OEAvTu1n4YPzxu5/NQRhRfVC/l4/VC+sSX1UL6zXustR9oC97KSpIkfhsziTm31xhDuLSyK/iBzaOlEtKD99LqfKSXm3NaHmCj/yJ5/xublUE8zPPMUIiV8nfCemkuWpe5311hy7sQafrH2bzuZjbnLOPIlx+wV7CDbpywrSOleTamLYsxo2kcaeWc4n3mmTzyfmsM1v872Nbjbry7TWzzbtRcQ3we3ECcEby/mN9+/EfUR9KPeXq9BhgDiEO3h8fJoOE+j1mTglMMJ6Lk4QcaK2XJxgH4Jz8KMaQ2rkJtUbdif8up+zvTwIe40Xd9hevGZ7+0HzFG/tQaxFTLaPwJtJe5n2ZOubhP3KZf6i4+a4EO3YNY4J3Grsc/7gFz7i43zkOuI8aZw/w798vXHxKUZq+sU7YFPcheA4BHbCL7wncXy5XLIY23jvId4ThzGP9kLWQF/uwuZ8Ei4SPuuLko01cabOVktqBKo1YQYJO/EbcVcvAY4Wg2LqxiEp78UgXIEHYjOMgBkXHzzHsxdHzQeemat5F5dwVFy21jCBLdiEbYolcVO88DVZbMi2HdPOia0dewbt2HnP82yaFHM9++JP4+2DiCt+F09iYGuvOqlm4v3txXDzfv1Hx9m/awIS13hODUGcvv2dGt17CS6AZ5tjc5eDbCu32zPDOrjGH3wDO+AIv/FfdeZXHP2lESgYBIXiq1DQFQsbr8hwxbdi3LklmN9JpPfVwNvz9P4q0PF+o33v/2fF/K0xckFbIzs433p9FuGowBpHWDaZ2FISsZ/PS6rAvwRV9Nu0SuiAv2+YI6jbtEAuAUjAL8mAPoIpAEq2wF3CCRJJJ6EC4BIgaWNH38+IYCuBPEOSEc+tIPdeUjFWhAGhwCxAiTkn5o68G6eBJnGP+68oahX9fS+QUcgqZjQbmKO5Js3Z54E28czA29yJOZAFchLBB+o1BZ3rGBiurhmY74hkVbz5Mft4/67N/LM1sAsE8w1A2E16RZE/FS6g0UZ/i6bz3be+TrwjcAWm63sauPp85+WzPcfO5i/2xKFzrcdn+Sv7Jxs/4iEyw1bZLtsDuhqB8gNBrbAm8kc+0Tvea7qfv/YbLeK95iA+xV7zFEPWtXnFnuzNvsgK4G4zt4Ce1LSrsCgAztXk26Yf7bhNnWZQ1ygYPk/3LVKikDUX0qauYspH5Qmf8EFNcfHJHm2Uliy3uYNb8KvmC1zb5stuZmAoqVECa1/4nFSH4LF7eg68DVthKmyNsJiLomdeCiAcFRvIShuYNgYwqNwrPtmEbeQIX17yyP75gx+2QaeYV+T3l4D94m/lH/1fg5cseDepEcj3+d/8bgwgt9ZAxAJBdsRDJHrxoZoQTiz5vp+vdA3tnsSxzxdnSGQtzCDF4GKyPISffCcGI9KIqFq5GzVkWRxGkMWGOBQrarLYUcNpsRn3EWdpMbbH1f10RNpYHBbjyw+ca+xaMXzjHdchmnf+PFjz7tUM7BeBn5qA/fuAnuE/CcGTlit5Ly7TnNmh/Gzz0MYCWYyPIPs4iY1JuCmP1DW5dIm/fIIdcor/+JJ/YSXfwhq55dzWsq8kDrJ1R556tndUs+MQ5lGNECfixZzDe+uAXdZk81WDypq/EzHWJi27eFZNUjHpnUSsZhf2ME/xrPZVP6yj+kHkSLkoP2G33N1cJtsAVAe2BuxYbYERjumaf44bu85z9vne2WYIRsjpNiD4QBsu6yhH40rsfn8VyObFEjtWK/Bg8Vdubn7eOrG1oONqgryTb3Ftgmf3KxaY0AZWTYAXsIO/ahZvLMfPrCeuSifFWLI1sgboxhreIVZeGEXKwebODtbEFqS9B802YZL1ry26ZnX2qW4ab/4TOLmNwI33fpwgxq2LT+V/fJat2CfOLyc3xnGkeONPcz4p7+Mqcr/9jHrtM++JO4pB76920PCIH/GZyyMJ7i5XX18akJqB/BjXSezdxDK78eP6MGlPyP7G9/PitP1gz/au4qaGC2F/c4S/y1Wt0frgYPnIJ+xA4q4r/MSObMi2/MWmsNqYzenOL793DAM6b8w3tGuchxN86LhxNeC7WNjmTBqXwD/wCRKnrflXIxC/qZGX3KbOV9K93UN7bhwpLmMN1mV91s2W2Vbssb/ckCP5Cc7ACDVpcYKPSbwaVsKqbUCrzfKzuAs/xA4sJWJRTInFV0NQLOIkYW14cGOzXoVni89wwbzgAVwIQ8UivBePi51isNiLX5P2TWLhxgE/V2sav/aq7ruNvc7fa/Zz0jPT4kr8iK1PsdJerXpK4vz2aJqA9E8agCtxezwet1ePaTW5uhx/N7diz7rEXfgH58SaGIPNMFp8VXvjOOJGbPyKk69/EbhkWNElxhpjSOU20SKan2QbeRHTPRcR7jypMUjunwVvU/DTue+k+Vsr3TE7RDJ8prCmt8hWnF2/GwJ2q9iyq89eRZdwhOIviSUZ50TAJZoCQGxiAQWHRrxrREk2hCSCWQNJYADhwKlk+5QUJcQ9T0pWiet5iecqDsj4NtTMQ8EVlMTcCPKkQCHENb4c33OJe9zveRV20nuSGkrmohgpUM3RuMJlvmxSUfNZCZTUAGnOzakCu2Ce5Asi+QAh7XzNQSQDMd5r+c3a6UiUd7Nd64zoWINiwxfrP4AAuICYcYXRuRqB2xCM1Lt+QXD9nYiVyFckzhy83zF7+szcSPPs3B6zt3vYOwJR3NDrA2tn8+IoG13izZbyoQ0pAldRvbK/ZNkxcY97yy0SwSX83jzyi3VYT6RnCw/bZnPAjZC8NnI2cQoK0FdgauopNBUBnznns6+ag+4hFSp636WgRZJq4JTv5m4tfFQ+sL345wfrZwd2QZSR0IpLm+nd4ESKl4DYnIWRi7Fw94XPV1wLf7vfs2BrZAaOIkCwNLJiPm34YGgbdLnIv+KpOMuvbBBJZRu5wV7Xh+xbsa45VzHfXwRq6v23//bfPsqnXwTefyPQ8xEORMM7+Z7wPYmY8L24uf4nEdnIrHiwrj22VmuGI+I3st2x2A4zXOtcWkw5v9r1+1k5kiyWEPEXHhSDBP6KwTbbrwYD4szvRB21+ReHxQaN6KrPt2bjOp9013VP94u7xsW554t153zm2Lj7cQfnxX+xjb/gO37B5895NfIc738cknxqAhKNwO6l40xEnlmP98ZLapjgIRoACL/NRV9KEhtRuVMzPcy0gZFHMLOaJp/gpFq2OUX4tFoWXlZLbkxcca0aEk5VW+6GS+2E0WKlOi3P23TJ/+qDzQtcEDc4ljG8sN6fNARdJ976paT7PdPzxWVNsDbp2WbrhzW0Md71ypVqtTpCkP9bQ+S5ekD3iz75X00xDhMchxH7eWP394zFi95PzMnczBE+8mM1Qx23tt30igu2L0/Zh73Yu1ohR2vUqxdiU5zKEbm33JxurBb4nMipakL5J649b3/J4n3eWz0wH/Pis2r/1n0+E084IBFX1ta465Jijd9JzaRijdRwhk/mFEbJvVsvww62INZpL2Ht2SA7+Yxmh65z7PO1TXm/+e+9uxex6a+G1jhlr1ejm4/5mj3Ed1/eFONiRL6G8eJ9Y51UT77josQz9lkwID4ZHvT+moJwwTm+hEvhQ7xmRb7iOMVtPiTWT9hDHIUTfMlmW2+y6fqU8MEek65zr2cUG+0FYY39IB+odbCX7eO+xaz11LDGa4zbUzjOLlf4iY+qveG03A6v6bh8Oh/kD9qxa41hO5+lF+d2/EnEA/6Ae8QxCFwkeAtchEt0zTqyDRzj5MXDv5LuiTvR3hVPgofLo61fPLYfXh4dLhZnl8fACfWIwAo4WRNQDGxtkp/9KpDoH5CagnAPphSPN+bClzu+UhOQeM9ignm+MNT6wgOxxwZsIbbElNgRI3HsYmExgN/5mO/T/Nyxz7P/3vcVhpC97r6DFDu0mmdcLGx9JX35j38v96eXu/djgD33SdyL66vTnt371GZzYQOcvTrMdvEhMcfe1Sa4wCft1XaPBl/Exb/6RWBawVCIt5govgpKmzfEUgPQOZ9FNl8SyV1Suue+GverQOPuu/8OYOdqJP5ErMH6Ihd7bI39CtBx57bAVlitn63Yzjmf7TURmktQVhQASVsCV4AJp0k4RJMjFSVFCqmlI5kVYoVOIATwJZ4gITa4u8n9R0TAEfeSAM/zBeKScqLoKMQEELQxUJja3BFgEVB2rsJNjF0TmNQ4SrdGc6hgrVhvxapzXee+il/ATSIz3m1eBKFgX+TwNgQlHEJE84lNQL7Z4zZMiWd4Ht+1/tbdXCJTxFraEOWXAI0ACeAF0Iw/aUUMkNxN/Pp7JZ+TYsB8IgXFVQThanYmjWnxkv88i177sz2fs3tFlF7yxt5sKxfoQG9/+fGd9I2ce3uG50WuCB8hVcUgMV9rNnfxtfZiS3ZFGIA2m29BSYA7oK+RR7exUwRs0Jxr06bx09j5moDOucexMe3Z+66KmzlFpiqY+VNO8Eu5wAfsbv1ilU1s/vvGfDc4/cojEltjIZyDf7CQtJFZDO4LpbCX3nEYTHqOTaPnRrrhaGSFICw1MOAnPyNdyJd8tKb1awRYfLIJP0ZA2I4dkYH1G58gBPeXgMnr3wa84rrbMLy/CoxgaAR6r/jwPhpR4HNz4v9iaP2PzIqB4kBcFg9hQ3FhzWGDGGGH1Y1dA3eME/c2DleKsys2CHKn2IMNxV51AyYusQlPI8/8qj7yM6JcDNpQaf4hsAiP+CgW1Wvxs/X66mq8Y9dX78XbkuYdX9nPxGoNuGJYTMdJ8Bhcx68CiV/0ffoT4ZdoArqnJqA/Nd4vR70LH8HnzMMc4iNsU/O+hgnBP9qA7pcncp/9kf7qHIn8y6mtYUQdk1c4w24Yt5a9xOfFydadF9+ohhKYZU5qLrwSM/TWBmuCYfvri5pUu+la6bzr26y5P/u0SSdtiqrzizXi3Bqsx7pab/W8nKyGqOth0ErNu7RzcCA8gAMdhwvViPCiz164EV4QG2GYYI7mat78kj/KVzU7+6sX5SrJ1tlR3MlRuapetBeRg+K1nBS3K+JXHYmnOyen3CO+xbW899z9JYt38jPftYmtJogP8y2e+a1GoNiuCUjjIcsDq40959MvAouvNvLmJu9af40ja7D2sGfxyTqzAc0GNQXlubFr6cauZRva85zLTvK/L0pqnG4TqhpfjMeXshVfswsp7+N18cOaQcV5sV49EettzOm9buXiATwRf2pH/GVxQUw2L+I4XgMvqi0rcXn5Sy6frGEjjsOIGnfiOe4jrrfuvMTnrnN9TVj2Nw6L+UDc3JgVZ+KNH+KrxWWcGR5bv32Xtaura5+Ev2B0+w32dC67VqPpeC8djsP0fPPSrl2ce0nxkC4e2q/ExZyj42WLj+QTVi5OfqfvvQQW4lEwuTl412Ki9Vrrcpni7sVlxNdihRwjai5/90tcTZyagmIint0YnhCxI4aIXBZf5Dakv5Pl1GJxMTT87NeA8Wo1tjiMC1iztYsruSpuxIGYWJ/zNb748nFfVLe33eN8717X8gXtefHQFZ+71/Xu6/m0Z11/b0yol9sExMNrAC5Xv4Lj/9f/+l//ju9/Ejwfr4/bq8/e35zEtfizjo03thVncl3ut1/bXwSqQXwGs8QOvP9Vez7/IlBx2aKj0CgwdMWmTVpE8yvZxt2eezX69peB20Ck99pP534ikYfGbTQJOyie2YF2bYU2O7EZ7ThbfaXdq6jbHGxDULIpwsiAZFNIKiqSPvIAGACFooSISzpAwtmRTKQF4C/Y30aSBAygA+CfiOR1f6IA0J6rEAR8ikcASIAAQFB8BWpNNudp54FFn5PuJV1v7NkKvaCvyeTdxJiYV+Q0smCedOcVreZOu5+ddu69dxuXCiupIRhx4AcJ16YoIrG6a1fWbzU7vTP/ZU+2NWdrIOsX4NaGHDhcIP2kXeseQJwGyPvsRLxkN9ocjLMf7XzH/HO1z/nOWhq7nrbG/E3YAJiJCfbPPmy/9mPXmoA0YiQ36ArrV+Kavccz1o8EoFbMSHPkm9a3ucSG7MsPnwoMAe5900PasNXso23MavTRNmx0mznX7Dn3V7CWzChoit4SGP6PvBC5wR+EP8Qg24tPglyyC+Kp6GdfuISktLGDXXAMGUYiloDAP3hYDYGrbeLocLnjxrAXzhL3hqU9N9JNthEIPxF2RdBc+Zl/y8eIcvkmFpfQsg8/8l/fJLMzv/Bdzbi+xdtfApL+1HcbfC9x3W0Y7nNIjUDivTUg+b4YIW3w832CQIjHSJQYKD6LB2v1GTwwjpi9BO6I9fBnj8MS4+LrCvuKubAbnpOwQK4hNQhlm20bHhvQ4i9yI/6Q0+KwJuBtABK1t9otFtscV9sdO7813me3AfiPint7jtjtnfIgXoLH4Dx+Gfj7n/95iOaeJt/r14E1AH2maVgT0Bej+x+E4DfeZV1t/s2jDYL8iXeUO3IZaZTf+Ec5xPZyqKZHuaSWyaU4CP+VV3yqvm5N4Hf+Fwuf+MjWnVtbPC8sJuGVnN6YMT9zhe3yn4RdNjHWSMSOddrcww3HdLhGahTWBHSNe3eD7tk2djZ4bYqyzdrE/K1NLd31yxs5WI4S+CN/P/2aJUyiHcP+6gE8gAuNXRdGOA/HjKtDZGsH8W7zked0eW3u1lAdty41WwxkfzWjL+iyOXu1qbW5rAEiX8WmHC1PxC1RA6oPdDUhfp1sXRDbapBaVGPLO4vrjekaeFv742fiSVxVC3ETayTxQPfhIXLDczxPrN04E0PlmHyTd7i/HIRZcvK1fmttP+GYHbLB6sbqpuuyT9pnMMDzsxNh+21G8YuYZy/xDmeL7zCg+Cbsw/flI360TSQxvrmtRqg5xVMcVG0R8/KA7D2JZ3lu+AAT5BPtPLxZTtn+Qe6pKeZJ8iX/5sfE2viQX/s1sfUTcQMH+HObgWIs2/Gp2GPXmirLhVaqUe0BxcE2Y0nNF1JDlh/EXPPc+eNri8l0+6wwaIX91F9aLrNj9myvRbcPoX0WfoUFdD66x+vDleUL8QtYQ8SCGMFf4y41cOJl+C0Jr3ZM4FkcO/yjd3yxMRy8eAgLvZ80xxcmsk17YrjP/jVnYSN/yaHwAkYWY+KLj+M2sJLfi7VqUrEh3mBcXywQeUzqLcjtr2IwKVZd7z7xLBbjBt5rHvtrQPNe/LQ+MWfd5V77JXGzfpf32bB6V7NrffzpOC02fOY5zqV7Vrrr6WIn/YoZsRC/xrnj/Xj4/luAV+Lz6fYC/+W//Je/O3/v81zv82zv6t3NyzyzlZyRV/JSvBVr1V8YVu0VU2KJ7/ixuvMrZj7/G4GNFQ4FReFVVGjE1Ri5jMD+VGrcNb6Nvo67bj/7P/0loLmbswJqbfRt/NHWRvdZG1HnHbNNRH4L7NqrZ9JkC7Kx+xVidpd8Eq/kUzgk73bfFR1AEHmpGO+3cn0TJAi2IJOaLoIFSCHSAfQmpcCi9/yKoEtqqnmmZxOJTgLA3g8MzCkyHDDSilJgccUzFHTaGgR87/Bex8RcrKdig1R/NQ6sgRLpmaQNRnM0b2MakEcCI7rJbfYF9HTNwCVOxDMUa1KxJtmj4sy25ktaC+ErBYggVRWogIIGkIB2GwB0xbSi6376Rb7YjY1ptosEZHfH5pk9jc316vxG82lEcUlbkr3ZI9sgbGs/0iYPIQr07je4n6Q8ot0bqVo/8Y33igEkMhIVWbK29Um+yO4KzhaYJGJCjIE+IlIjUAG6YySFdt3reueMXeeZ+z4FpGLI52Jgfc2PcGHJS98uZXd2YW8Ff0kLwgKfbBpgFtJAbjPQBgT+hZewsYYgDTs7htek8WLwbvYI3Iz8hJsRlr5A4WOEPry0JmuryWvN4rLmhNzKj4hCdkQQ2LgG3KdfAyr0t7m34k+CfUuIHLiuXwTeXwImnt+7vBcZIZEFPo/Ert9JRCdBmMTBxQRizZEz4wj6S5PqhnPiiq6RaFx8rYQn8kfMwQxxFw5UEzR2+EhdK9flqXyX4zUVij0EWdwhr8VDzYVE3d0Y1OjrCz1abFWriZiNI+1zkojz6zOyn+/m27vEu3eI73gKPkP6jz5wIn8uTGv23YagY59pGBK/Jvz999//uL9nll+bN+bFPvKzXxFss4T0a9rdeNbkUM+25smnsFo+8Rsf8qn61Ua9esDv1WNxEIbSnS9OYJN73VMNuTVDvfBueN0XF+YH06vFYsfctz7U6BRDaZwrG9QQhCU+o4kmgM9gX/apnrBRmyK2MSc4wz5hTbXdmtjEGq0/3Ckn5al8Va/h983tpA1rdUVt2GYgXa3Z864zphP4tptf+BFWkJo25ss/1fNy1zrb8KoZbN+vXtQLm0g2bjMr/sShPKlWyLfyMtyXL4l6EMeWr+Xy5qncF9fivC+I+LImDvwwJ7UMplQbiLnXTLEWtZAW543DpaSc0AQWB8WYNXvX/RWZfFOvYFUbdfOGOfYZ9LUB2bXT8pt0rhrqOJzzPJ9dGxE29362ItkKnrKVOG/vIXfkUBgQh5V7crB8FN/iWq5WU4vvakf8U7xXe8S5cz4v1rp3BT6Qckj+xDFhg/fWnF4xR/5rTwIrxKtaw5/rU+sTv69fBrJH+S+m2IuoP/zKhjVoxDa7iseNcdIx+4vTPzfnf1xf84XEZ7yPH8zBfOBMsXv3F2IV7uSb6ulrv8VmfEYvtw2vaTiuVhvTYdb65B7nb3rHq/k4/y/20aQ9TXsWeBiXgYmw6StsDA+XJ3eMO8WhVsNGn7vOPYuH+25zMmdrad3iPXuxaXHHF8unFy/2V4FhhRgz7ksE9UdNFnf7hYJ4i3OLOVr8hX3ij+gr0OJt43CPxagYJK6vsbj9CPP4Cj+LO7VAXRBT+B2bqOlsxF75nU/5MN+unRt/Olab3ONe/uhc19I+U0f3mn3OytbQ4sAey7hf6cW/nde4W56+nD9+T+P7//k//+e/8v34v+v2fuI9vUv8eV/7uWoxjCzm4s/irPpbf4JPwq1iiR/FBr/+ioe//0VghbTNmMJRIdnNWb8EXB3h/Eo07rbx17kdI8B7HdnGYfqe+07M0/paA21Niitdg9BnFVPHbMEOxP1s4Z49TrvWZ1uYPbvC3Psc0+7ZDYZElHhEIaiglHyRVM4s8UjfPEeAgT7Ar2FBJGNNlwpzRDvw2o1c576SyHqg57mKcES9hgIQoIk5Na9XMUq6r+Yf8UzAquhHniXAzuEWpk/S3CMPPbPNKDEPcwXgEqtCikQQYBdZLOmuAHnahqANyX7OZzUjaJsEdslG1293fXwFSPktArVNvzYRdwwQXRvxoj2LKMz7DsJW3p/Nmgv7G7PhkgW2dEw7dl5crI5s0Nn7CpuzNfuLaza65LuNRo08oLeE7StRxBApRdi9dzPgXd7N1/xSzPKLuVvjkly2Y1v2DKzZHXhvsQHqCkukxHGkJK0A1PzbY9o9rlOsNIY6F2Fx/m7kKpbmpQDzdYWEL/mp3M0f7G/txbj4tQGoecqG8Ag2Ian7TSX8UmwiwBFfzZDqTfhJ4GOY6RiO9lkCN4n7ex7ygtzst5Zh5uvXgOLFWmzk+DafyjPxChvYJUIqPyKZbMrubE0U6n6lt78GrKl3ReGPFCADkYT9RSC9pCC5vwgUE8Q8ihtxRNb3xPz5fSXcsMYwgYYf4iMsoa/UJKSLI7FPHPeM8iJ54a6YY3u5tHEn38UejJSLsFRu8mP5vU2F/K5mqp+I7G0CqrXiT92tDsd/2nD7zLg4I8bbxFvibAOnZjv2vpXOIePGpGd4npj2rrgHroLTxH808/qFn2ZgDUHNv34J2L8L2DXuWV7kufiKvNo1mIu5t+kvd+QvsmjDWZOMncNKOBvnCCflE2yOe6hjhC8Jv9YY4O/qglgoHkh1BqbSWz+qL2KlzVUih9UJc5DXxczGDdwy/23QFEPWap1iySarZiA82yagTZjz7OO6NmcwMIzZjXlzMJ/FGvPf9d0aIg83J//lVw2xeWmTs7m9AvfVi4v/1Zcaf21yqz+LHc71jO5vw7sYIc/LaevgF3WR3/EZ/rDuuA/7sw9bsR27VitsMuWIPJIv4lPeqQ8k3FcT4uhyR0wbx9Fdu7XBs9oMe4f38WkNlfWZmDbX4trc8WliLWnxRYy3NrqntcYpbo0UP3SNI3MyP1hFX3wIe0h4Zb3W7XjHu/8gxs5VYy+u9R7ivc3j9esfMW7eGt7WZG277+DvbTKJA7xOXMvpYnvjW/yoJWqR+DaOi4oz9YM03mcQcRcHhQ3GYQu8iTcbV1cWLxqrNXwrbvlTni7HtEaxa72wQ7yEHexB2GjjOe7DvzVTqkf5OXFcE5AmfOBe0h5wm7LhDTGn8mv3F9ZQjIY/1mm91r/7Q3jEhtVhx9kPPqX5k53DZ+PrlyROEB+g+XG5Q1yChC2JY4K3io/GNXHCpK8aOzAwXIu30Y3jTp/0XnubgaQ5FLfxacJG4nHjj93lSV8ixKnhBf/Jq7hNXy7xtTqjFlen5OPl2+FJTbvGRGyJMxLOkpqC2yQUk2IVh/IMsXzxwDyaX/hZ7Ik3OAAT5FR1X57SYoadyu316yc/fpL8S391b599Fyd0NZHme/srxzi35py4oHHy2wQkNQBxfLz+Nv8c2wvQy/v3GZ7rPX4VqF5v7Im5cFNOwUG2hbdiTF7L82oS/rMxFVfG+/7Em/e/EaigVlwVGaJ4IKu0Qpx0HOn8TiKodL/4S2+TkL7nOn9/GfgTMceac4qi9VVINQErpm02nXdOEXW+TQKtiNKurcjS3VNRph3ve+893pXdFWSOkawlJmdtM3A3tgoA8FjSGbgE+IG9ZATkRNBsUl7wXjD7StzrGQDP8zxbEY7cEkCosKQji4CRTsxxz1eQ3EcUHe9KLsFog7nz+4lEJjzPc73HeyuGATg7RnBJpNDGx1ihrQB/kpqCCT/xl3vbQPGZ5++GYf1mvjt/vgIGipBipKAqmsCCVlDpGoA7BsCu7z7nKtAK+L6HZN9sRtiLv9PsVjw0JsY+51fC1tZWE9D6snWSzWsKsIsCGsARJA1BszntVwdAT2GKhH8lro1IvTa4/INAef+Sx2LUmq5PFLj1Bbu+ClDgTtt09cs+5+iIiPOuIV3jep/bsO25SI/CRfcu719Slb/Xz/yZj8pJ9m8TxBZs0manjQ48iqQgLG1y4Fa/9EA2duOxGxy4CZ9hJVwMM53zmWtgadffTUyNlghQhMWmK8Lc5iWcbJMXWakpLS7ZIfKazdp8szGbsz27k0hBUmG/0jeASY3BJQnOvX4RWBOQjowQfjafpE3+buKJ+UeY09ZVQ9A66TBgCXtknl4RM42zF9354mqFbcPvMETM7ZcB8h4W8k9xtxvsNmI1cPg5MlzMRXhrKiQ21+qumku2phdjtONtmu245p93IMzeQ4vzyHMbuX7ZQftcjCLa+1zvEufmFZeK39C///77H//enyZfzT6/DOxPgR373HV+Dbh/EkzkEy6Hk7QOc6hZGslPanzZcLbRhZPbAMA5FiflE2xuI11DILzcus7fajrN//JOPNDqRnHhnOvECx2fuLWiTW0x491bj9VdPOk2ZxIYYWMlluCYeMKzatpsI4SuAejYvW2ISJui3ZSrV+ENrDFnthDz1mOd5Yd6LnfkX3kpR9UTuE3L383tK+H+bm7CLTXEORp2qBvGix3Odd8+F16YD9lNL1/xEb+o6dZXza5Ww131Ndtn869qRU17Ev8makR1gzgntp2X0653r+eIc8/0bHFu48x/3r21AQcQG7uhNXfxvM0/sVWMdc7xxpv7i4HFKrH1+tICx5eLMCVcaO10a986aN3tNaqR2cP47jNc13Po9hskO8HKbFUtZa9i3/yL8bA4TssOYnt5q3wWE8vL46vimxbb8SQxRTtvo1ucEeNbUzy351dPwpU4Jg0rzKWN8kvMu5il1Zz4DhG/7bPwTPHCFte3xTMRb8V1jRX2ZWf2Vjc6TsRA9URcGC8+e774KXZJfLf5Xf5KxGexi/NcfCZhNN+t/9JsDJ8ds/V3+y3+4lu+jiPANL51nF+Xf9BEXNDiAe7APRpv2S9CXrx6cQ+WwTQSXyLLn+JxpPP7OXE/DSsXF83FHIg5Ly6S9sXtJ9lZnuSLcIPf5JTY4stwo/iqxogz+VhOwjL1aflP8dKYFEskbpTWZzDe466FA+IWFniH2KsOikHYKf7EHtyDmbBALS6+xJW83JgRE/l6fXz9ub586epaNYt8d+/rM37lbzWwOKA9WzOuf5e7L+IvP4/zp2sA4vTkP/2n//QHz68pmHav6+0D6H0mnk/65aE1mjsbySvxJqfYVHzJS/mLC+FgalexFV6Jn+qPuIA3v2LjX/8bgbSiGnGk26TVMHOs2NAR158IUrtNP99c1+gj+ye+e+0eN+66n4g5Koj0/eVfBfRVPGnrZ5fdOFRYfbbXekabWOI4gpLdnHcvUZD3+RVnRaKCIDnb3BJJr+AEDJIwcl4BiHR+aigJGALYX40lIE3veK9ZqQgruiu9RyH27kiv87TAda7zXeN81xFFnXim93jfpwK086U/jXc9wKkNya7DvMkCuARjTyCHMJAIYQUXEKYrxp8kPxHPIUjIFug2T/nsrr3iChhqPtELsD7fMd3YdWlFjH08M1vtuxK2ai6BO13RqwlYHLAvnzpvLWtfn+f71pywA5uwNxuzt5hm32yIiCpCNQMV05p7d8N3xeeKbjmkCN8NLgGo1y/max3WdfOI7dgSUCMKbL3khSg+EQsayBOA7xytKCl0/eJPIVKYfOa867d4Ofa5z4git+9UQNbvl7TwIX/wbRvt4r2iwjZs3cYaYUEIkAPYpMhEShSaCAXCC9dsOtrkwDwYGfbCwTYzxrAzrOy6xck2MbvRQ368P5xEoviZf8VGvpWfkX7rFIvitPwS++xzfcem7I0YRAr2l4AECajRt6LwK/akpqBz2wBEJPZZCULAx7T3IQfihv/5XTytXN9rHohHAh/CiJv/NSAawxPEncAF0jiscE3HL4xdkSdsHEbII7Y3LuYiyiSiXNxtI6dmgthrA6ZWRmh3Y52IHXVXLOE6bY6r78WY+Nz72izT1WaEGVGmkWUx6PzVSLh5df2dl3eJf3OJm+At8Z/+1Jf2yz9NPw1BfwZcE9B5fKq/qIj74Dvll3X1zj8J4B85E7cg8lfesG0cI5wMI/liv9SSSzXU+9KkvCL8ClcWM6sJ1d20OCg2qhfLI9TD4oTAJ42afu3SL2Ca28ZOmAXvtw5YZ7HULy72F38agqRYSyPV7oUx2anag3xnG/NhHzbBIczbWqzr1g65I5/kH1G322gmbT5vTbmiBlRD4AGttnRua0+44Vw1ZJ/VO80HVpTzzTtfbd3YzQjZBgp7s6+8hdfyQ25s3spP3JqE/9WC6sIe49Ji3PXu1VjRUCnv5Kh4L8bzW81bPtsmYJwunie2+lKMP+Nuu8ZyI6wSD+LCesUSaSMWXu264cuuPaxqj5F2rr0GvDB2rvp5r/ecrbmeHxbANZgZjrER4ReNQPOtCWgtfGh9YQBb1Qjk+5rc8b9qqpqgplR/1BE6zkqrT51PizP3VVuKOeLZxHvkkjhcfKHFZDhivPiRyEu+jefl8/Wt9cY3xXI4Io7gAR/jHcU0/7JjdhWLfF0jkL8d4y/s71gcuM41YgNG4zSetb8I5I/il/AJfgPjthkofsWoOhoOOW6d4VECl+Lk2cwxu7JvmLU+eEm+ynd8S8O08APPiHusDvPCmv0CUzx8+iKkpg7sgmEEP4onrcapa+4Yx+Wcw7Po/uoiLg4n3bvY2JxI87fO7ADbw0Z5Uay1h+QX+VN8ySvxBZPCjnzM3+pNX7iTalHNwNcvBMWeOCLiLbxJHMeZCN5CnN/4E9d9iRIeFHfhpvWIsfiAOFLLxZAaX2xU2/BrtuNfsn6k29Owf5oP0j435iefd657u9ZnHatx1b6e43N+pvvln3goBoqPy8v3S//9ch+Xr+HnnEYg3a8A+wz39wzn7rO9r/UQ82MXNmI3+BjPlpPwrkagHIdfcCDew1/xFzECm/78wuFf/yJQsbiNQMUmrYgoPJHVnwpyen/xl97P7nHX7K8A6f3G+ysxT2S4OdeIa7NJK6K73i2gbLLF03hJR9e61zWOfV6R3nf7zHnvrGh3X89nf75QCCQnkZQlIwcqzBUegJGjl8QAGWCzQK84S0jSppcsEQXcbfR23OefpA0eAXwKRkUEIRCo3unYeUFLHO+4z92TuNfzaccBSlLRAS6AOGJBjAF0Y5+7rgTy3NZPe3bzNxc2QxwCceAG5NgW0V1ySBAiWtEN4K8syXR9JJMmCvT6zFyAqfWvv3bdrQ+Rsl66ogo0KqjEeeeIcQWMXhvRl3gl+Zq9zI/N2It2zpiv6EhZBZFuXW0ejF8Ejb3Zk60Je61dAV3EBzmLfMuHLaIvidS6XjF7/SKQ8CV/85F8EgvW1lr4hi2yDSIQoWV/dqzIrURaiGKjOAF7oG+MoBhX5GjHe57ufmPPJApIRSMxh+vv9W+5W8yLQ/HYhk68Iitsm62zJSy6vwiMiCAXyAgN12AczFw8Xeykw8ew0vk2M9sI9LzIjHd5J3yMKIWRyFWERfyIo/CxWAxb4F24saQzcoEcRBgRhi3eSwxWavwlNQCNade491MjcH8R2Lv5nJ8jMiTSs2S1TXwSHmwc0NYsdsVtY7aI0NME7mQjOiwle75zCdxazIALdA0e+c4f4g7G3iagOkfka6SYj/lbXVQjI742V22qiZgRO2JOPIkl42KPdpyIT9d3/26WxVubu43tNtBi8GqCVHuGWPU80vO905ziA/hCPKh/M5DUFNT428Yg7fP7a0AcRA55dnnjveaMBO78yhtkfzeZ7N3m/35RAhM2n2D1NgETeMLPRL7xPdxMh6W0PHSO7h515NYHcaI+4DqLUc2t2FEf4kjbSA63EGOatNGKMNOOSY1B5zvXvZ4VFyNxMfNRN8yRvs0S65IP5YhcUnvlZBhE4jPwSP42Lsc/Ccwi8AA20I7VBrrG326W+myf411qmnfTy6EIbmIt/GZ9bQb5JD+In+wvvmwm2a96IX9x3XJXvJL4d3lK39pAy1nXFueeoT7I1d3Q2ixr7N7mltiu/sMePiNxO7VQnMfZaP4tB6yT39WZ+ESbeusVJ2JGnpVzrTmuv5gQZhH5a53WaA9BHMMLunPs0J4k7XP3+wzOLK6xkXdqQoVj1dEaT+01wgJ5JMZxAevmY/nXXkO+yl3YvrGtdohlsUNwIzEed+047pRWS9ynHqlTy1kS8Sf2vA/XjHPSMCW9XPOFJ7R1wDK+3xhOrBumiJmwpC8ExNTrl4FsKg6LbzVAbDZm/46rX651T/4gnguD+MQ7vTu/mA9etntBUnxah/WIZfruNQhcCqPDYbZjs/Yf1/Yr8YN8xZ80P7anIPxJ87HxavEgFmh4g7P0pQe9X4BcLKtx0pjgSQRnijcRPCouhVPXHMTpOk/jXT7rWRcjzSdMLr7DRvFYLrApG+8esvjiHz7jPxhEbr2Sg3wvxvi+WlWdUp/omoLiBb6Ee41JTUG6vDfuvJjrPs+CBWJvcfPVe7CW/cJLjslDscMe1Te2IupK/syXalSclr2vD52nnecXfHzPua5j2jW0Grf395nrr64BWEPwxckJ3u4//8DhNfP6pZ/x/goQz3991r39ByI9N77v/eZazBVvckKOxLNxa3nK3uFXuBVW8RnfVX/4F8b84oH/+heBCimJPFZgNL6QU+OaW+ltvL2kxt028l6fkW0I7jUd7zV9/knMrSJ5x8QaFcoagGkFlM4eFeMK8xbliq1nebbzxjUc6d5HHLvHtcYRGc/0Ls/iC0VacWjzUTGQjBKfQyPrFQAFKhITcdmkJG16icAhW6xL1oCscQC/160EeJ5HI/Wkd0USG/fuO/a5+wGH4K7pRfa4eZGKzhYYOmljC3i6zj13TdZgHnTEAojRiiP7sSUJzBEgdjaOGEpApD+ArxA3zj+udx3xDNJG4fprC3LFGAhYyyVTd8MPbCumnXcf7fruZyfXA2q28fxPPmcjc6EJv/A3HzpuTLPlbQSyp3N8DbwcX2JGEBUxHClnZzaM5Ih5xUjh3F8EKlK0/PgkCqwiJn9Iz/DMnu9dfOzdu8GNLFmL9WYXdmPLih3bRmYiLwlgV2zoZBuAFQDnjOnG97xjz1JE93mvDR0fI1ybA/mTP8Qa3/EH+7fBF6dil33Y6pIURAQJeX0rCcPgWRudNmuwDgaGv3dzF752zeKjTUyEGdlW2LzXHBCkyLk58quCyKfy7m5c5Ja8EsfswX9yY0lKNo4o1JhbYqDIb8OvbwgV/Qp/nzmuSei65PXtYIRAbNAIqjkgPsTc8vfL5/y9JJuEk2GiNYsJMdsYJlwJF8IGujja81fEWNgeFsihbQIWa2EnfyGZ8pTIa/Gm/iGl2wRs40QQWxsrcULUbTGkxu6muFrufLFIt1luo1ysea7ne5d3vhp+X0mbwjaA5YP3xQPkQbxheY8mn2bf/vKvxqBzXRf3IXLG2uRROeedCP82AuWsDawcjugTuMju4eJiI/+oWTBBPvHb5tVKdYwWA2G/GNjzxUTnuv/WBlhc3fVe2jyaWyJ2+hLAGtQKawq3CJyAXzX46GxBO27zzTaupeNhnqHWEJgIG2uWslF4s5tumGONciHckSPySP6RclPOGsvZNpx09TyM+k7Chm0Kdr7aY3NEv2qH98QdSJsQEl+yLvlcLls7G/ADH7C/HGZD9ix/xaC8kBNyTK0od8Vt3LhaIFeqEUTexNG7ry+JxHqbWvyZX/nOHIpxc8OhaXM1ZxJfsw7xJtZW1ygs9vjd/dVHaxVr3lUTeTfq1myOBCbAmeYPh6y3vYhx9bB9DG396qZj2JF90mwTzlU7r43+/GXIH/PJVltL22tUS63Req2bHXCD4lsMiIflRcW2mqIOqS/VJbEutsXXHtNdW835jpPKJe+OZ8ab4Q0NU+Ju8q/asyJ2+bRaJHfFQbyTj2sa83E8k43CCHEGU9mRsGn2ZeuafcU6yQ99SUPv3m99ApeKX++XV+YihvEc/gmDiLnzURzaumAony1esw3uFy6zHzuyaXgVVq3wCT/BBRwh7htW8GO+Dc8cw6/2J1eLB2PX04tFBD6FWfgPTfCz5cQ1jGqs4E5xOPytpkufu5Z23jXxrrifd3imdyxGhs3WK86L0/ZGbLpcpxrGLzVt+Iz/xNetV6Q8DE/EWrWIiL/F1cvFE/FIwlyxuee7rnjrXcXcYkG8Gl6Kr/awYim+F68u//nz1i31KF+qT9mb7dmbL/Ld9eP9fPmx8R53XZ/l66vFw+XhSV/40zXy8HacXsMPj6/Z1zmcfz/rBwArPd+7W4d5sgG7sJPckD/irRoM92BctZcf+INfcLYwCtepEYj7waBf2POvfxGokNAKDI2QKjwVGsWlBlba+ZpvVxDT++u+bfbt+NUs3Gv2mY2/kgqlAmiubTLTNf6udr21K5q7OWjsswprxdn5mnvOV6gd+9w76c5ronYtcX/PjswgBX1LVKKSyIzEbKMLLIBHBbpmFNDf5lJAX5NmSeiCehs7x4KtDeBed8VziMQPABpXTGgFxbkV58inOa0EKIrKFhvJkQBkgFPBATzIRZ91j+e01uZPIhTIAwC3ESEL5Iposs0Sts/+zhGEiRj7LGKBYG5hzk/EuyrIxJzI2sL8ran1062TrqBWYJ2nG7MN39KeVTGnff6Vz82lBhK/bUw5x3YRiUvIaNcgZNm25lPrZ1eFkm0jMNlOjAdyCpGChJjJgzZlNrByo8L1kjYBCHvPqbAR70IEvd98mpt5to4lvMUmu7FhsceWfLCFz2ZrG3cAXwEM9BENJERxvFqRcI1rK5qOPc9zjGnP3XeagwJC+J2vxb+5i3c+4Bc4YZ2wQxzzQ5sdGIOgbGMGDkVKkAYYBauQCgUHfmmeIB13w2MDR8LUsBAW07vJCxv7FQPy3DeY3qfIIUTmgLTwfwQZySoHw0U5Zq3iMz+WU0tA+YI9CVuzO8Kw5IBEDGr0Na4BWPOPdlzzL1Lw3S8Cl6yaR36PELe5T8r9hN+tjYQZ4tSay3tjuFoci49EfJPG7OUa13+FFYup4ovIHXYv5/mjfC/e+EyOl6PFms2pGoj0ijX+96WZzZN42EbCxpn6Wp0VV42LL3rvEWd9GSfWeofxp+Zf5Hs3givmWjPR87cZaA7mReJd8Rm8h9QQpDu3vAe3sC5cw/2e27p6n7lvE1DeXKIfNuIVMHGbgGEjH8FkPlO/5NbiZFipxof1bcI7Dms671wxseK5baC8R4zA5d1IrWxtkP/WI4ZgV8R4pV9Z1BgUW+KMXWAK7dh5n7vOfT2TnWpYx8PYKPyMh8Ec61Pb1RC2CXvkVLWjHFXHq+nyFybdTbLcvhurr8QGtgYgzKgx6Nwed304En6Y1+a7/C63+dNaYay1Vzdu44QN4XSb1mqFvNgaUV4m5QapPshhxzW63CvO4YCcrT54j/fxY34XF9Wzrf2kemEdpLjrXI3Orud3OUPEnZgQH9XHNutbH9VGeEDCgl13mEVqBNLtM0if0dVQmm1239KzE+8L19jdmK2yU/MV6+0z+BEuWzf77Oaf8L+YxiXiq+pF9WU5Z/FNO1ZHHIu3vU6clxOeVdyteJd3yiW1RTwSeYaDlm9wJi0Py8fmT8Iw64I3NYJ3c13Thj2qTWFH/5QAG/KzuC4O2Zmv1RHxGY8R89sErDm7dQZWe67nq39hUJzXPORYmG2OxWZ4XfzKT+MXXpPwOF5ffi/fTWDBcgn+ohfH2nfxbzhi7PzV8a6w54Vt8CmuG44Z40RxZHw5wZnibRoszhnHp+JzuFYNIde4Fu/SQPJM7/T8F9+yrta5+Jjt8J3qXY1AsjjCZ3BEXMGkaguRf/wNT0jjeDcpZ+NH+8XDldv4S+IvYUDPih/Eq83RnM1dDd4vAsuz6ht7sEv7jnxcHaL5jy+ydbbPX3Hg5cN85nPX85lzdPc3pne81/W+tPPLv0nNP2Map8fdX7/0q/HnmBjvuZqBtOfUTNxmYHO0BvXY+tvPsZ1cKcbUX7YOx8RWdRdWVXPFii8R+BeuwJ5fGPOXRqACUsF5NQKRScVHA6um39VfySWqHUdiSaS283u8f+rSue/EvBRC808cW4u1fWoARioUTjapIKcV1T53Lak4e3Y26n00Yp74zPXOG5uL64g5eGfv0wSMICgeJSwSISklqMQE/kACYERAJaYCjaCXmGSbSxIUQCmgAmlBXbLSbfqSNoJtAj+J5/XMSGLvc+ydSdfudbfY7Ht301qhqagExLTi0XFkwjHpHs/pWa3JuyVVIEYUwwVxEtllYzriG0Fk/0BeESbGEcqurRgsmSLe1Xuvn8w1f/BVa2GDJewAgzSuoNKOXYd8sU16C7gYeBGvfJgm5hhRSJo7qQko/tiUBlzuiZTt+gmbsJUCw3YRGbYEcGIe4VEgabmgeEaMgN934p7uV9jk0hIoBQ6w3kagNZn3xipbsSE/EDZlYz6JLBCAruBo4KSRCmBfY881CqNzEZsKguuJcY2gJUXJvpO/xYg5yYcaPcU9aU3WByus1drFMttHVtiKnSLAcAgeISJLPBQbjZnIL7KL9G6jBua1iWvTAlerSbvBe+Gid8BG7+wXDAiyolc82JjBxnDRmuCitYY3YpktxH55VL7kJzZWmCOLFW3SrwG3AWhMFPmagYlrIhfGSMHr14AEKeBrJEksFCORUvPjb2Tq+pyvE7FIi4Mwg7bmxVV22Dpwx2KIFjOu3Rh6Cfuys/hqU7YxRvgDlpbn4ozP5Dg/1tQv1tTA3VDbPIkv8fHaUG9sGVfvO78xlmgoFLPbULjkOeJsPubWRtAxuU1BMVtDUH40X/PER3CJeInxcpvlSXt+Bb+QN57hma3FOmww21yaN2JoI4Hst7mAnZpnyD4fhLXhIkystsFmGA2ryfKNhK/Vs8V64pje6/a+BPaqlb3Lu81BPodJK8WNNWjIwAAYL4Y2llaKKxp+1LhxTDqm9z62Yqc2bbCxeZgbGy0Pyw7Vxmo6UT/kFtn8JDBJ/qov1fJq+J77aVNQvanhBzd2Q5Z0rWdvXYMR8Y/yO360dYOv1Gp2YBc2qm6wqXpRHssHuVCuyQ25LC/Fslygqw3E2Dl1It5MqhGeAxfKV/FeI7BY301tDZ71n3oh9sQbXxb3pPPFoHs9w7M8c2OtDbsaBQ+qkdYNY2AAqQEaLlmbdbbP2IYfsYeQ5527eu2VfWqUhm9bR82phtNu/uVPMW6N/Irz8nN5Wk6LheVFRL1Qe9QRMSTGabG6x2JeTLvO9WLNOG66z1yRR9Xxvnx2DG/in9WetLmmXdc6EjkrhqtL/Gzd+Voswxq+Dg9Ifoat1ajFfA0+wvZiHiYbbyOw6+RDeE08L8xevOYX84B54s+xuRXLxNzFK79ZV7x2Mbt9B51tHLMhnv+yPSyIP/AjX10Mo5035l+YAquuFg9f4Vc4RbbxFxdyTGoC1fChayDF3+JwO+7Ydd2Ld3keHWa+OFexLF4XH4tJMShHFiPhycWR4gtm4q7lHamObbyJAzWrurVNQYKPhDnpHYurPRa7cp/Aymqid3m3OfTlurnia+1lcYD6DNZcfWOP5dbZjC1fvuODeG8+Wz7sOufXZ43v8afxHl+9sr/8w9fj7K9f+sX5O0de1+31nn+5v7Wxi+akWKtOsxn7ibHiS16KreJKTosnvoHV/MV34RIfw5Q/v2z4SyNQwVEkFJiI8TYCFR9ktEbWi3h+kiWrd7zNPt9w1/BzrvP3np/8WbA5buNNMawBaC3b+KuwVmwVT+tfUpFsYTamHW/h9Sxj72oe6ebXOde6ztzca17Npff3jSZRFO6Gt0LwSswI8yWhCiRg15QB7vQt2gIscBdwVxR11xSI3wkwqHHkXTaFNdr23T4POFbafBIFJamoRIbpCskWlY4TBMO97ulZbYCbg/maG22uEm2JLpsSSQf8aMAOENmcGBO+COwjkwEnuQXZOxQMUgNNQa4Qs4c584U1RKKIdVVUXzYISNyf7Yzda9wz+Z5NfCYW1h/s0nwa00kkTCEo1loHwkWM2dN5cfDaBGbTmtriOiIWyEW6xf8/0gBMFDbF1jOI55VHxPuag/mYl7maf8Uuu4gfviHsmG3zR8WPBOoAXlEL7BW+yIZxBRLpcQ4ZWQJEO985WgFBUvZ9/N88+Dqilm/FvLWED/lDTIpv5LEGDfsgmexms9MmJ+JRsUEwYJaiUzMQsUV62/AQeEfasMBX2BwWh4dtYCLQpOZM314iQIhLGzxkKn/KvfBQjok9GJjvxHu4wFb5KdsSJGQLNlHISU2/yMA2/xxvgzAy4Zh27Bn32YhJpJQgBvybryPEYkEcfPI5HT4QcZkm1i7nxYX4FRdJWE/2uHHxfyUcJWILThAxRjbnw054+IozeR3hVfv6tQVRG9v4iw1aM0DMiKfq9tb4r+p9cab+2pSJ2eIsWeK835zX3DBHxzZtxLWk++WFZ5KaAN5tPsR84yp9cbg85yVxDdfjFZ7TmtiDbfZLRfMx9zYR8DAMlTeaaDCWL9r8E1gAD/u1dPVLnQsjV/hZvsF9/s/v1dKXVA+rAZ4dBhGxsrUgMc/mribgRnDAZoq2mfpUI8QX7OBL+nW818M+z/MusrXDpk69r8bDUOtqo13NLFfKpzbUm5/yljQun+FUx3uunJf/iwdXYNvWoerOvY6oZYsd4UR5bi3quPVZ560b7JI/2sjKEbWivKjxUY0Qt+E/kRPqQk1Bx/L7lb/u95ytEZoo5Sh/mkN1Qnz0hVGxxH/ibBt/YVTnxKX1iUU+d79nWWv10XvETphAzGVro00ZDAsHSOttn0LvnqF9jXGf0+zjXHqxznO9g22qx/AyG8Ezc9M8yEbypWZE9im+y3m5HJ/bBgAR12JFrKozYjNudDkScR3+VOOwhmA50nNX1Jh4J20OzlXjnY+vvfTG7kp4BoOsF+aFO7BGXMv7NtuE3diPv9lycZ+/CZvnd3EfP9pzXdu9JMyWN/mHiGN+EnP89OKxxbL4DU+dW8zOjwRGxd+N2fPanV/5L/5gTMKJ3Z+ESXTYtVoMvLCHwClcBz7hOvtlaBpfNsaRatwleFtNvReHW7nX4WCe15exxh3j7WHoYjIdPoaNYo1WB6t94oo/+EF85S/Cf6QvUcpBsjhazMG1GsTxJLWLjpcQsSl+jOPqHSdx6YuV3ttcYEHN8XiANVXnq3HsIAbK8/Vp3Jr/1q41+V6Nua/O/58KDh4XT9f0o3H3xuT+wu8//If/8P/+x//4H/9fvJ52bFwz8DYB7RE8pybjziW+L9bZpD1d+Ln1V47uns0+p3qkFvFftY+/1Z4/MefvfxGoSCgsio/iQkcoFZiagtvU+oqcatjtn6/sWNNv/23AT9dts5DsrwNfYj4acRFnUtHcQqkwWp9rja19C+UnQTi61v01FB2n2Y449m7vaz41ARPnfd7cKtw7j5qBCrZiHZmRrJugiOhueiMxwD4SCnwUvZK0YrlFO3BXgAG7cYWcjqxKbLpN4d6/EgjSnfO+ZK9d6bkVf/OpuERIJUOFZUkvsEEeFnQ6R4C0eyMcPTuy4f3mK7kqgmxlDOTa2LBpZJdWUCVg5F/RBZABfYV4z7kegHpGBVkRVoCX0JjP2ss82d9a+MK6sknrdZwN2GiPabZ0PdminXZ9YHPFnIod2jyzk3nzuTU4jkx0vqZgTcBPBIx92IbNagRuoUTEfCsL6JD5yFDF8SfiemTdM5Cn+4tARa4Nb/4pj1qT9bOJOGU7ccQfNWKyNR8Uj0nkRjGsqXPHFQIaEUE++syYNHZfEkEh+V/Ml0M33tugWtvGt7WzvcLCJopLv+y4ZASBgE1waslvjTs4RuDaNgPVIBgY9rX563PXvr4YiRwjMpEggrAsGTb/bQLmv3JKnBfz4Qq7ZVuiKF8C4ps8hZ0o9OQ2ACv4O+7zCIX7X78IREYjoDSiVDMwQkybZ74OE61jMc/a8j1NYAj8C8/ZoXNJGEB3nL367CVhf9hAxBjZnI+4hJE1DmrolNPFF9n4EgtiQ7NLnGxcVbOr21vv1XBx17WJ54jVNmTqbrFGbvMvreFnXF1uvoh4vxKsgdlm0PO9x/usoTmYY1xFQzAOFod4cR/X4BytsWexB9JnHTab1mINSKG82SZgzRrYSsJBua9G4RXlks0kfIaLfEjyaaJW8vtPmn+JZ4qDfgEI/4uLnU/jNuTixSbJZhg+0TX/asgsXl1hh/CjsfPpK57l+dWONkfm1MabtEGydnaAPdX18EftkE8wmZSj5e3VchuWG9PO0+W9Y3XH8XKjr0S92JqRhCeev7ixtUMdlNNbN/iOHdqQ8IkYywfwWq3YxhiRExp5r1xekb9bM5J+EVhjZfNWvMvHfCouzOvVPKnRpf7lS+Jc/E5Mdl245Tlwa+sjLGhjHQbIx+qi9YZfu174ZJ3wylphgnH7jfYOq+W/+4hn9Kye6x01SsOgbKSWwjHxv7gAE+QXu/CnNVdP+Zvv1VMC3+NE6oMYFdvqEC2WrsRBaTVGrHWPY/Ec35Ur1ZgV7yTF4zYA6ZqUNQdxedrc4wPFcHiVwDhxIJfFNGEL/hY/4SZ7Ebbj83B/m4H5PjwWo/mBOEc7t41AzxA//COOqzNJfgr/+CtszG+0ON39x+K29VefsxfbZdu7Z+OL8IrOR3zHh/k1DhImEbhy5WJPUgMQ711uXCOQxI0a406aKXS8jf5JE6nriGfQNani4sT798sTa7BuMcs2YSS7ibU4kNjL5mIqf8grPlrhP8KfnxqCt66FNzB2sYfAPzFUw+/q7qsWep7ne1fvDQvMV52+e1frtF5rZwOxwS75WJ3BWeOxfMau2frlk/8/pcYfDo6fx+fxdU082mc19Ogaelf3Oa0RSO41OL/nEe9+cX+2YB8xHb+XN+Fk3FteytVqL1/wi5hRh8IlcQA3agT+iT1/+0VgRTUSSWtKIZ6Ot7G2zSyFh76kNNnGXY2/V6Ovz+ju6ZruT17nVsyVKJS3aK62rgpsNqhQfieudY97twizW9/Q0dnJfFxTYzDtmuZrjPCbV3NRsH17p2grFm1GLqFBOCTnElGgX+HaYq1Alqi3QZdIXEF2N4SJ80COBvi0ewK9K0DwFpCX9AzimQLe8xUQhWSJcKCypHfB+BaVziWud5/neLZ3ea73mktzDsDZirBfpDeywL7bEAzYFVkgCeC38BLHru+eLcYSer9VaSMt4bNT9rcGNmIHa2rdrfPaYI9db800O2SDNPD2HrJ+IuKmOTWOMLCXGDNv9qPZLPvRiFf6RbyyKUG42ZHeAonkKEg2Y337Tt+iGKG9Y9e5HoFyL8CUP3cDXCMyH5lvc6/YJfKGT+RJJCjSs7YnCI0CSCMTJJJhXNOPOK9gpt2HDHWPses6r4B47r7PHMyFr8WMua1v8xu5sW39bcQVGHay4WG37AmLYFLFJgJLYBdSG8GtGQjf2vzAvRcO+/xTE/CrL0bCQsKHbcjLLT4M/9ihPFpfsaVCTNi5b4mTCESyTT/FHhkg2/xr7Jq917P22SQimtQEJOb22rzLZ5gWJuTzV34vhjs2FsPl/WJywl47fom8hwUJDKjulPPluviCh6QY47sIr/x8xdfGlGaa2LCZ3tixGVaPq/dqP701fBsJxZrNueepu2J1N2RiDlm+zb8lzpsTzdv17qsRUAy3+fPO+4sgPMHc4wZ4Aq6BM8TF4hDxNvdsHnmmNVlD76x5Xs4QdoancHAxsGbO4jCyyW+0JkgbgZesr1/iXjhDy1HPUxe9R83s/c1nxXzFSJtfMSP36b4cuvXgJeyQHxtvrVhhJ8/0/GJUvLZhM1dzvs0SmBr/0nRY/JFL8k9eysHyVN6Wuzv2OXFcfneclv/hAEx71aCfiPvVNOLdJJ5UrluH9cBW/rZmscIG+U5M1TDJJ+VzjZJyuj+PJDenqxPJfhZnjjfLLc8lWytsdL1//Uja4BLzhkd8WSzSBFaJ0xqArTHcsk4x2VphgLiqibP4VSPIWjf/4ZJcp+X+3W+89KdfAa5twjfvW/uYExv1azY5wEYb49ZovXzLBnKWv/Fhvrch3ZoqFsXz8lQihl5a3MadiLEYFm/VpOIuUV/S8qt6Y2wuNf6MnfOZsfk6Tzu3nJS+uBU+8T98qhnILrDnEx9iT3bNznzO37RmYJyGNPYZ6Z7Ecz5hNx8Vy+Yj/pxbLCdhkzWI6d0jEuuOI7FdNovjZ3c8ISxY7Aon+NKYH2EUwUeco19Ys4LX9IU2vY2jOBC+S+NFNepqAuLPyeVtP5WeUzOR9q7ei4M1R9L6rL24jSeJNTZ8cSA+yB+LmSufmoF8TS+uxjt2nIibmoI1/Yh8rwFYXJEw0ju8N4yEA+1jcQHrUePKN2uurrHJ+t2+hf3sdeLY3zUA49pf6cav+5O9prFGHE5OL4f3Ga2xh88b3+ZfvwCs+XfP3+tXE8/1vjvv5fxsVF5U72sEqr99iVEsiSE+kvtwqRoEj8IidedXDfjbLwIVC1rxQCbpmlM1BBUaxJMYI6DGr2YcuQ27rxp99P7673Wc/urPg80J0d+G3KsJuL+8u0TiJ9I3bTRb9cwKcu93nu1qCF7Jrgg/2Xl5z/1mMxLPkXXvJTUnI7/7jaYklaCR7AAHwLchk6yKpkAK3IkAU4BpiVwBTtowVpxpxwXmPyPe03O8WyEhiotjIvgrKIpLReafIbgR44CbeBcxj50b+7AVckAURkBOl3xsnJ0bA0c+CODb7ErUNlH0+ocEqN7x8lEFmE3Mm80UHXP/SYFNWj9xr2dk83QF/uXb5kQjCOZZXJE2PDQioUA4FoPs5rjNg/u2Gcg2kRSgpqnNjpEvABf5UgARoWSLGPBD/vuG1ngLndxxD9KExHme55ZHCrL3ej9frY+soXWvXcoR8Vp8itmXDyI5iEVNP2MFEgFRAJAbx9sE7LjraIXV/Z6p0NL7LnPgS/Myv/I5okL4jT/4whqtuWKPALNHmx02a7PNlmwMk5CLCGsNQaTW5qPGSr9GIHDOBqWG4MptAi4OEs9HtNvY8aV4uFi4G3LrE4flldiOpLBReJIviGKsKF+ygjgo6qTm3hKJT2NFv0Zh97++FUQ8+ZmPaXMRE2T9vb5ebJPTJHzb/A7DrT/spcWDc9WAHW+sfCXyQm7Le1pcGcNMsrnOL/xTfPEZ3/Hhxpf8FV9qn9iyiRJHmgZi5Ktf1KjFarVxNXZ/MZN4xm6Sxe2NN408MW4eYv4S5yuuce2rGZh4l2ZmubBrMNcagbjFNgXjDiQeF3/Y9WiKtLG0Bg2JS/rlDpKPS7R5DP/4xuYfDvIVfK4BeOvXT8W9pGd6R5vsiOxrQ0TMrxqwTcBqAW3jAtMdF0Nfydrik089z3NrNhpr+oQ1RI1Su9hncYfAHnkAe7auw2H5R+Tm5mm5S3c+2c//5Reul/MdwzM6fFt8CC++Eve41zNIc1uOJLfltHqu1quLcR+1I1+qGzUnapiIQbkhL9SM/ZWcfHjVBfGNN2+cJ+LdfQQuvHK3GhV3fjUCxZ1Y5EPxyZ9xuLTP+ZosbpVDpLXGPdQq620zFoYRGLZrWfyCWbS8b59xNYwLB8KNxTe2VENhG/sae//aBi6Yq/gn7COXsgu59ZS/1VNxsFwoTi8WxXXxKH42FmnncSWfFWe0uiOee4486fnE+8Re+USKRzVIfsU9nXfOZ51zTDuWmzi3tdSouXVKPOCkfM/n8VF+F99iCd6IbbjP52K8Dfg2vItLY9jMH9Wcxl1D3Ct2atTyz9Yfviqey7PlQeRiE3EMh1snf+Lj8ffsmF77xxVgBB+HUfmahCE/xZ84MQ6L7+I6aYID4T6rL0frC9TGl7e9pEbSPd/92xTUbOz95kbM1/ytTSyHzxcrs614E2MbX2IrjHk1BPkyjImDp/mbyNdiobq1Um4ne+5eWzx57gsfLw7gehsnYqNYyOf5ly/5jE3Zkr+u7RN+iS/Ho5dzO/Y5Dt24Jt/VNf2WgztHHPdrv96xv/7zLg2+1fvnwP/+3//7v/45sPFtBu6xe81hpfWyhdhiH7GF+7MZ+7ElXIyLh4Fszw9yW+3lI7ESh+bf+Cc8UQd+4f/f/yKQJpFLWtG5jayaga9GXPJq5O0vAV+f7/g2DLf51/krzc18Fc2aca9CqbiSLborkY9PJKSNRGPPJFuYm4P5ODams6ex+Rk7Z3x/EUiQAyRB4d6i3eaXcyOnErVv7QSBgi0obgNDkVP4gFKJG1ARAVaTAIhFUIkApJ2/DUHi3gL0K+m6xDOAZg2KGlDOIQLARDFpU/upAdim+Mq9LvEMBUpyebb3XfAmgC2iwV4KJAIB/CIMC+oEQLK9IgvggTvgNJaoxvQWYeKZCoXk9h4+8t61Xb5pzlt4X+t8iWvZ2PoJW3iO5zm/vnDOeG2SsIfiRourHVtHY/bKbjSJcH2yHVFw+nXBFsUItyIoB+hb/BClBAhGoPqs65A34jlyqI0wqakulyp6pE1dRDR7sJMYlSskm75807eJSIRiWIGsyee8QqnhEwmiO++azrk3UUTofdeNdXNbch1pth5+iwQXuwgKW2T7iEebOnZlU7h0NzwkwovgtvnpT6IUJVi3uEuHf4jxCwd9M744qCFgTuEgET/WkN+syxrFpXXLJ7ZgE8JGkVC25QuCAF5ysuQiQhJBMaadj3B0zjUkMuA5+2yCfCIEK4gB3y4BFQNLRPN1eEA2r2kir2FIGM4O2/QTF+Hz/axYf8liJQkH4Ngn8iu+SBsr/uNH/pSXxZaNajG18fT6RaAavxvoxlu76a4Xc+KtTXJNa+8Qa/0SQyMBltgwhx/fSZgjViNj2wy0ljaBNTabFzHv+IF10Y7Nn8YnnF/uwBb9sqqcIdbh3XK0eYV/cG83jhF++NsmmFazYHN4eGvYFZ+7Nt1zwnX4Sm/j6Epzgz3bAKTb/FhDmLTH9PrjHxX397zdaGsCLt6wlxhuTdbDTnEE8S8PlnfJLbmWyMXyNC1/y+Ed7+c4URzNeaIO0XANDrimTTmMIFsjVvq8TW3vImGANViLHFfPy+98zb81TfjuNvfFn5q8v5Irrz/9KlCMb5yvVDfUFXnsGbfZtRxga8b98kh88iN/WkMYxac+I87T1UXiGeKhuGyd4VdrNSdzqxZW/3Y94ZR8hwH2MLunSd8vOsK7i2/sUj3dRhNMgGswIWwT6/YU7LPxba2ao/zL1/gqv18eJEbEmpiMp4olcVh9SpPi2Ln4Ca1ObY70/KR6U02nxaPzHdccvM3A5TzOG8dPcVOxfesVLafFBg6f7/O7OFpOtDH++hIoEfeNxQUfyYPOxXc8oy+W+Gzr0PosjFouS8xXDItdAovD5dbJn3g8W2SreP0zEoo3AAD/9ElEQVTafvGKn8Mhx8Y/xZoVvBWfWU5rHOfByYz7YhQn6teAONo27C6negnuhb/hY3S87nVtTUHivd4f/9595mJm8UvY7LtmIF/UoCXiTN6RfCjWEv4l4o7v+TxM+64p+JKuJ9U6sk1AcxJDr/pWLlmvtYuB4oBt4tZ8yE8vbk3i1jT+XIPPuY7jz3Fv5+Pal4877pd92/SjfRYv71d63U873gZg16Xd6/y/+3f/7q9jjUCf758H77j39A5zsZbWL6bZiY02vsJHeRf+wSs4HDYtJokLvgyH4s+w5Zd8/YtAen8NmP5JE3AbeZ1LagBuo2+bhDvu/k/Nv0QzTSGsyaappghusbwbgE+NwDaeNhZbnLcpGBEhnlfxZS/zME7X7LtSY5A2R895FW8EqM1vhYIjORSx4FxO1hC5RAYRXbIuUCRpmzIClARSwN5mLxFstCJtXDGuOUSTCOhuKj+Jz7s+cUw8M00AKRBZAvGpoEgUDRPJY3OcOH79coYAJ0lFAqze3TqyDXCL9AJyWgJWLC+os/36QMHd46Trk4qwZ0Zcro/Mj93YxdwdK7zsFeD+RNjS9RVuuucZewftnWzxImLE/JCxyMKOrUHMZas2DMbsqYDUdEoUQ0WQzZBOG4rALVH8FCekCwEiW9DkRqQ2EER0Hcsdnzlf8VPsPEseKaTlUvnEb+Zlfvxs7q1n/cNOcoId2ZQNjW/cIjhIRA07BZI4J24rAI7FsIJJ77HP++Wae+iec2Nd/lz/tqEjfMVP/FaDNn/wA9JoU7SbOrjD7uzHpoipzQ4721yQNj0KT1jWBsixzQmcRXxt+mj42ybQdcTGpY1imzrvWh8uDkZY9ltLccdv4pPPrB/esIVcykdsx7bIXk045K8iHXGsoEcGKuqRiGTP0Qp+hMYzPK9nJ8gRH0eWCP8Sc4skf4dr1kbyudgUk45hXHi8OU47dl0x4lzSNcXOyuIkLZ4+xZWcilBe8rINAzkrptS+u4mucaZW3o10NVpdjQNUY32211ZrxdzG2tZc8WYTtpuvlXIhPGq817yagXKjzXm/ZtrmBzH/5Wutgb58Bl/RyJRb7OQdhO3iDqQ5s7dNw2vTCHv71Z48Cgc1QNpANs6vKxfLPQeWqIWO5an30GTfT8J5G5uaK+YMq2182nQnxcyn439Eeo93i8c2WezVBoxUK/YXN1vn+/JBvVAPwx/5IpfkXzkZHpWvdLykXN7j/ZxefL/3EDhHjOMKy6viBJ5DO1bHehb82Py3DmuyNuuU39bOBvzLHvxbc4zPapDJBTVDTm2DRB6E+2L45vVLXAMHqhvi//Jmeedd3uv9YsNc+NW8drNbA9A61BFja6kOWlO6uBUHnqEOea7YKf5gRmttM2Zu1ir3rfU2POW1vLdHsD+4jUDHPm/vEca5d/Et23iHd+0v62FCXw7Ahq2nYv5VT8t1ewr8h//J8iB1Q4yJ52JODG3jr3P7OR1noj1Djep5l4OWS/FkdadmhHpDu4ZeTt01tHtc4/rut67q1Yufim2Yxv/5HjYsJ2XHuOanL4E+Sf5JataKH3UoHusdK94tz5rL4lPCj+EvfFd/F7+tN1tkr8Ws/Mtf7QH5Jv/lYwI/0stREtxleYwxTqtR1P4t3utcHEijpGYcrlSDDnfa8Se5DcDLxz41BONlvd+cSHtMa2rNcBNmxq+yHZvGi3bfCDf5RVwRfqme0Px262S4ytfEOJyFa2FbdZPI7ZU9J+e71xddGz9hQJzNHM3bGuTLxoicrfaIifX3cut8d+3MBzXw8Ga+qXFGO7+/3nPtNvryp3Px79f1Hfvc9TX4fOYaxz6rEVgzz2fOuZd2vJ+1J+i45/Uc2jybl/Gun01wfzkg3toniit5FhayudpbDMljPuIvfotHw/X2ZeHLrzr5978IVGR8s6ygpDWp+pUdXRPr1Ywj28jr2P8IvOfu/xC8TUPHyd7zlZiPuTU/xdC899eA1qZA+qz1ViBXdiOQVjhrCl5i7lm7qahoe4/zaXNoXsa0Y3ZmW8fsbb7ub36KN0JPzCFCj0QoCAqKYhBRlbyvb+7uRhj41JhZYCfIHcASYHSbxMBeADru3H7uHtI5Rfyl99re09hngMN7FkSIwI+4rlRA+qahTbJj2rHzEopskwRgr3hP722t5reklwBym9zIAgHsdeVJm4BPx1ciHHzkWZGRGhf5Z221xbc1XPt8J+6J8H9F/PnVOeONGfZofnTFIPIg1hAKx5GL1ujYmo2XbLFTG6n9VcEWPwAX6VL4gN0SIiRJfiBfCG7at6p9FuklFUkFMwLV+xB+eaQg50O+5ps2d9mDffhFvLNdtowYre2LQ3GK0CATxgT4OybGkaEKQ8fi2zWNxTdi4hn7LiJO1q+3mWMd4cP6o038burgjU0CssAHbMiebMvOis5ueio+5M9vo/6Q3Qil4V24W4PEfbtpWQyMwESC+CzyFFnhL3HGZ2IxX/FT+cNG4Qh7KsTkfmPZt5Uk0qCgk0gGvWP6CuLhGS/CiQjsLwHNh/BteEab7/VzuRwRDc/SBLYRec0OxQK8YxPnw76kz8PF4iYJC9JyvXiCZ6S4kkdIy83vYktNk4/FFT/z9xIZNdGmVq0WJ6+NdLpx9TWpztooa8B5zm2eiTfvFs/mEWaIu8UN864ZTYrJ1pG8NoWtpyaGtZjXzrW5p60Jp7hrshbPkENyrLWwnby8uAfvzPuFeXwT9tXg4betZcb586XdJw97FgwhNhNtLLyvd7f5EAs1Vdi2zUyxcTH//6bEq2jifbtJ4l/j7zhXdZ2od9X0MEheyaXq6+bpJ03koGPacXWa3s/3PngQl6LVIzhR06+xz4y7dp/juTf/y3P5HQd65Taflhd8VyOQqMvF6TYC5aOcENNfNQTli+s0DgkOf38RqBZ5T41AYh5ijC/lav7kS7EuPq3BmIhVPu6YuNY9YZea2KZ8a2P8w1xaq/m11l2jfYU9AR1+1Qys8UfbM9hntM9pT5JdbhOQTYyzSw0meLTYZt7WYT3yUX5au5rKt8U2Lkf4HuaLB3FYrIgn4+JraxQtxsRWn5N4k5xQi8RgtaiYI97nvXKJFof4GO2zxj6rodW4uXaOjst1Ln4vXy+3h2mE78OuMCvch1f5nmZf+KuRt7zoJxLvUTM8g6y/Eu/0bo1AGlYtrhfbfCl24XL+JNYpl9nCutmBZK+EL/gpP4ctjo3zOYzhv/X9Cp4aj8Fj4zZ4Dj5L4j1pfKg/z6XjSt81/8hXDcD4WMe3OZN4j/fi4c2JmD9Ob61hLFuEzRu/4gwfZWv5I5fEVXWD5ht+0hws9/hsm4LFXToJf2gSLonPahcRH853jhYv3R8ebtyQr3i1XK1esEG+Zpv2KoQf2ZDvsm3cejl2PolTx6drrq3mN004jbbG9OvaT/eu3ue4rmMNPr8ATBw7v38S3DU1A533eY3A1lTcbYyxiZjqByHbs4CpYqp4Ekvhk7jBP8SGOODPapC6B3vUnz/55ve/CKT3l4Ck8aspR2rebTPv07kd7/E+545Xavz1S0DzMm+FUJNtG4G3OL5EsdxGYISiAo2Ut2moWCPgRJH2DoXY+8zLcdp8zLG51vwjzbFiH6mP2CDz9xs8ZKJv7yIyHB4gSFjggYjRCpYgATY1rYgiadMWOElghTepEEvqxLnI5o5dpyA4B/Recq8lAJMY9w4AUkER+DVRIg8rbdwBDJE8jldLpBosxhWe+yzPj/yS7GBuS3zZrM0usgDMASFAR/jZmb1/KhEqzyEVCMB6/ZP92MeYjbLPXc9PxH3ZOp0P0r1vbZCYo/myBSmuaJ8ZWws7IRd05NE12WztgZgodgAN6RbDu1GMbIn5NodLhuRFxBb4Rf4b1xi8m3qFD2h6LiJVPgHVNrEVagJ8rc+6KoKEnYof9hRTyAF7fvKTeFQcIxPi1HExa0y7TnFw3Z6vwNLFesUj8W5zya9y9ZJrReXGMfzgB7iy5ANZ4IfdlGsE7uYOXiXwS2MCvsI02qavjZ9j2mbF58Y1Ad2LPPNbv+rgZ9KmJcL78pc18ZUYlVN8xAb8sriS7fvG8kUwEUSF/SUIRWRlm4N0hMZ1jr8jnH37bC4EluXvTz4m1tSG/uYzCaNp2BbOsYl4oH3WObKf35hJ5ECEMKJLavgvLhZTCC1yu5up8rpc5msbn5qAxEZ2G8Zq9NbzarK6Tz5xAPXc/TXgtnEmZms6v5qA5miuketIdYRaXXYsPy5GWVPNwN0Uen9r65eBtyG4Yp177Hr3WU+bfcJ23mkNbNo85I48vptF/kD2+adNr1xK8+FuII350eer5SCNi/A3DUd6x2pzILA3+7Hp4gvZ8Qrssbbv9Oveld5H1/yrWWQ+7CVOE3O3Jmu1Phsl62cXcd9mOr6VyBl5KAdxIzlXnn7SxLXEue7rGbTjfVaiJjkHG+CCMQ0v1Ia4FtzoM+Le3hWXCwPK+fJ8a4a6rY7nb3lSc2I3J3JLLpQH8H6bgXFxMS2+xTkOHg+Pl8MA12h4yWXxv7XDe6od3s3H/Gs+fMuv5knUEHGpjrTxNuZbes93TzVRrMAGayxW5V11cfPd/MzVnEm53t4CZtnLtI+xx5DztP2F89sAbP+QeF7PDt92L1GDaW0i7s2fv4pv9pC/xXWctZpKqgNiQ/yJHTFVfIkjmlSrOnaN2BV7ao0YpcWsZ/XsK71bvRF/5iPXqkH3HGksB7uf7GeN3dsz4qnwL4xjE3lfjBN2g2Gwvzgn8Eec24yzOdtvTfskrhG3aiDuGo5fPOM3sSz+yjM4mg+T+FHNJTi/vJZvrbVGKluwT5hFcAH+zEfGfJc/SbyKXo61gr/gMe3d4riagbiOvRod9yH4L15UEzCedL+wXdkGIN5lHBerEXOPifvIfZ734mTNybxJe8vWHJayjzhe7hRHsj9a7Ez4JPlJUzDh461NjcWlmCyvCbyq4fe6pngJC5dTm2+5sbFhjWpF+Z+f26OQfPeJW8eb+Sv+3PiTxL//b+rb2NtGoHfWIKxxeJt+zu0zttFYHIozz6I3vsR5P/yQI+wor8SSnFOH2Vt+biOQn/iM/+AQ/8IH+AF34L4a8KtW/uzfCNw/be1Xd6+m3JWae37tt7qmXmNyG4b3Od/9ByHmqAhqrtX8S1c0L1neIolE3G/M2hQYb0OQds02BntWdjQXDT6a1Aw0H+O05iDpOvY2b8/wPM9GemwIIvRthEmNQIUmIiN5S1yFCVAsyCvcNZuQt+3il8AAXoDRgEtxFngRQeL4jiOInXNfssddu/cqJoElTYAIEBXwSAGNLGwBqYi0Ia6YVDRWk9sYdE/PSwBXhawNdXNeEC8B2RCgRzb6xp+tA/RPAkhJ38KRCsMFVxLAsgVbmlu2otc+/4hUtNxPe16+SIsFNtj5JM2TZhM6cmY92YZd0uxDfI50RLIScdvGEbC1WaywKVYRnrsxRJCQpRqAEd2agKtd231tAGsybiFUgM3jfntqbYqhta5N2IufxDaJJL3sXyxuM7BmX8WzgiB26QhS513n/uKbrngQ7y5G1r/Xp9bBR2JwiW8bu0gHuyARCs1u7AiSirja9MAq47v5IXBN868NG7EBvOfco3h5hmLGlxFg/vJu84B/4V4ENz+Js8U764Zx8qi8Yb/syv7kRS4RwyUqinnHij2dOO4cXQPQOMJ5iWYEifTNN1kcI3xPm3d+XvwKF8Rh/oYfxLrFaHgfvjkWr7Rj0mcbJy+R92FAeU9sKMRUZKWYktsbT/KtjfRuoNvAt2kSE+qzOl1dbgO9Uu1Xm+8GueYBXdPNs6q1NQHvnwPvRhn2iDtYUSOhZpZYlBdwCp641n2kPBHHng2L7obQhl0umJt8qAHyktbhmuzSOkgbTmuQj+WOvDE/awjrkhpbME/ut/Gl+Y4Y32bgivsXw21g+HuxPFl7ZVvzu9hO2gDTjYuT/HU1G8OjxY7u3WfHp2jzqPm3TUD+3dpgPdZVE3A5l/quzsEeObF8KwmHLg+6utx1LHd3XB6Xt7TPXONzz+85yR7DCDqu1XniOlIt8+zmLt/lePxlNyTFz+a3XJEP61c+getyrpiV43Jgm2TyXJyTmn406XPiHlId8bwagcVAvhb75fArB8Q431qHmkI77nxrSzxDLLfB9g7vEp81AuFK6zS/vgBrfZvbcCscIzX96K8agMSzYAP79I6LC9Xo8A0+ifXqqTVZo7VuE6Cayue4XvFQDMZRq0HVJCKW7hg/qhbfJqBn9vykxlR8RV7Fw4jxnjPuuh2v3mZgY7pmx9avcI+W7+yzcQAjxBQMKc6LA3EoBklNwZqy65vO0bgqX8mTGoKO81sSZvYFBswyl50bvKqZlG49Sdycf/uxA3tkfz4h8CV+ka/TX+1H4rvxGPwGb8Vj8VncC9eJ9zhn3Be0eNk2keJLy6OSmkvxLTreFhdznO7zxHX7vBqPNbP6kpaY/91XbjNwsZOITXZm434kcRuCRN5VV43FHN/lPwKT6BcuEdh0Me6ea+x+UgNQbZP/9gB4QHXN3Ktr8UU5a73iYrl1/sxua1OCB/NPgivXkNNI0zxbbn2bdn3+0/OfPu+4Zp5zd/zbb7/9XdPP9Y77BWDH4mef13GaFJdri3/0F4F8UZzwU/6H4dUgfAduTJ392y8CNaDobQT2J6saU/urwFcz7spt7hn/j//xP/7VObrr996ahp3rT4ev1KDUVDNXc7+NwL5FU0BvkUSaIw+KpDHygHwbb0OQIOTuUVjd45ol57dge7e5mUvNwNU+7xq6+yronm0OCnff4m1BqAgAfRunJTIITAlb4SYL7gpbG7dACUhF9oiEpgFYRDL57ligVig6brzXNg4oFRECRABoTSqy4LpFpI1xYFzx+KRJ93jOBe7ISI22nSebZK/sBwQRfdKml50D9SQ/dIxYuJZGNvJN4LoES9Kzp/dHstjHXF/2SaytRtM2hq4gY9bK9oG4d9Deme8iAM1rxXzNOwJlDKSM6X4RmLZuouHk2m0G1ggEagqbeG4Didggqm2yd1NhYxexrQG4OuLVcZvJ7vcsBN5zI8LEu+VVxbh5mn/NjiVK/MVmYohN89e1O5+Iy3wjHsk2+2oI1vBrvMSJ9owrG9tiRLzwr3nxK19WUMy/+BOPxWwNAP5APNiBbRDNbFUTNTuyP4zyiyeYFaFNIrzb7Pt0Lr95JmnzrsB5v7m0OVcAzXM34/Jw8c66rZ8txH25w1ZsGtm8vwZEVCKJNKKikEcgFPt04pqahH1e4e9Zn4hmZHd/DQjvPvmXLHbJ3fB0MZaITXYQl3TYT29M7PnOfSXsK99rDsBEsSRPiqeIbARWbvGdzbONC6lhJk/Fj418caMmqr/q9jYCqsfV4r6Y68u1FXXcPTUO1FhSzHkf0nTxoZir5rbRMn9aTnQsLolr++LC59sM9OywajeC5mJ+cQ9cwDpr+qXb5LcOecM+5Y9nhnm7FuuoCbg4R+Q34h/+8ldcYjcji4OdhxPhRc+gYTg/ExiyWE6ykY0z+6yNVsy/L0JtiMWG9TkHa9I1fWoCuo92HI74PHuseHcbafPi75pF4V42Y6s2YWyVbdhEPVPf1YbqoPzYfKmuyy85WY6+dBzklbvGztPlatd07HP395z7fPoTXnhWtX9xIO7zqhlqNtuwEVuxGVvKGX6uXvDBNkTEbQ2yGlhxdIKXl7tx8ZXuw+U9yzPlgVgRA9UP719fV0vKg90I828ilq2Jdtz6WqNYsb6aMt7lncUfKdflqbxt7runILDLHqK9TA3A3TeEd3sf8Sy2gx9ssbiQXV42YY/dT5SzfFnO83MNsmJabIgV9SL+WMOvOtt4+Yhj9+FHxH3xTs8Uh3QxJ4/klXfT8U05Zk5tjJ1fbkZc71rjalVyj/fa1iqnl6fK9XJfHCyuxVHDNPYt3sMxGCb2+aFfhxPY5BztmjBNPYwD5bPEO+RW8Wx8v7jIn2I3n4bxrUmtVrvZTV4bZy/2hyf5eXFj/ZwsNyH4Sns3nNWY3r0ZjoOHOUfiY3TH8aPlTS+puYSD4V5p3IssH4undbziOfuFLV5G4mokbmaNl3ezz4tfEfEahrI1ae+YT0iYWi0mNQSdT/MpgVt8XVOv5tB3Y7Hh/uLaO/a95lIvgZj/xoX8be++fo9bawSyF5+ur/Bg9seJ48q3OZdosmms7TWdu5/TjXuO4xp1ex+tmdfxV78I7Nm//fbbH9e5r3cbv/4s2L3b/BNz5m+8tmAbdhJTmoHyhB3DSvgojsIp8SNe+Iff86ncD3vgBUypxv7S//vf/CoUf/wi0K/SFJTbCFR8NNg0AB1vA24bcivbyNtfARr37wPuOXrvvU3DffZKDUDzSm6jzTpucy1BoIlCiUgokqRvzMhtCNJEUXXdknLP9J42Hcbst0W75uQ2BivsFXu6OUbwvZuYU99qVhA4FtkA+EtOBYGitER+kxfQlLwrkdIkIolAOo5IOm+sCNCdTzrn3q7d+/aa7vEsIsDbwL4KSQJY2gwDmIpIBWV1cs/XSJFsJRqpiAXgzat5WscCuQIZiYhwRFLYmiZthmnH/IFUrF8WXCu8ZIuvubCtzb75IFPXNhUi9rHebLTrXLHWCjlZQlbBX/+Jh+a2Yu3mnx2IdbFHZCrdui+5QjYVIgWIVNDENkFq2lgj79uAimTVQEBy29S32aY7dh2i5Z4lVASBA6S91xzkkwIZIa4RGAHNDuzDdtmMr9gz+67t+SgtLotpY/FJFM4ag+LVsWvSrlk/p3t20vvFtflcX1oDf5F8Aj+QAGu/RcaGgR9gECzKhrAJYWVnhDdCa8wfilEF6SvhI3jnfoQZIfbc/OTdu3lDYhbz2rCsb/iDb0i5k/0Im5IlmkiKIn5JIx25JIq688b0jl3n3iWgSy4TBLMm5P1FIFJQLPRFxvr35nH4Rfia8DsRm6SxOIBrsCbS6viey44rYSA7IyUkPLOhCP/4RCy1CdkmQZuX4kgMFT9tnts4q4nqoxpePa92qqNbW18bZbWb1EC7v5YRd+LtNotgQo0hc97YI+EFbT10DU6YZZNWA6JnWiccstYaBKQvAOMd5klwA+es3XFriCfQNTU972Kc91vDzR0it5H+uAOs468wjyz+7TnXtVlwb01AmMHfYXjau7OLubRpZre1T5hO5H4b48WV3TDv+Y6LI7bwHDZP955sE6fiK1LzKlvx6TZJrK+NmPWzC4GfYh7+VNfVw3JGvpWL5WVavqbL262/m69kx5/y1/O6r7z3rN5Be37v6JxrySv/4z3VwDavxcDWCyIXNs/5k4+IHOcj9UHckxr0pDwl2wSUG/Fygrtvw8vzPLe4INUQ8WYuRC1rnsS8a/bRsIq0UaZ3baQvAKxTPIdl3te7dzMmX5t3zUC4FE6FXQSetcfYcXhHdx883D0EvPCOTxi3NZV/wi5rEuPWiosV2+JaPMN4/i8exEf8FIesDoklx/TWJ8dqcCLGcCUxWEzTG3NEnVFXxJ2x+rLcMu2avnyWe+ba5jm+3njPi2ufFd/u9x6ctS+xswX8k/fhQPgWTogHsbX8iIRp4TNfhFm0uOWjMCzs4i96n0X4LhHX3lntWV9Wd8Nlx+E5aY8Cv7IxO6z94cHiBolr3P1IgovWADSm47jxXRyHdl1NI8c4D92vyZLLnVbibPEz2rk4WJwsPhZPa+zeNLlf2JK4GsHNXryMPeQE+zRmP7GdPeNO1Yk4uHjjj8XV/NTxlRp38Fdc0nwMx/h8Me01du3Ws55bbLRvI+a8MWFtGwPtRfN1vHp9V5OV8Ec+qMG3zUBaU02DzXWdozXanKvp1uf0q1noM37tuGsc77U9v2e7x2fNgXZuG3/Nq+t27FqfizvvtOaNKbEkD8S/vKCLJ/w+fMzu4VLxwN+7R4tLxaf/VSNQkdEE1KBSWGoEarS9fhFIGt/m3Os/Bum48Xe/DCS3QfhJzNF8awiar2LouMam47sB6FsyJEJxVBiXcFSYaYJUtOmoMRgJcZ1iq+hWsOnG5sBebEpqUO63e3sP2SKO+JiDeZkjB9bciMAirkj0foMH5AMCOnJaAgOYwH0BPgKZSOxIocIekVyiSPYc/WnsOs9o3P0VFEAZQTDejfoViRHoShoJU/OjYkIk0f7MPDDq2D2KEql5tlJDEImp4EWgrSHbEcTBBhhRYOfdDCMmJHA3dl6hzSeuN/acnoWEeHaEiO0iWmuvnTPbWB9tTVe/1kk8x/p65jYD87HP72bgSqTKWhoDq0hFJA3ZIIrLNgIJYqKgKUxLrghi1bfWS66QI4RJfkSokCmbYbpjWh4571rjiHA5ZfPn2YA0ElVumdcSJ/6MdPJbduCviHEEVzyLneuzhI/EothUPAlf1vwT78Wta++5YjnZZ3s3/4mb8o5Pl5DwlbVYUz6BH0hBm/q7seMLxFPBYbt8wc7IbY28bF5zj4ZpV/4sUn987j7XhnnhnvfZaEW2zQWRMcdIi9gqh8I5ccwPxbjcZhu2Y0OyZHPJyjbxCBKQVsxJhT1Cs+JaJIDUBCRLApK+aTYXGBZeiQPiWGysf5PIpnXS/Lz+FpfiMTx3TDsnXh2LiZXOFSdXwit5biyGwj6xFJElkZWNJT6UzzXK+NnGh++JvG3jrA6rx9Xeant1l94NcvW2jbKNtmeo4Wpstb8NsncVd4sL8OA2AXfDfGXPhyPyRb3eZpdc8S7rFfO3GWiu2+irKWj++Ek6ntBaPIdYAyl32iiay537bvrDYP5qQ+Bc2EfDZ591rWO+3SYgHy9+E++t+Zc9zKn5ZXPzhuXsQmBKYz6iYQWfpcOarjduk13jg62zR8K/NaiaG3GOrcKZRC2Ai9aavcIe2Fk+yAV5YLx8Sz5VU+MUjuViudrnnY93yFP30DveZ998deya8rz3e2bvDxd6d+9z7cWAcp7EYWqQiAl126ZSPG3NKM93g1K+89HWAfEu1/FuWtwTOYF/E8c1uuRBuZN4lhjg93yfz8Wc2MvH179tksWx9RD+fq2LwASxQ2BFMX3xrByXr+bcemBaeJaEYzR8uxLu7T3tc8KOF8bJBdizTSWxzw7WId5rHJXnfMvH/K1ptnyHiCt1RxzhGWJ3a21jcaVOJY5d7774pnvF3D6fVM/xbFwy/hWv/KSbr3tpz7lrcC5dU7Bj+etZNBtczso+YoPNwjt2LLbEPBsvvoX98SQah6Xjpp2DhddfSdjlHXTx98IuMdsekV8vdlmbXN69yVfYle/Wzy9eYt+Bk8Zp463GSce4T1ws/hMvw48uP7sSt8LZaHxM86UGTXwscby8bce4muf0rOVs+4tA8yXx8N1ntYeErWJ8cTWbsi9ha3YPV/MBEX81BpdTrfBjNZuP+ZeoVWozaaxGG/u888Y9Y59bXMgL+VQ8WAOxHnEgn4sBexS+42t+vE1AosHKB2tv4xpz6X6d55p+gUc6p8m2Y9f89ttvHz839txP51d7T89zjWsdJzj9fu6+mofO77Osjbbu1nmbzJqBbIXr318EiiEYGTaKFxjIR/JYrVr8gQ1hDTyZuvi3XwT2Z8GaUpppSHNNwH4RuL8C/PSLwNvI24ae8f1FYPektyn4nTQnxdEca1buL+4qmjXXkv2WjI5I0BVKGgFxjq5QR0LcW5Gl74bEe83DHNqUtCExrjnYmO5eBdzze4c5mkPFW7FAZtqgVACQGU4P6AXDTWggErAoomSLoGRWyAUYLbEjiEtGO0eWMH4ad/3rHPFs0qaVJkDlVVQqKAAXyNAVFxIgSyDFY0F6C0tNQiBFu65m2X1nQN58mzt7ZL+AnCAOBGACT7ZunATwPqO32Pac/JJvvDsgMGYjGvg2V/NvHeyUjVa/1mmNgMazPDNCR/Obc3Tzad1Xmnuky7paH0EwrJlW7IAYWyyxAmgI6Kv5JM4RntsIJG0ckSegh3DbDLYpbrPYuYgWvSQLWSPeYeMfkQKw8grhW2LMt9ZjfWsLucRm2TLie+Oan4gYFcsd85VjvuI7n9cUdL5zmwP52P37DhJZEzfiiE/FlbnyV9hgLXyWT6yZPxCF3QCxC38gm/sLCGLzw542QG3CENo2Qx0TPnOuTX7X8NPiHWnzhuiGeeZkbohPfjF361iMyxeknFnsgAn9Gm8Ls0JdA0/xVtSJQp84VtQbrybuW0LZMy8JIN7fPMIrfm6efPwJp/Jxfr6Yxe+ELeCXuKTDfMfGxDhx/Cn35Xl4V3MAYRRDkRSiFhVL5G6Y5Jq84+9iRr6qfzbN1V918W6at87S+0XbbpTVanXW/feXMjDBO8XexpzmpLgT4zUCxf420hajdkxcZ301Az3rbghrFtgAtub4yH5ZiY+wQc2/jl3TPdYB1+SSdcgxz+9LDvhpDRfb4K1calMbztUIoGFzG8fGxGfud0+4LSfz8dqCmIO5wIy1RfaocWIdxJriQMYEntPOZbM+cw6u1xBkA7btuezCJr2TbcyFb7KRDTV/me/dTLOTdYrjMCexSVMXqglyo3pOqufysdySe+WnfE2Xpz6jy7/NxR1/J13rneGAOpV4h/N082qO+xzrke/xmNvwt7Esz9kq27GnXCA1yghf8HM1gT/F9IpYryFYPsTffdZ15YH4qJ7Ia75ff/OxWkJeDROxK47FNq2B4hxtTc4bd4/7cYY4+a2HNXfMqzm213jtJUj4Bc8W3+4XHGFb0o8VfHEAHy7GqbnsfGsrjDN3Mc8G1s2X7SPU1RpiGw/F1OU61Sb1aMdETLume/Ba8VYs7vOJd9a8k1vi7zYCHbtutet91r01+ch9R7KfifXu9UzvUuOWs7IPHCBwIdwLO8RX8fbC/rQYEa90/vEZ4Te6e4lneaZnF9M1AcXixnSyjUAaTsPw1sJmd3+yPIqPYFM+M37tRRJc1D4rbrp85uo4GLFfc74mIKn5Rl/eROJVl6c5JvGxl1zehu8Rz0suX2uO5h1XI/H2tYOYF+vi/uL5xlp8Kglnaf5YbvWpKSgey9nXWJzWKLzXJJ4rxsv5YmJzX85Xt6xNPCy3zq/tsddvNWsJuxL2zgc10zTOasDteD/XcNsxLm7snOv3/nvta3ybjFc37peAnTdv9/02fzLcOcdi0Jg2fzFlrmywcVX8y5ndy+lDVLPFhliARXzFf/wJf+Q9fgcL4AKsUP/g/5+18e//12BiXBMwrUmlyab59qkBSLaRd5t69P4i8F7bNY07bnzFPDT6zM8vAhXC/V+Ca7DdBiDZb8nSkQeEYgkE2XPGFWybB/fWUHTOsyvA3uX9zYGuiDe3Nih7HdkCvvP703F/kAgFIgIb8Af4AB64I19bvJHSwAOQAHVBtORUQgP2JAIYaAVcgtCYbpxEXhsXsHtd5HbPKSIVEhpgCvgFlUQTS1GpERLwbiEhQEciAaCKSaBNfE6617M807PrwK/UDDTH1kgH5gvo7Cs5Iw7GdIDumHaOH7rGuGckAW1Fl13ZiF3a+O88zd2aava99F6z9xLP9Oy+wYqc8ZdxfnsRNfOvYKXFHO2z4k8s0ooLABOfW4DEbZtKxeqSbWS1bz0DORKRQnJr9tlQRLwdG9PENT63WYh4lVsIFiK/ZOpulpuv+fPfNp7Yp/jgL3aj2W59BuTFH80fjYl4FKPFOe0aMV1DsLh1H929ZP1K+NWcFOx86jhf8pH580sEoDVuMzB/1Eywgai5kT8QVvZFZAkSW2OPtDnjK7i254iixReJZ7ZRiVwTvoB1NSfMFUESX9YTxlmvdbO9GCdswn5sR9iVvEhm3ywr+J9IZY1AstcgAiQyiezcb5dXIrukuS1OkRdO8a81JvI1nErzebjOJnxPy3VYE5Y5n+483XXlfBLmwTIihoicL7/ljPghtzmgjsk38VMe76ZZ/a3uftowV193k7z1lfSLQLW7hoLnf6qxYtqmaptCzTuRD3IDPlhXOVIzwTXdJ2c86zYK5Iv4F/fwKLxqbuZp3nR8xBo67joC07Jfm0jvuHyhOZkjkUc2/nJdPtFyit/obfqVb8Y+d29NQNras0F28j544f3Wnr/XBsS8wwR67bDjPVec7DnCpjDGs+A7+y4mZRtzyc/qCm2e/MVXtDXka2vMTuEOEetqn1pAk2oCkU9yKPwtT+Wk/PRZ+Uqcd8615eTm3ZU2kq/PrpTT3pGU6+a3x/vecl1dJ9WL3ZBuvbi5zp5kG4H8UX3I59enuDCpIdgvBR37XE44V9NLHvA/2ZzO32Kxhol5qS35eX0tJ6xBrCeOb3yXU55XY+a1PvNqPXIXDuH9cE1O758Hw7CwzL4hgWvprrUPgRHtIcI49th9RHzHnBbnzNv8Fxe2UcTH8Px+wSYuxWrxLG5wHXGs3hKfx3uqwXQ8033FuPvonk/ij1tfxJ5aX70vDovJPu962nOSnrvv+STdg7t6LhssRwoXxT1sCFOLDRL2s3U2Lz4ILKoG8EvYtJ/vMQnTawbCrhoAYnvjOanBy6/ie/eKRB7XaIUlfB2mwIN8Tfg5H+fX5SSkfQdOGt+Kz6y2b7NHw3t2D3cbgDUFL2+qsaShRF/+RTqOp30l8bSaVcnlbebSvFsLwce3GYifwXoSxsPZF6aHseJ6eZUxqbbICVLsJ3yY5NPGhL/X5ytdW16Zi1jwPnMwv2qC+bceuZz/rXt9nR/XbvwUL9YUI47xaFpjTdPMWBOtxlzauW3COe/eGnBJ13h+n+8zXmO6Oeyzet5+9tufTT+6d60m1uiZrTVdA3TtoglYPrTPaz/HxvCVzWFk2MZf/Al7qrdyf+sQvK/2/KoDf/lFoCKiuNRAIzUCNdlIzUD69SfBZH/x57jGXg1Aev8s2PE2BzvfvXv8EvNRGHeOrcGafEZXHIlNQ/8m0KvJ9lOJdFe8Fdoagp55G4LmYX4V8Yp353aOBBHwnNf8FG8kos31EpkFe0GgeJNtVggWiUwrZlvIS2wgL7hoIL+Av+S0cx3fcztW5Pe6lwSOigoxXlBZATCSgga0gS7AIYHxFpVAiO4zBYXuvp4DvHr+gjhZ8sIezdcaCbuxpaKJNETKjQP2JSOdo7v++oQ/CHuyS6TJ+xWWnV+2af6KrzX154TWRjtP7vqI9fVsa8s/vR/wm8+reJHWkbZehcoaFZWagIiGtSs24jJCRZAqBGWbgZGqNpNI+4ts2+z1axigJ1+QX9K4nGqz6LzNYpsFz0SkEDWblYgxMQ85hvA1XyBsAxjZzBblUuRY3ESY1ub5K9+R/CZ++aqi2jmNILrzdPmQnz1n31P8FrP8fIkIn0Wk+S2/KDJt9tv82PjAHpsomk/gEl9EZOkdI7nhGM1X7G5Mu65r8yvhB2SXX8I78zAfcSJGzLMvPNYPfGCt4ndzJnuFCX0TfQkL4ocUKv6KO914ZRuBxDXI6CWSfct8CQDxbnMIm2jSPPmd8PEnfErKX2tfHV4RcUnL7/KavWoC7Dg8euW+uAnHxE9+kN8R0G0E2kSXU+LHBkleyzl5bEMkl+WnXFUPq7fqbDVTTSXqqS8J/a/9/RMh+wVc16vN6qznqLM1DcKD4rJN12601NrFAmId1tMvhsShDWHn6LshtN42a+ULKfblAfwyl4gbuQ2/ewzbrMH9/ZqkZxPvaqMod81FDoWv5iuXzJ+vVtfwIsYd+5zIwxqJngcj79rZji1rlLBpm2Hr5nN4UBMQJjtXDFz5jr+xB/ul2dTz22wvzvAz+8CZbBTOmDd7sRXhZ+u0Xmu0/mqBeFfXwqBb18shuCsXyy35Jz/pHbu2OiJP6c27pPyLYzhOXtevmNPKPb/XJm0MdzNq7dlBfWSb8mBrBnveZll1gl/4R+wTPrt+5feVe77jOHPP4/tywntryFdTyglivuWE+BfPxjUGO7845hmeRcKzrYfeHTcxP9gDh4hf7sGj+yXHNvzgWPubxhfb7HMSz7q/ei4XzINtskdfsrFHGGfNYlyu8ykcbx/B32JbLIgRcSmmcR1xGtdRk25dEve0a1wbP1KfPYfcuPMuIrZxxxp/NI7Sl7HGnRePJD5TXZInq3+SI0nzaC69h33CRFr8s93GB2Fb+B/+bTOcVHc+ibhdEV+e43n5UOzFyV41K2wWy+l8TPoyg4+tz5itsgE8CqP4Es8wvvsR0j4k3oLH0LhMnCaes/uzuFh8LF50uVmCV+FU+Nbys/1CdnnZHn+SnpN4/ifeRpp/ayPWvvbYfIifkRcPvxjeuPgzFoP8I7b5KOE3sU3Evhg1prdReMeka/lfTnmWZ/ZOc5Gj5i1/rcN6rIu/CW6dHfjzxanjwmydnzTH1gc15jrvuIbcb7/99tfmWw2+GnI+d24be851jXM16V7j3rHX9hyx4LzP9zPaZ65pXp0XN3Rj67H21s8Wax+xZK/nhwm4vtgJO+FlPIA/+If/wiAcTv1Sz9RZGKH+4ITqoBrwS/7yi0DFZH9FZ4xE9ws7v75beTXlyG3edVzDrwbhNgBdQ/pz4fu8Pb6iIfn6NaA1bNGsOCqICmz/oPCryfZTUUw9oz9HqAlI942e57dRec3ndU4B79s84vk7vwp3GwVOVQQi1UtgKt7IqaIUuFfAJbjAKaETgdWmsARPB/grnY+4OgfMGnd+732dIwEJYoAMOAYqC6BJRQXQaHTUCAlwiGNNkpqAmn4SqjHdZ12fOK7RQi6QE3NrrrT5Wleb5Bd5DsABKnANVBdck54R2PJLNstWiu61kbmyQ40gNso+NHu5pus+rc2zife1vnybz31mvTvvK9bVGhUshYVeMod0kOI06ZvVNpdLZGocINzyAEEK6ORJvyi4G+nXhhIour77yq/91tb7IlMA1kbX3GoGKp58qhhbFx+vHdhOrFQ02Y4P1+58w080qZDSpJhM59P9rOsjX3TP50++837afMxrfWjeMMJa4AW/VGDgCdKoyPBHGztkExHdxmwSeWVTvthvuolj521GHNMddy+J4PIBgXc1XcwrAm6uEf7NKessb8oZ9mEzeRA2vH4NiPQp3Ar2JZQkknjHe5xEJD3rfquceD9/LpYR8yy3i48XPvEzokD4mIi38KP8hS2E/8P9dHEBg+iue+FaEq4ReS6O+KL4IXxUPhc/5TMfyzVxw//7qyC1cL9420agul/jjzRuo2y8tZa4v9q9jUAb9JrRxV4brW0MJWJQTmgI1ABcrRa7xlp3vcSaPROG1Szw3ppU1m8uNbIWs17CVjUZ2I/ItV1HDYq7Dg2P8ilck1NXrIsPibHr0nzaxrc13wao93p/XxiEsUkNTBhgHdb9qQkYF6NrAF1O5172ZMu0Z3sHG++7zcemubpyv2C1pppAMDB+xS50dUDsk4tBRA7Jr+onKVfjU513TORefOBTDqqn8o72XrmnttLOVYOrxyv3WT8R93mu55PWXEMkERc1GtivGGDfbEy2GSJm+YaPagQXC1/lQZ/LF/e5h2h2kWpP7/HO3n85dP6WC7Q8Fud0zUFrcrx57RnqU01OMQXPWpN5bXNbvGrm24/YP9irbBMwCcvo9g6vfQRpH+F5MLMfLrBR+cC2i3PyEMaxBVyyFuu8TaKabfYQ/F88iEsxK67ji8W2mFZ3iXONXdc16g5d3XEP3fPVlt65TUDzEe81MxzHxXbcPXR56Zm0vOg9PxH3mEtzMg/P3tgPK+FEMVOMJIv/xf9ypis+4yc+qomY9hw67KpWFY8b2+bCp2I7/8LtMIzEo8rtMCQbwKSwit/y6d2P4Ck4Cq7SPsSYxGniXo7xnfZmeFBc6HKyKzWVcDU6nhYXu9xNgyjpuM8+ifs9O/HOy+E0u5azxdVqji1Hi5uxYxyNyIHwPtn4I3GtYrh4FoekWhBGi/nqAt219QIIP9M+69r8vr4n5tRe0Jzlcmtrb8nvy2FfvJp/1jc1y27zLtnzfFbTj9Tg6/ze55nOd7/jzjvu3j7r+n1G15szve9d3TO71judpx3vrwGt23tejWX2Ej/stxyfreFlcQG/4Fo8G/bAHLku78MY+KEGqYnqwK9a+b//zX//7//9r78IpLcJSGu01QCsKfjTXwQSzbzb9Nsx2fsbfyX924CI/v4a8BJ/69nCqLh+90vASATZ8y9RVCvg91eB3uFdFXP6VdhXzM+97muennc3KMjMbpIjrgrAElZBgNCTvqlWFCW95AYSgchNbgAfSaUV4xKefo0DMMdADHntXOS26zt/xTWkzbpgB44AswRIAOpuhIFORSUAVlx8eySZ+jbJeDf7EqwiE1gtcBEd+YD8zkPRM9dA3dwj9NbEFmvfBKi+mn8r/NAmYO28dqLXPtml+QIRNqkIG++5T+uypp5N+GL9aK3bKHjNn1ijeKNJmyNxt2QOWXOdGI2IELFbIzBgSyLbu4EggM5mz4YY2JHN3ZfI+TaeNhFtRts0AFDv2Q20zUG/nIkkWwcySG5uEbZb0ntJE8l/Yi8fVVj3l4A+50ufGe85Pu0e9+/zI2v51Vz4dUm34h8pgBPWZX2IYk23NvxsodggtWEROxnDp/zSRqhfINiAhGXG2Zpuc8Lu2d5zFbPsb/N1cU78mLdYWvuLVWu8eMI27MVu4UBYUTGO7CF+CEvEckUxj8jQXWe8pLTjTyQy8f4lxoQv8y+JXN/8DZNW2pSxwWr2IOGV+AzvHTtPxEgSJmXbFXhW7PABTTav+cnGQ960ORI/fWu5MSCHa+LX9Ln1ldgI+zLz1Qwk91cz1VzP2S/cYIX4tFF+bZC3xhLzJ5oCYtC6YALt2BrlSfjl3N0Qyps2bzXFvFteaBiwAS1XXg3Bjmnzj+i5/2KYd3jXp6aH+YW3bWT5K4xLan5p8rjemo2t0dizbDDvWtlvN77bBMzn1soH1rDrTPiKiIe+MN2x+FjeRP4kvX/Yz1h9uH7ORm2s+Ztv1JnmX2Ozhqc1sk+xXSNCbRP/F4eIeinHSLhUbm1+lotyLU71yjs55x3eBa/bwBkT+QfDcT8S9wvb2+jd577Edb3Pvd5FyvPb9Cdiha3YjO1qmlUz2Jqwe37YeFCL85V4psUGf67wM/+6hn+Na/66Xx6VC9fXRExqTm+Om6tYNu/8LhdqAtLbBEw8wzM9z3PhmnyUw9ZTs968xWpcv70EgU+Lb/Y0Nf3a53zCNtioGfjp14DebS7sYl5rj8UGayvWaxKJ7+JpY7u9g1hVb8Sr2iKe8Yx4x9Yln7k2HoITxUPSxZ13iS/xhl/JMfPATVbuuXJSvMc5zV3c09/x8E/SfbQ59WzvKgfCTthYQ/DGyjYDi8dtCiY1AMNNunsa9xzX8WNxuBhGNq7Db/EM0/Nxddu6rO/aiL9hVJj12o+Q9iS4ShwWfzEmeBeN79QApJeLffUrQIJPaazgV3hXHM0x0Wh58TaNmRpDdA2cT+IZ3pMm28Ax5+Yff7M2XI1sM4fIh82JeBqRP6vlFZsnfHB94nhlz+1YLolVmm/ljPH9rPsS76125Xsif62jdfF1a7fXzibXh/hv3LjGmPFLv5p4RPOtz+gaep/O//Zno+4+z3lSs6/zO77vdrzP6Fh8dN3e57y1tNY0G7z2A+KpXwRu7LD1YiU/8dk2AuV3tWm5tZqqNsL/X1zof/+bX0Xlr78IVEjunwX358D0NgRfzcBt8jmusXcbhI33+nvvJ6kBSNcApPu3DH1mHRXLimLf/Pfv+i3xTxgGYYg4OF6Skew9RHFVZHu2MU28t2/m6C3UK4r2NiqRAHOs2bjzI4j+knvEXjGpeAsAxQdJ3QIuSPrmSpLXnNlkV8gV5Ar6C5ASx/ccARBtJBtXLBLHe13nSJvTJQ8lQCIpAGub4opK4EMDHwlU0480DpAqNESxseHuPs9wbByQt/H+tPlWBJt/61oAz84/kUDX/ezC1j1Xwah47Dxq/tDEGtgnYKYryo6BTNfvmnY93u193k+vT/PfkrYrYiy9DSYEo6JziZ14Tdps7iYasUF6FuASxFYeI9zy5ubsJ7FBJADSZtT9m2dIvfd57+YaEhWBiojWCNzcYiP+i/Cypxhf/yVLnIrv9Z0YFY/50HF+brz33Ofn15qS5nU3mXzFJ8hghDpiS6x7N0Jt7JBQ5BNBXSLLjm3u6B2v/xLk1rPYe38J6F0INeJKxEf2Z3fEZnHNuqyzfAlP2CZ8KNcvUemXgEQR328uI5nGPiPGnz5z7H7P8tye/fomcPHI3Ah/pouLi0P51npJWMTXK+Et35POhVditfNy3PHKJyxjc7bnA3muIXGbA/wlbpao2LAUL3wvh21SSTmsFqqL1dfXRrmNMS6zm2Sfbc1dTnA3yWHH5v7dIG/u1/ArDomx2PS5OhyGOXZfz2jtani/kNscUOs1NjQOzKsNfDbZY7q503KL9Kw2jxfDCD/UBDRH67EO+b7Nf+cdk9ZMjHENeVnTJKxOwmzrtF5rhRPmZZ64TQ2SsDhszv84Ed8XB3356thfe/iCt8/yaeJ5cTxxxa7LpUhzaiNdo8rc+a3mDxvl6/hV2A83i//bZJM7cL+6WU2ny7/NRecJDHvlnRojx3onvCbO7biaS4zDSLr7zfNK7zF2TdzRcfcSOU48W70o18WNuCL98kiMlPckG9fkCAMS/ukLJDFO82NNwTS/8jEtjojP5ANxb02vfC0e8zUfb04QPpcTibk7J7bFgfU43vUQz/HM4rw1iXNzwS/MtT2FuG4vQe4XHTX+2tvQK4ttpH1HOeHZu+eBF2zKHsW/PMwPNUOtLb+JdT5tH8H/GyPiU8zGJ8RtHJ722Y6rU9Ug91R7eiYRdzXueq86L9eKtXKPJs1zz7kn3pkuDzx/17JSzn1V85qf3LhzC0dhJNwIIzde4k2wMS12+CMtN2oUOreNP+fd4zjcyo/kxrX382l4H5bl42xqDeHH8ll4xIftBXY/svs13LN9WrwF3+qLTVqDyLh9Ge0cHmt8udEVzRONQDxqv3SNe+FYmj6dIx3T+5lmTY2blyyvw+V69zZw2k+S5W9swB5keVt7xsvX0rcerN695ZUbpyv8mC93/DomPdP7zFMOm/f1eXvj9iHWzQa3kVvTi8+WG7P9Nta2keZ8DTjn+K3GXue3AUg75/PX+ddnPaP3GZsf7drm1v3m4fOdq+Pm6tqe3/0+v81A77Z+14unjSP5UuwUM2wOM/MzDINnYZ88ht3qrnxfbq0GwX/yqwb95d8IVDQUGc1AxLlGYM21dM0/TbjboEtq5H1q8u2463bccz5JvwYkmpP7J8x9+78NQGKzUEEkNewU3i2Kl0ggG6t97rruSSKnZMmpQt6fCNPmobAn5kYr2H0D6NruJ0tkXxsUojgoAJfU9y2egIioKlAAXcAoXBFDAL8Jv6QTyO9m8KtjEmARx4Aj0NrrFtz6jK6gABZgAwwBTgmQBDZtiMlulokEur8IDIx2TFzjegXIuPv6VmefXVPwNs+IeQeQ1tL6sgHbBqrJAu0K23UvO9Bs4rns9cku5sU25sourzGdzWj3WN9tGrWe1QpBc4q4mW8x9BJAJfboiB0SJvbEY5sMMRqYJWJ4f1FQnCM7EaJATm60ce5XNK8G/lciz9tUA80lym2kN9/aFNgQm28Eyvqsc/OLvfJl8SFW1uZ8wC90MUaT/CVW14fisQYg7TP3k6/8Kp4i4WJzfYYMWMPd4OUPxLaNULZoA4SEIqxttNoM3U0e6fwKO7uP8C/ZzYn3EjZffENakfBsLi7hjZglmzPZiv2QlcWDJKIXwVTEiYK945XO91nk0bFiv8RxCWRiHhFh+oVB5s7H4dD1bcK/sMLaxRkt5hZ/xaLjsLlzdOcct2Hr+MYLYXf2J2KGP/ilXOarYoeUz+WyeJFncq6GVvmrHqqTNspq6t0oxwFsjPfXgS9O4Bn4gOfZKJf7+0uZmmjbHKoRTczdpq4NXl+80XKk2lszrXUjZ5szrb9NnfdtftQMrKHBJuZorjUI4wfhnnuaP5FTbRjl0a6DtJZwVl61eU1bT2vhy87XDHQfO9Q8WKwm3mmdbWb5mZifuZrz/hqQxsf4Bb/isxp+eNzqGoKrcanbAPG88J1NvTMbZSfzYytzXFtlI+vkQ/jDBsV2zQb1TB6oda8NlXqpDpSDLy3Hqv/Grxrr2epmedaG3fvT6k+fO4bh8Lxj0r3lLXHs2b3DObr63XU9myaevU1/Il6qGeE2O27zjI2rGwT+r1/ggRghckBsELw8XfPPMV0e0/xcHa/GiD25VjxujSHmx+crfG/+4r51OOd4c9pzwgx5TbyrLzjMV/wRMdk+QnyLX/L6ooOuKQjb+qLjYlx7i34RWC6UB3IgW9UcvfzGemsC8l15L4byvXjYmFQT4je0+I3n0GpQY7VYPVGj1CXxXl6Id8+LN8YVxReeaA5kY+3yxs4R842X1QSk5Yd33HUkci5u9OJIifvLlZqVd35bD9hTvNwcYHc6rBQ/NQcdlyPG1Qzn0t0j/hJxGIYl3it2+bcmtzlVu5pzTd/8fXkVX/Eh/xkvvyK4K+7ZvgNvIfgrLnObRfZczrUHe3GylW0kaaiQOBjdOY2W+BnRsKmpQzfWmHFt1zvuM7KcDo/bL3bv3FqLtZHWS9hj947L2eQIWf4m9uiVagVN4mxpucRPK8XrHr/GV6pFxFyIHKbzufVYl3WS1p0/1zb5jWbLbMvexmzOR8Y0uY065377s5HnM/fQjl3ns3/7b//tH+M93/U7pol7nO9997w5Nh9z6HOfdVy83M+cb41iZnX7AsI+Yp8NcX8/9GBHOdM+TmzIufAo7IFpclYOy28YLt9hQ7xSDY1D/l0jMOLcnwSnNQE13zTd6NcvAcn+Wa9xv/gjjff8jn/yS0DSrwHNSfGrQVkDM+J/vx1TECuGCmFNu8ghAv2p+Zex9htq1ycVVbJE1cZCIVd8NQT32znnzacGoDFxr2vcf+dYo/ISV44F+hFWDldcIilIOVF4FKVIoWCJqFbAAgiB1YaPAAC6jWBgQAKcRGGoOHTO/fec+/aYLLABFwC4gBhgJhUYRcVmWNK0UV4AkjwEEL0afwGUz0jnifslomd5ds/fgnY34kBxQZLs+sgCNmFzdjJmqz5bm9CeWWGgX3YxF3MEyOZnrjWJ+uWYY+e7xvU1mrY4Efb3Pu9Om4t1mSNdXHzXEIxs0UBLLNJIWQ0nZM3GIlIH0MSyGEZWbMACtzYPyGsbSiJH5K4Ng9zdPE3Krd0krsh1eecZ8m43EW2ml1SZV5tl845wWlPkKeHjGjPJ2pyIbcI3/WqTr8Tl9aPzfOmz9bv7+fPlV3GaP/OjGGyO5swP1mBze0mtjT9/wBv+iNDySZsq5NSYvWrsVYzajDl2nSaQz2vsLvmNHNd89T7vvk1Ac11Mk1fWaK3hSDkTYWEn+f0inUhKRFIBV6yXtNCJ832219GOu79nvohjAoPCHnMyN3NsvjTfW0M+Xt+S1mrdYVFkfWXxhSxe0447L7/ZdPXNd3YXO/Ja/JBtBMpjuWLDUTOg5rE4kcfiokZg+StP1cZq51e/BqRrArZpppcTqMtxgjBAztsc13AQp+bThl4slvPivtpK2uDV9Gi9xtYqVqvJF8eSNnbif/GMwDQ4VCNQw8xc+7KDnWjHNvbmv7i1m3zvKJdI+KWhUSOQhme7NmsJ45wjrmsT6b4aga9Nrve+8Npc8RtrhLkkXhYe8xFOFLfahp+Y4M/bBBQv/ItbubdneXY8z3vzdXwKBvEFjM9O1sNG/GiN2xyBi2LcZhkG3S9/iDyRM7CWlG83B28uLjcw7nme733yTO1US8u1Gh60udHqkHmptbTj5YSJZ/U8z993VA+c2+uc737v986tFWKnnBcrhP3YtPhga3FPyjdxUowQcb1NPZoPnUv3OZ+WB+VAws98TNSZrTXNJ5833523HGgtMMxxWNa9YZrntpZwzfzEHZG34lGciluYJJb74UCYRRbL4F3ywrj2HJsr2wj0XljCRuYkH81TjmYH65HT1mrdy23EwCvOxehyQ1r9jTcaq0PO07ijz9Qa9UT8i/eep56UU+Jt49sc4onfSdeJS7HvmfFO79g90Io5JeZlTeXhq/aZp3xhF+8xx61/bMiWfXFSHSxuCKzkCzre01hu8E9jMWbsnHvk0V7b8eK9ulP+NQexbE5hu7mysZxmp9a0dsoefMmHcaw4CG6Cp+CjdHyVbl+FyxjHeeifNAD312Q1UWoqaeDExzRZai4lPk8c+9yY1rRJagZ13Yr37rvJ/VI37mZ91mbtuHt8Hn/D3V7cnF3pOFw8Tn7Y+7UPdK7z7qFX+Ebe0USebU2h77jr9z7j+97mls/bexLr/cqffcHOftmTnen8VcPN+Rpqv/3227NZ12f0bf51nvYZXZPOexq7vmai60nXdP/e5/3O9wxj56zhftZ5z3csNo3T2aFGIGE39hMv9nbyqBhhdz7hc9hkzyNPw7m4Wfw6XqkGqYFq0J+15y+NQCR6/zR4m4EabfvnwfvLwEQT7/fff/9Db2Nvx5p+X/1bgT3LdfvslX4N2DxefxJM9psxxVQxjCgqsksKa7D1LTRyuITaOWS6z9LucW9FlURUI5419uiKsTmYS3Nq3OeuNUfjW7S923v79o70TWYFAMhzPFAXBEA9YK8AIm2Kk0JIPhFWwUUDDgFHfzUGDo4XOJwPZBy7Zq9v7LM+p4EMwBHkyEKgWBIEOrsZrvkRCBlLnpIJGDs2lmSB9AWoPV8zsULlfMXLs0rOwDxADxzTgad17DqzARs1Zvfs45rAPc0OC74rzSFb0MQadsxuNIBxHRvWGGHLfeauo8LEP82Nb3fuztMbUysAC7kQdxGLSJm4bAMTcRK7bUZtwBAXMY7cRFoR+wU55F+eIro17zdX5VbEWHN+m+6Je+CA57Sx8Gzv8K4lzASZK+fMW75Zi5xDolo/27AXn0eC2YyN1+6EL/llfcRvO86X69uu50vyya/Fkjnkx/UdXyHKbRatx9r4A3nkD+TRJq9NXaSVbSo+NIyCV+zXhrvzNmSLZTZm7vOMS2DZ2XsvYQ3XFs+sJfxZ/GAbNimPLzYkkRVawVbIiYId0XyNFXXX3XHPSieLPUkYZG78ScyX5mv+tA7+hoXrW2K9sDP8pPmZj+nizvFqEl4n5XYx69g16TZGhP35YRsUGzvls1wpZtSufF+DSJ1T79RfOVxdVR81eNTImoFthPGXOEBNwT23vMCz+mKuWus9am3NNPPYBlqxaN7iXwNALBpbD13+rxSrtLWrz+5r/Ym8qVEWlq3AIXODazUEV7NVWGVzH2aFj3KsjeG+d/Oque3GkNQANP+OfU5be01A92WfbXS2thr95rRrY+/Wh+tsExA+53v+ilPROJWmR+dqetC4lcbhxfflU95ZoyhsYn8YJCazlZqTneJXiz9tmLe5sDgkT+RPtV5e0UnHabkVdsXHajx4NmyWa94F+4haU5PEPOjGNVDUpXSc0NxpInd7nvONN5/pfW/Xud971IvyPREr1QwiXtiTXdlXbiVwPzzYZiA/5as9TsR7sS+eNMqXL/OvfE6KRbL5nZibWDZPuqYJTTRTxMOuI5Fnnmsd1b2dd3kbN9n9QzFMXl940GFe2OZ815G+7JAX8gBmlgNyS/zLNZjBRubH1s3Z/K3LemtcFe/ih6/FxMZ5sV6Mi111Ri0yrpFgHHek1RTXu5f0LM8W4zUB44jxw/Q/ImLeMzyrBmPvuGuRb+Yn/9RPc5OXnaOtde+Rl7Rn7ZxvM5Atw0/5IL42hi5Gv84bk/xlvHnU8d5PFsvyb9rc1lby2NzZSo4vv8oG/Mg+fLg8C3+Ng8ZXlrPiMvhNXOe1H3sJ/uTLVNxK889xTUHnNXLiaY5xL+cc14jRmOm4Bo5rtinYPWTHiXf0zteXu/ikdVpjPG73jQSnY5f2jgQ3Jx2zKTvLnc7T7ZFpPD4uzw/lmvHyPX5yPn/RjYlrPLP7fOaccfNqP9h+Mz9bTzzVPtn6P/kzfxG2Xc0X/MLGNdh++7MJ5xqf0fuZBl9Nvm32dey67uk5jV3j85W9r2PXNqe9r1ha7TPSOdebt/XRYjIt1sSyOL52qucQ5y8m8nX4A2/kaHVXHleb5Lz6tnUI5v/5hevffhGILGsGKiYI9KdfBKZvk26beXdcA5D+dF3HNQf3POnXgLT3awKa5+ub/y2I+82/QhgxrCAqwopxpLDiqAGgQL606xXSJaoksqqQe4d3RUYrxqSmZOe2UHtG0hxrVhLkAYngSITVRprcTUrAjrQvqFfABUxE8hY/4K4wEwAPBMge0wJQUexz4lix9Iw+oxu7Lwl0ko7pC26B38qCj8LSJjkQqokX8NbI+0mhSSpONQqId3huz/Y+Yg6fNuWBZ8nbGq0X0AbSC7w+Zyd2UAi6P3A33nf0bUxFpSZfRbfjtRPtetI4YN9nE+/z3uZqfvyar31mTBCo+23pitgjNhDIZJuLJXqRPIAmnsUy0rS/pEF0ECAEVj4Ecku05am8XcKNYMtRuSoXaefKuaQ8b5Nd7kWY21iXdzaHkSnzt5aanEugypH18bW32OYTmm+JY/6k+ZNf86884L8d83H3Xp+KKT4Tb3LbfC4RN2fkLyK7xNsaI7KXxBJ41IauTR1d869j2qYbhjmu+XdJbI0KNhYDi20wTfyIqfAMPllbuROGlCfFP3stGS33IyoK9DbziMLumBh3vOcT13f/EkZyyeMljsbmmDTnsIaPxccrX5ewhRlyd/GHJuFuOvzvHBGntFwvftOb6+xfbalRwD/qD1/xm9p0m8eXqNQU6tdhclON1LzT+CH9YqaNMR5T869zu2G+vKCaW67DiRpp5qBZID41DMpzAn80AqxBvrdJ3k3UV+J6zaSLZd4l/tlBLmwThJiX+cEiGr5lJ58hd/RiFXuGVfJM/m1eydvmYU0188wxzLUuY9qxcWtwvTFfZhPj1tXavNf7+xXWNgKbc9xLo25xON/DaHwJh9pGh1ho7JoaKXGrfJyfazCvr4k55W9+CIOsh5+zj/XXFCFiu8bCi1PJj2qkPAr35aLcLO+Scg6G3fzyfHhMNC+8V47BZ5uAmnCw2rzifeVf4hr3huvdqxYnnptOOvb+Pe4ez/v0TnEi92s6iCW4vrUj7K8eiBt5IBfFcvjwEvEvfmjxz7ebB9VtUjx6l9zenCDmZG7mKM5pYu60+Sd9Hp7ddYgp7yvmza89x/6gIB4C49orhHFk9zg1/xp3zcrmiOd5vvfAUzl2G6XmJ+6zRzbYpje/8nPxzvfwXmyqB+JWzIrd4l0dLt43/uOQ4ts9xTiJH8YL2+R6/8bUSvh79ZUaW57r+XLqlbekGmfu9M6ZtrbmvtzJ/OWT59Pe573ev3lhjuEq7IQx4ijZmPwk4VRjebP1agUuF7PlYPkoPxfX2Dtf4+nXRmuD5Rv4B16Cr7Q/o5d3kZpFeA4dD8LDvtqn+fIUb8KrcCgcK65FaihptGzzhbje8Tabavp1jXM+3ybPfka8R+OGdmwu3325a73L5dglvXuvy+fYNLt+Ov+pWcgnzvmsehMvdtw9u8dM9r7X++PS/WKt/bB1xl/Xr0k2ynYr7J3NG/NNzbgacx1rsNXUc24bfI1vY7Bx1/DrV7r5dA9pfvTOibzOO1fcEXFYA5C4fvcCxJ4ke7bfk1d8A2f5J+wJb9Rl+AJT4mPyXv1R99RBNRH/USt/8aG//zcCFRRaQ3B/Edh/ytEv8TTjyG3WrbyafF8df3Ve468mJNH4q1FpvL8I3KKoCO43xa9vhmuyZZSf6JqFt4h7bs8nNQSXmKYVZVKBpn2G7NIVbPLp14AcqnBz8IK+wh3ZQlgDdGBOALvirTAR4B6wB+4KGom80o5tDgWgY4VeMSd7DnAQ58h+LmiJcZ8nEWCgE0ABrIDqglBAVJEhAWxgC5gk0z/aALzi3p7R8xJJ2jvNwZxecw2oF3B3ndZOs4Pz1tw51zjns+6/wAwgssFtAn7SrleAmntNJ+sx3ud7n3fT5pKvnDPHYsT5/LvE6ArgWkE0InwaBwAt0gfUEBSbMOC2Gwexj+Aj9TYLcuMA3R+yeSq/5KpclHOdK4e7lvRlwTbhyz3vvbmHNEdAzR/5I5tn7MKn8okNK9hrb8IXW2z5jL/I9Wd+3+Pi8ZM/N8by4fUb30RmYQcssTbYEs7wCSJ5iStyWjNQEbIhMk4ctzFjxyW0SZsR71HUakiYg4LHtm1MszEcso7yZdddvJOI6CdsqIFHIy07VrjpT2Mkce93TBCgdNL7zCMCRYct9MUZws98Tr9wh4+TSN1iTHkc9qaLh9dnRJzA9XRkJKkZWNyQjRuxwp/FC98XD5vDGjXlcLnrS702yq9fBPZLwHS8wHWXF5DdHKvncKM6W/NgG4Hm3EbKxqlY/EeEDWqibc4U/zXM5EX20NSIAyTNNfG567a51RrCqzb6vVN+mYMNYvhqXeZok7hja3Vs7JxxdpCj3b9NQGJNGiKtyTxaV2szf40JWNuXNgkf8ffyqBocNH/63FhMaKC4xrnwvWfl5xohuFX2YquasIQ/spH1WRt8X1+G8TCIiHn64n25s/lE5KQckovhsfNyS17d/JJb3gGL43A12on5bKPhk9xrO16JL8YZX3o/Nw/3scfm/IpYqW7II8K2xYrYFCPitNohdpzDdYn44aviJ4EZW6NX4spikPZcz5RrZHOCyAlxzuek+dI1T9LF/PISEq6R/ZKjXBV72/SOh4hZsbxNQFLzry85Ls7ttUQetMe4eQBT5Zq5ZD92ZQvzzR7WZX3yvTgp3vlYLG5zSKyK4Xi+WBbD8Z3ifY9rGi7v8EyxvZzwFdfhb7gkP8On9L2HWEPPJd5z90LEOpqjMa02GseZfJ62htahBlYLq4few3byZOdjHSRcJdYSNueLja9P8uJRRHwun+JXz6e979ayMIF9avyvjfIbf8cr4luaWThJewp8Ba/BYeI2uAz+1V6q/ZXrXg0kgi/1JSpeZYxP1RjEv1Y0cnAw2rHmDtGEqQGoMVOzpgZQY7qGUM+gPdP9Plu+d7/cJdYSpyPxz/gcDnf5XI3By+k+STzv02ftGV9jdYf/+K79HL3X9qwalSQu3TqIdea/fLq2YBu2Yye2zDc0WxPn7/i3afrxVWOfOfY5eY0//SLQuRXX+qx773liPo33HXRztRZx8emcsdhhA/PY2BVHay95Iib0MsRI/uQfnAEOycXwEq7JXftl+FFtVUvhe3Vyfijztz8NrpHWv7eX9ovA+8tATUCF5/XLQKKZ9+mXfT/5fKVfAno/7Xj/HNgcK4o1AAkyqPjZMEQeI/wkMqgQMwb51PhDFjvWAHRt913Cqomg8Cq6tE3LJbBXu65fJ7m/ZqLnIQkIA9lGBEFsEBkFe0E/Qq6g9O1OgF4BR9wUpQpVwC6oFGeiWAN6BQ7QO6YdO+/YWNHrGrpndEwqFgplRXPPJ459DpgAEBHszlVgVoBRDTBgFCAtMAFeCQWQPm34/xEJ1CVo4N4mXbI6F4gnJW+gai2t07i13vXu+RcoZ4OaPd5bwaUbKywvDWDWXh2/ipB384/55Uta0eiY7yNCZH/JsCLuxGC/BtxfBSKXL+KHpCDimkF344Bk2yxsEyGg22Y9kVtyT57JU+Ma9um7cQwLNCY8H6GXe94LYJsLUgV8zdN85Zx8k3cIlHVnAznEZvIom7Jx9hbXfFF8G+e3JVYv33ZtvvQMsv4kYqnNJz+aEx+u38y7jR4Se31ivYgkn7yIKmxCTNlJo4efdoPns0/E1TPZEqGPqIZpbGpe4kX8ZNvIKbG28qU8YZdyVe7SX5HOCJ7inTiu6df4dX7vjyCSF1lMIsPmxp8JX5anNBED/HpzNYEhS+rCFOfEHp2tErHwOl7Mpr/KczFj40DksTwobiIobUKKEbGwm+V+6SZ/5aD6WE21wVXj2yjvBpleiRNcXiD3t+nvPfJ8N8Zq7G0S2EiZe42B1+bpNV5xTxvXfkHX8+VCecIe5tB8apjV8DMmsMlxDa2V1kBqaHp++ebdzSG/0G2qzbUx37VR7VzX0zU22WaxwJo0X5qDOcl/eG3O1sPf8azF7DgVbN4vVvdXgMY1APl3P3O83E8DxPvEVr8IjFc1L/aBUWsja7NOPq+5oNElxtWr6lcb/+VVi/XVTdi0tVRe9Zmxe/pSdvML1sFi74XHxLtfTbeE315yr/MMz6MJbC1/ae91zvsS54mxz/aeV/x7b3VDnLwaadmdJnyh3tYMlBd0DUF+E0s79plravx1T/ksJtNbf2qWmM/rV1N0x+ZNnFermn/imfJYPBFzE2fiTezF7fuiI4xrf0DE9WJYDUB6cW73P6QvOzzj5oH32cPIgfCOzcQ+G5mzubOBtdXsz4f8Wjzw+/IaUl2oVuAUYltMlwt7vuv3GWqIWPqqeSYP+YI2x3DIXJ2Tsz7fua/UDPSOuOfmrbwrF5urecvb1T5vvGvqOfFda5K/3lO+tiY5wdbmWsyFs/C5mINF/BK+bsx9Nc6X3R9ek76U8vzqmfmV3/nZ3LOPdbJNeEWzQXwLL4mj4C/tkeiaYca3+dfxa6+GS+FO+FTNE7yrhormimP8a8VnO9aY0cjRlDHuXnqbgIlj591PN/YZ3RzomoL7BS+xnsS6rT9eR9foiasb46p3L/lJ2HzH/6zw391n7nvMhx/tFeOh1kD49Sv/EXa53Jkd2S57sjdpXAPOuMYbaexz99age433eprUIPTsvd454z1v3H37Wff3GWnufX7PiR/xcpuBrz2BnKgRaP/CH/xTfyZuAGOq3fJXnZXj4YAaVyMQ54H9elu/uNbf/2chCsuKb9f9GnB/EagA/fQXgf1nIF99/vos8Y6aj/T+m4AaldsMvN+IRQorgAhkpB/JjAgyBK0oOpfWRCDGCnZjJLV7atItadVA8J4V7zaP5nK1DYlrFP8lrM2z995NCqdGjtqoRMIBPgnUieJdI5AE6rfwAXhFTFED7oLNuKLuuKYgqWnYsTH5dG1NQlIBSRQSopC2Wa0puMC0ABUwAU4SMAFbUoEhX236fyoLdG3W6QX3mg0S2FgCL0AHtjbm1rjjNuuu2c933ck2AGvi0ebQcfagmxu951dvMdp3bYEwL5pv+Ncc6WKEL9Mvkifm2izRCFKyzcBALWBD9CItYl3MI6zI/TYREG2bSnkrX/dbdzkpz9pUyr8aA+nyuHvcH3Fuw92m0UYDyEa6gK95tllE9OSddV3SzEbZbptWSX7gG37hbzGcb/Pl1TX/Njfo9Skf8hdNvF9uOrf+4qN8AjfWJ9YIb/jDmm9Tg7BNGFUDcDdii18Jompj5dkEId6NqzlcHDNX2LVYkj1rAIYRbMdO8vZFWpCVmneX4NERP4XdmBgT9y1BJY6XHNKXKCbwqbkRx7Bl8zSf8q910Ysvyc1ZmBquso/PHC/28n+4vHpxnIT7Yphm+40ZfhHvBEFp87MxQ/M1/9eAsSFV5+Qbqb7KSTnbvxOndn7aJH/6lUy8oC/g7sZYrb0bY3Pa/C4uXxtMuW69tLU23mvUZPfvRlXetLGDZ+xBYJr8qIEQtsEf8zRfYxylZtbKfmGBL9Tcaj1IorlYk7wNW9tUt8Y2p+bssxo5ez0N+9po7ka0hgisNB9zqXFjnq1hyOlfsZfwE+Fzvnv9CpDwaZ8Zi5N8HZ5rKvfFb/bLXubEVtsEJNmGHaw9LOJjG2WxDSPDoQSOLiaVT/IM3jou7/ZzuvzavFIfYZ7aWCPQu9WX23QzR2LO4ot/6IQvu6Z7PEO80o09u/eIZ+sljX3uM2PXZ4/mdOflvd5vXmJIXDUn8UZuDSlmqxliqaYVEVPkjqvPpAZgTUXHndt3yYXmEY+WIyvm2th1adfu3D3bHMjyEyJf+7KyHxTAOPyj/YFY/vSrwO+wrl8+057jueWA/BL/OFJ4Z27ykq2yiRxmj9a7TSJx+CnuidjH/8WzGFYnxLWx2FaDXtyQxAnFkjj3vheOsrm4Fkc1tuJftLmHT65v/onYFKfl8accJuZr3urlarmbjs85rom/a+rZ8dwanObQmuQjXX6mnZMz1mx9rUvMWSfM/WosLtmEH9PZj77YRticbczz2sb68mmYtvwVH8G7cE5cBW/FW2g8BqeJd+2e6vKhJM7UF6vxK00UY9rxbSzRNffws8b9ms819DZsnPP5HtNd77P4nveR5X7moanz4nnxO+u35t03sg8+R+J4pHMr7S0THPDywexv/JXEj7tvz7eP6D3xz7ioeRvjqt/5j03yG3sZZ0d2pddX9G9/Nv2yPZ841lBzTDvufJ/d8f558N5H8rFznV/f3/M9xxz3s851b2vousbWwgbiiE3ENO0z47Vb/F8ctH9bPg9j5aPclKPwEq7JY7kdD1ND1Ts4j/MM1/pbI1Bxef0qULOtBlzNOPq7RiDR7Puf//N//uiXf1c8X3HzPvPqT4F3XvuLwP1GDCFUSPtWWAFEIpcMIv6RwRoGfUPX2MZgzzt2bY1DzQHP6du8xDu8y3uRUJsXUnFPIrXGPnff/SWSOZoDx5HIvoLdt4xLWivaL8IamRMsCpGNGkJpHLhXpOmAHsjXDLxj+jVO7uc1Bu+mkigoiugWFuLcq0lC7gY/kJI4gGkLzk+KTfIC8Jf0zMA9UAwkafMKSM0XwDb/3ajvWJJbN925XXcCGALq3kXMw/vYwPqzCXG+cXO8Olua732nOfGRed1GIM3HCJAYasyfS4pWEKQaOjYX4jNSdgkgUhTRi3DbHMgDIGcjF9GWt/K1PJdP8kvewYOagMaaA7TjztObj/JczstHz5WL3icXbUzMhZgXAEa+5KD5t2mTb5GpyCW7RaLY9Nr7+jfffqWRBP5zXzGS7LO9L38qKvmQ79ZHMAJ2WAff5A/4wheIZMRb4ampQdrE0Tu+n3W9Z7Bd5DQi3DsJ4iw+llyHV+ZvPdbVOuUc2yGhLyK6oiAr0jXvyDb/aMedV7wvGYQd3UuWHN73rYQnEUT+fOUm8Vn+XXxZ/xJ24Fu5yt8kXHWeduzzxmTxmITRYXpjcUzYf2MmYiKnSY0BvuRXmxi5Il74Xw7tZrnmUE0h+alRr6arm3L2qz+do/ezeIFnqLeeV35vra3Gbm4Xn+K6hoU1bEwSud7mqQ1e+JW2frhAxDmsaMPmHfJB4yB70NsITMyTjWoINu+V1qDx0RcWpFxrTd5vHoRf5PTmtrnGKfrc+a5Pe5YN5uY/8U6NGRhtHta3WG0d1oCY8sM2ApdP8Z1GsBjgS7qGoHjoy1/XiREY/uJWcPw2QthYHTHPbQ6F59ZsbfCIH/kYHsJGspvkckLO3PronLyTP/Is/L055v542M0ptaTYMo9Xsy1/mjPNd9ZQzPGnWA5fL8Ymnl1cw/5yuXGiPtQAdC3t2Pz2ecU/bQ7mt6KOwIQ2MAmfiGN8VzzJC3FU44/UdOs8XcPPcbqc9pytPd5Zk4SdmhO7sZN5rzb/rkvLpZ7n2eYbV5eLxby468uHjXdxKtbFNIFbi2MJfFusa/+TlBflDLyTG3JhuYzcMx/5yF6vJrh1FifFBP/WDNw9RPEf59tcWD5ovPckarpninPveMU3MR9xzF+kMR/QYjtccxxmbZx7rjV4B24mr7z/zsmczVf+bhOQxtvk8T3f9XLY/T0rvkvHefvSuzxrfuLMeujG4bBxtYiGv9bburOFMTzmx2yTXcLuT/UsuxDzXNtYFz/GXy93xUtwlvYSBKfBbdqb2Td9tx+LS8XJaiYt53KsYbONpSuaMDWTjDVmttmjKdNn91zNqcbuoz3XO3vvcr9PnC+Oxwa4OmGL5Xh7nDjG6+P27Ir3dRxXbEx6fsef5D4n2ft3fnTz5lN+bD3Gu14SpybstL4j16bXN8a//dmE85lzXeP8nvvJeJ/zerZ59Fnnzct86O7pWfsZvf/JCOkz13s2O4gt2nvEis/ptZs4YWs25m/2bQ+HN8Qp4AssUZOrt/JZrldH4Xr8GleE/bjWr1rwt0YgqZjUbOvfCaQ13vo13j/zy8DXZy/pebT3EM1A79P4Mxdz82vF/mHw17f+pA2D4qcIRgYVQYW3xl7fDCvMNQCNGWrHEVXiPp9pCr4KuXf9f8zdW5Ytx22ubY7qjFvpK/tGZ9mSLfnsjnGwKfzXQ63X+oQ/Z1VRlvbeFxiIjIyMQOAM1FykMyWhaOifCHsuyMPWtcb69rCfM6IP3IQVbJFS0Obkc+wbuAUYgU7yCigOx74JrKSzoEfJYEkphw8kqeaB+dbdcd+8WusMuOR39w8oeMVrReoW90CBzzAq9NdZ5aQ4KMX/k4MCNf0CcwUeDqy592AL+JxidHCixjluzxXs0b93AtsUvO9ab6/27RyYQ89591e4nLX3NUIunWH7OQM2d+mLtugjG7IjH/KFJUNwCRF5bzK0QP/oYQUVvZQIlpjR1ZIjyV8FKCdH50vo2cIm2jk7tiPpzbbWNrNDyTKscOwXRxWQfadZkM3zAfbnVCXPFdnZYYknetHNQbvHTabwBp/wDx/p/SZUeE+OyZjMQfL9CPtmE4dX8pTIJUM03UYgmiXm5FLi7F6Aj6koKrlUFPFF8eMzULLqWxD/KladRQ/iJagAQS/di4/XdrIVvMCXEtKnJJS9byIHSjzN984cbP6O4b4F3q1/uXCTw2w0v4Xe7BNOnvkTmFz3jwxB9gpvU9DYPNmTe3Ow55J7OJ+MvwCvPcP5dHj1hmzoCiCzijn6opChK6sjEhVNGMC22NrabgUy26wRuHH/I1AYlxew8Y25znBeeYCi+L2mEP2kk+6RHbAJ9s1ndWf6unNb5OEDm7GPmG1PNpA/c+57jcAAryrmF/gmTQ8+EeBvTYnNGSSKbOwWiOiC0QjKKRq3DvZte7jDbeI4zz3ws2ZgDd9A7oX3klNy2D+w5rP562Rf06+xd/3x1xrP5Fzzo70293Mm/sWv+H1zqu5O3uRGjuRNxvzi+iJxji3wo5vjsClj9lTczO7MWbM29p5NiY3OdP5ttqERkF+NP7IBGgE9G5Ode3mGyxcv2J8O1wB0ZmP6na6DGoBwc+CpmeM8NC59eB3Qx9UhdkGH6TVcIy/cu2T43lo6SlcXssPlEfrwBq+CaIbjcbwF69eio5w9W6br9Jwubn5Cz+ksoMvVM+vL1DxqMTVb46dfBMpr7MMW7MsO2BXdL4+ptqD/aNtfBIJ8gvtdf0fu5TXytvS0OuLp+b67YJ/yPjpkb/qzepMP4m/QlV9OhmQLe5dv4qvIqvjTXumnc50n19kcDb3skj2Xr7FLNivPFTPZq2fzxVf2a65v2HH3tn911+ZWMNtGR7TlczzfMRunb/jhbniCD+7q7p7dPT7ts3We+9Y+y5fOJ2M08Tv5uPjibuX6eLT1mXwElK/KWbb2qFbyDn7Ki7YO25yrHEzzRK4FNFS8X+x9uF/xacRozHiu4QPXsPEMbxOnudbXILTfhfLF6Lw5X3eW61UzlvvhjVwPGJfvhfEPyP1AuWLP1slxQd9b07i97jMc7Pvdy7v2Kn++MvR8c+ry3nJnssK/5BEf42nyMa7R1nMyAW9fm3f90q+5xrtm56zfRl3v9heDd310hAN0m+ubxd6huzWrR3TEfWFz9Ps2jAGe4rUcPzmzLXl5OQUb5EP4j3wmH8Ge2TpfKAaJPWpVfl7OU2/psREI+qXdNgM142oG9svAfrX3UTPwM2AP4Owaf4s7P5rMR+/+JUzAFPQEUEVDwa+/BksCBV9BEBNiRgVAf2EHmAXXHGxdf7UG5uF+2g+cByo0jNGyiWm07ZpoBP1CoeLkKWElVFDQFgw5+5ITSsCxl8QBDl2w4dQ3cAOBilMvYJWI5uxLTje59R5+Gre25/t+n0F7Cp7AM0UHAust7kG/CKzABzkthpOzenJQQcGm4r3mX8Fn56y/jn1hnWJFffQAQZExG6M9+guae7d9blxDoz0KAM6xz8VoKKgYowsfmsvR2Cs64Zx/DYboCAR8ckkm5EV2JQQw2dMbz+kMvXpKAjmydBKmoyWDEpESkwoHiU5Oju5L7iWwisx+aZKzY0e3Uc8WNfpAfzFf3Lv7q8AaBvzH/iW9ArLkeRsGbFARVNK8yRTAG8kjnoKr4/hPT8iCTMibbpPRezhd6xtNIvvcZpEzySa7y9aTE3rRzXcUbFYmQELK95BJyWZFnOQ8vjyB9/iFV31rrwrTkl9+LP7Rl02mJaX4iP4nH0GvAb5km43Xftn52vsmL5I770rymtvEtGff7vfv+QyQr4DzV+zSHCBDsHbKvrPPV39QWMAX9gr403TOPLxzrcn3ml/7BvlsfKcr4gY5pNf9ekkhB2pW0BUyBhXMYljxrGZ+f3wDNYVqBrJfcAvkV/AqL7CnvW+cfa8pRC/doXtUPLFxSRj/xU7gimXjirvAd3Sen1CYZS/BbQTuL+g+A91BI8T39pMMakrsOXzoFtTuhxa44pld5nfR3biisz3w48ne+Wdnu0sJ6d6HLyUD/M9fr88G5JVPlkPV9GsceO4POvSFrNeH23dzvmigd+hCH3rRnR93X/wh8/wQfyhGiVnXF7EFkJ3wS9mYOTh7zP9+xqacxZac7+yaGDXZ0kk0Z2N0DO1wPrax994BY9/nb1dX7d85jekzPaffjYOdQyec/V/Ix6dXSy9a6SKdAvSswmbtMjBXo+/pGfi+mGP/hfiCjui5fFlavauREh/ZwbUB59N99rj5SbUFSN/zcWoDukzH6fP6uv0VYOP1d6BGuW/tl79TW/B5chk+dvMYur9//HCPZOGO6QVZJls6mZ9nB+nqnwPpN9uiQ+lauoLvZEFWdJwM6QeZwp7R6zn6W0NWvnMP91kdd0b27C7ulj0DNRC7hAH7BXKl7Jo9s3N1jWfYszXiZ7nwzYHxzJ2da+zs7HvjxvJhIX10P3ejj/FnffR7OD1enpAxutCDN2SzPMm/lRu4a7mXXESOIhctV5HPyG88w/Ke/gD6qjYrhyqfKucKA40WWENlsYYS8H7HNZw0ZDRzatDUxOm5ZpVn3/bN054LaLu54eZ/e2f5Z3lfdVnP1Wib95ULvnqG5bWgOWCv9mvsfd8/vTdur+bRXf7sW+NXMnTn8un4YYxHzeEfnppb3pLFlc0+G5vr3Y7vu5p+T+8/M0YTvHR69h5Y2/zF3vfcWtieeEC/6Aiwhq7EPzzFd7xmR/itlimXz7fID8q1yzX5zfK3fKG8r9xa7KmP9SeNQMFEE05A8Us7z9sM1KTr/yLcLwM15/rVXs282+B7D1oP1/BrvxqOsHedjUZ/+QJo3MAHBMv+QiwRFEwLgEAAdPltAsICsqRQQO6XgOHeed5vJJL2uk1AZ0pYS0BhARk93gvKPbd2aQSCdEWQc2sCAkm9gF1iXZKzyc0mLpSigkSAoSiUZp06oFAln4KYgOdZUsrRw+a2iWdu3z+tfVpTsts8MBcGFF2iDFeQet7itgJ4QdMjJ5cjC27hDwo2YBsADDVHvg4Nbt3da50iDHKq6BEQ0RYo5GvyeK5R49la92ncvTiF/c7e5sPOgZ3rvjlxDqXxfR9ti+0NrEXH8r0ixrhChnxKimCyNx8uiTLeRAjQxYqpEo5XySCdlrxIuHNyEtenRiDbAWx27bSCki3WAJRwh81vMdl39mCbQAINFNwKSAl0BSS60IdO9KKf3bmPBK+EGR/wg0PHp6vfoEbWRw3AKz/zvgunP2S6+5MleYHsj11uAYpeDbiSZHfZws4dS7ArHAAe8EcScXzJT+EPDLwHW3Dku9of//JfYJup+Sg+ArhHd8t+6DjAJ8AWXiUva+9gEzpwkzx4fQXYJAjeMy7kJ4KSLDhbRfvi5AnIm4zhEoUnwJfb/Aubz26bw0u+1zydWH/sGeS701+xI7mACrvVF3IVn8hZvKITWyizp7XfjbHiZIUyO/Wrl880A2sS+aYCW1y2pwK8org4y4fcphCgz+hWOFWApZ/u554KN7DF3Cs/Zq+KNsAeOotP41P4NHy5zbOPAB81AfnFfhG4dwnYJtuDATokkBLJLSrd1fzS7Bkv8CWcTBec6z4AHe7TL6OCmrDJXO5VA5jcyWz9NWyOTPtFYD7cs/flWptflQN2nrPRkrzRV05VPoUPm0+Rq/jEF9Lx1Xk2kE3cBjq7Yk/ZFuw5G1ub4tPWpvg8ugTYFFgfDNBIPvnfIP9KXnSMnHqX3yVP9yRH9umu64MDZ7o/HafX6PAMe6bjNQF7DvDu7gecVzMi+4outAfohzeefATFmnAytRfoHGcC5y8fkvsTrd5d2u1tv0sjvWLPIN2nf/3YgA9KR/k4OitPodN81/3PILwHNcSzDTbB7+Xz2AD7AjXDn/74gWfu4X745L54kC8jX3ZA9tUU5TY/FrYJmN90Rnx3dnpKbjDa0EWmMPmuD0V/862l+8muvcH67Kf6SO7KXtkl22Wb7FtMZK9sG/bOOGDb5q317ebA5cHlvjC72VwLTfh8+XHBfcDqcPyik+Z7Xhwvrq2TsXPjCVpWtvJDd+HnunO5RjWMfEVuIk+R03iW01QfPeVD8qew/Kmaq7wL9k5eZawpY36xpkq4ZpNn45ox5jRiGntfk7B1wdvbH/8bddY2Bs5YQEN0ygmNYTnhrRm3XlSL4VG1WmMQ33bsO7h1+xx4tu/ut+P9xrqnsfWeo1X+7Dm69z7B5r7lxPhx+RT/rowa1zy7z8nkjr2/6/ql36v3vXvab8Gc7/Yd2s01v3jfo797hvGHvqXD1Q/xMJ0AeM6G2NXm8/xRPoTPKN6y3+ISH1j8qRGobvVjlq851utfBGq0wf0T3P6JsLn+ee42BcPb3LsNv30G9uqd/fdXgPaq+ddZ5tGCRs/3r2AKAsFPwCsJrHAo+GmsxYB+Gm8ONldyCGOWpNQ8bJ1x2Pf9de0GcAEXHWiAgURVQEYj3DrgeQsTZ3QOePrLNSBcQt7khoNfpy5x48QF2ZLIp0AXVFgLXoLdYo7f+5qFzbV+x0FFYkGw7y6UBJcQgxLlAmqFbMYAFL+CTcWwInkdWE4LfnJcN+DkvNaJe24eNmftGu5CxtuZMMfKiaPtqaiPdvfwzlyNOOOanL733vpwe+bcne0ZD+KDNd4bFwyMCwbW+875OZ7ocPZtBgYaB8mIbIHnkiUyJHdApvQgPbu6J9GgoyWFT0lQCSEnV7JdI0HRu0n2/iLw2imb0+xjm3CJc9h7foSdAt+xd/Zoz3wCP+HMkmj0SDwlnWyyhJMdSjYlumt7+IJH+Hd1G8/Jlx4k++S9cidPMty5lZ3vaxx7t7J0ZueTWTaIrmgUZMii4pdMbhHK50gq3ZtsagpUbPVMdubwxlwJum98fxNS53R2uhH/+KFol5AD+uhe7osfIL1/zw8EbLqGIMgvBGzf3CZ4rc0v8BH2ekr+FtCSnwBklyx3nDxhQK6gsbuSaX8YSbYL+BJ/8CtfGt/Wv3qmC6sX3gG64Xl1hU2TxTaP6UwyuwmKGEXe9IG9lKiwoeJcf5hjY2x3Y6pYyk7ZJ9tV+G4usLC/BvQNUGDzAfYtlm+MVRTzJdsUYtMKrJoDq598lWKposmdK+Jgz0/FLV2veQBvEatpxp9oHIj14v5nG4HWdQeNRKDJ1V2CCmU2CMikohFmj4C9uvMWlU84v7f30AQsV0EDWtBlrvvwoeQgD+Oz87H3jzd0gCzXZ9cQhMnYO2P+m4yTtT02B+S/l190b+VNN92LXOBkXjx6yqPKjdjNxkF2AmeDgF15b+2uy57sBbIp5zivPE4s2cZaiX+yWJ9LHsbmyRJ4BtYVT43JmMxhe7Z/UBPI+XQaP2oaZAfFiBqCgWffgqWdHeAvDJwb39GBLoD+gL6610dgXfeG44N9gbs7y/mgu5u7sejSus/xP36C9W9POQqfQ+f9oXJzlGqCfB3Q0Hvyb0/QHz2yCzZQDgOcpcbZZjgbYJNslO+JbndIF9wzPqzfyx7y9z+2Gbj5XvvRlc6Kz+ggR3yGa+6Go3mheWvSGfvQAbLeM5zpbLp6G/zsUC2Tfa5ds+WAbZs3DrNv2Pf5BnvcPAvgXXkwexdH401xdGPIhfQYj9zPmC7TS8/kGHg2v3JdKPcik+vr+Dn09wePcoXyDTlJOascRv4Cy72qUeQ8mw/JocqfyqmC6i6NFGvkXzWTFmuy1HCpsbfNO3PAXE2ant++NnmaC2rstIf3PTvHHLwQfXLFmxc+QXUi3Fj+h0/4ZhwPm4d3Xc/luTtvLt6D3rW+c99bt++f7hCszPBg5RV/Ls/wOH4ar2ziPzA2t+Pev32VX78C3HdP//S3fcDdF33Je+dab4/0wLxx2B3gHdsLH5yBD3DPdAS/zMPxEa/l+GoYsi+3z8fwIZsfsFVxla/k34o/Yg+/zr/LC+Vb/QH8S8z5QyPw/kVdg62fm9cY1IDTHIQ916DbpqDGXf9s2HO/8KvBp+FXo08D0HjX26dfBO4vAPunwM7uV4DRuHS7h+BXMigIbvDr1zwl/iWDgqE5WGAGArN3cPPbDPStsWRV4oqpnQME8gUBXeIKC8oVNDUA0Vmyai/7OscZzt2/XBMo2KRVkBMYS5g4+Zx5SVrBGqYwAkxOHZTEcuyCE5yymYc9Fww5fnPWFtgag6dvzfvW+ELzAusG2QpUmAFU6AOFb0VwgYfh1BQUhABHljNbh7VFfI4rpw1X8NcM2AaA9X2/e4J1mM7MGRsXFD1vgLQG7Z7hivwt+L1zL2PfAO9y1sa7p/PcH0bPPvsGffDSE986u/PsrZEU7wPBny5U3GyzoCSB/K1Jp+iJNTcJ4swkQRU9ErISkQoHTk5iw9HRdbqfs5No90/hSrTZD5tiTxWWbG0LyopHf3WXcPMlNQJLxrPP9SHZJufKySra+9UNJ6zoQCu6JW/Z4CbK7A5/6Dee4OPytyZesiebcPImT+PepUMwWzCfTO21f1kCznQ+2ZSoArRFJ5r5DEA2Jab5mWRTgllxWbFFVslMQl5C77lCzPftVbHoDAUG2CYg2ugPeunYJqEA3+JD9h/g17VZwP7ZOdw4W19g9/mEp7XvNf8W2OT6CbKMRrQvJE8yrKHbmIzJFTReXlyoIZFvxbsahOtvPWfXMGDX9BTf89vsmr6sPWfL2TFQWJBxxQk9YCuA3WgSbSOffdUQYn/ipPiZzbLV934tw477dUzx9xbEYrw4y1c4F2i6oaX4CrJlOruFkzvRUfaQv6pw6zl87QWwl/auaK15piCvcYYv2zx7Bfki632rwVVDcO8DtjjOPt0vzG7RZw3suSJ617Fl83yetfnkwH2cjYYam+hK1kCeRQ7kcZuAZEbecLkUmcr1yDdfnZytNba27+yj0cJ/O4MP74845VTbAHEH93PvfBNZ58P5o3wRkOewB3aQbWwszObMeV4bA9aB9rBfewO+z9mAHt1mADrpUL6WTpGFO5APbI6sAVmZa30Y1EBYfxzggXisaWLMR8N0PLpgPLIO9tycdcA3d2/gHnQpGroXPTNfPEH7e9Aa2P3dvXu2P2zvxs7KPz3d/T2w/spg/Vu2DMpR+Dg6mO6rJehovg4u//hsM5A9WJsdGKsxsiXABvrxQ34PPf2C+DYC8RF/3CnfR+41dsmWXpIrf8/vb45zwbvig3wi//iqCQjKKdCQLPOXnwH23Dfk4j70ovsEzmbbaNk7KLiLdWyTzbJh9moMs2/xFc7es224HCsfYC++wn6bay2PjLP9ciD4iUcL6TDMdvAP4EH2RF/NPek6ubLR4tetF9HsXnyVu7hbtZl6TH5SHaa2AHJQec7WR5sPyZs2nyrHAuouWGPFWNPlFbZG40WTpmaOhktNGfOwuRpFQQ2hvt+1NXTaD/YM7L2A9q0lP8oL8aXctDGexS9Qftg83DN+9hw0H5/3jFcy+DHrgu4Gr+zI4/LD2PzyDcbb+LmyAW9fG3hXXuZXZr27vwLcvRrve+caB5138a6PXs/Gu5879G7v6N7pEB6hBbY2HVm+4jmZsxu2VN3Gl+RX8hv8QnUye+bfagQWe/YXgdXEPzQCvyRS30mYJMy3IRhsQxC+vxCsiQf3y8B9bq6Gn+cagvdXf2Dn/PPkGpDmnP9EowAp6AEBsL+AVbyXBAJJpkSwAkCxIRjWEGwsSMMFadhaDYCairA9n5LWklBJKh4HaIs+AXppJBzJQH8V79ySZcG6Xx7VcACb1HHyG9w4dEFDEiaYCNSc+k1iBSWFnDHMwWtQAGMBjOJ5bn1Jq/nGvYeb273ao7E1gecKexhsQVqgDSp8FwSgBYbEkeXU1tByWjAjzGl7zolzYL2Hc3DGwBrvrhEHOdKc6zpxBt7zLfiDbf7k6N0TNu9+oLs6z345b9907+bhvnVGNNjDfDTUaOCAagbeXxyV8BjDyWyTnnByl1TB1t5mYFDDqSRxE58SbolcRSd7UGT2axMF8Tq97DVbY4P9ciRc04A/Ab3LXtdO7ccfPNkmeiqu2WT26A7Znzty4niDByWKJVMAr8kdxv/0YDGZkF06QC+SX5i++N6YPNt/wfloSSb5gpUHOaC/go4/2YKupLME0909802LzVd4Wde4fSosgaTX2ZsYow2t/IoklN4t32qUxY/0Prh+ICiZCYP8wNo7vGt3/LTvE6Apf5BdZ4fJk7xWjjC5ux95NqYfgJ02Xtm+gmwXJn82mq+lixUs64eNzQEyWH9OHldn6AhQLNbMJ+tsg52UqNwmfjFQjF27VdwW643ZrTxADtM/F64g3j8Ogi2K5QIK4uK9c/cX98VYhWN6vbGVntbwYBvG+S13roiCXxW59swuahxomjkbXzSo8KXG2Wcagf16EE9953v7PDUCycG5WxyHKx4rmM1nu62r4WQMV2zvOXuXaIrPe59yLXLnX5MT4H8B/8wvk60x/5wuwObLsbahQofsLX9zjrjQH3Hy28sfOZUYs36ppgd5kmV+HJTzlNOwj3w6m8muAs/ZUzEyW7JXf+l/siM6RJ/yvWREf5JPvhaQCXm4jzG5GZsju9YB35IfsCeZ3yYBGy6nRAMcX7IFOu8Zfc3DO/bNQvvXvIDx3p3QYgx7dr+FfMkrbA1MnsAe2bJz9sy964UneoNohZ3hPIDn9GltWp6SnwPVGvyR3CKd56vyW/QayEvyceHqoOZqiluvDrl1EDuotsjvrZ9AI5rLYeIx/sej9X30Mj9nTsw2VyOt2A2D1oTt4Vu6ZN/LX+cmT/zkt66PAfnrV7hvYLKyF7mDznJ2jbboD+Qd2Sj7Lv8QP2/uxsZ33Dvr7AH7nu2rpczZn93fpiBQ6ONR+Rf+ZnvZ5PJsoTuSY7YUmNv7AzIgz+RivL4OfQAf0L8+zh3VZeWr8hq5y+ZgT/lQ+dbWYJ7VWzWSzHnn+Qk0VPZZo6WmjSZNDRrYO/OaNcZBa2HP3r99bfI0B4POBOb3bDUiWt2hHLLnpzyxOhFuXF6Id60x3nyxb+Ltwu51z9izL3x2nbuUE5NPubH5lR1eBHgVXn5t08wY4LF18NtXGdRsw++ee9c83HxjzcEdh1vTHr5PP1ZP0OH97m3eGM2NrbOmZ3e1j/Vwz3hlLX7FJzxb/pJvOT8bktfzJeUX7I898lNslE+oEZi/FHfEG/69mpjfl1+JNV9q4m+/+RIkvhM0BBDJFbyBZUFDrqagZh3cLwLhmoO3SehZQ08DMHybiJ7NN+6XgM6sAQhe/XcBSwhrAt6/gG0SCG+zDSjoNQYxSAFi3Fz/XAX2rfUCtrkN2oGzg/6ahz7g2bwxfoOltQZjgRoNBWqJA4ECARsUsCV2oOS8hIRDL1mTfAlw/UVpHXvBRwL61BDcJLW55vcd8Nz7XbNrW/M0D/ctZRdkBJugYAO28O0XMTU8agJwaAxKUMqhBlvA57xybDltz4zXHGye4TbeNfDuv5BzRcMW/eaN0QwXOI23Udc87G7mupt5az07y77ua657N7dnwp6jq323qeSbbSK912SosQC2ebBJ0yY+9AWmU+lijo1To6N0NScn2ZG0cHIwPaf3bIDDYw8KTc3A2whkt7dhz2fU7Mv/lUTvL03YLd+SrdrHfvyJ/Z2z/7SmxFOhJdEqeS7JlMiVZGZn+EL/N4EEeE6v8b/mX3qQ3MludSD5WVsQqXlkbL8rx5JZgA7yAysbNJNJcuFb3KkkdAuqCiL3XxCcKrDzU30TjwB/Jem9/gq/8hkV0esT3M3d3Tt+ATzBM7y6tnkhHwCvj1g/Yfz07WeAjNYfBGwvepNnsvQcdi9j8iRHsjWXD9T4hVe+H0G2W8Gyz9lt9gyz23w2oCdiyDYwFH8VLkA8Su5b1FUks90KZLFYDBSDtymkqN24yj7ZrWafubCC2bg1t5kvJ2DD4rhzxP214X5xXzFco2SLJvehpxVLdBXwVbC7m6/IrRGSvYDsROx2zha4/JkGVb/oe2qeXeD3rLEW+K4GnPu0d0AGzuWryKUcAkYbrHgEeJDN+s4cbM735SH5ZECu6HEXPIXdp+ZmfhrwpXIeMiH3bQAHNfjyybcJWI7leeUtBsjb+iV3Z9I39IFtGLiDe/FZZE7W5MrnkS1f2B8m8kniWnGOnfBPMDuC81Werz35nj21hz3fsyM6JOknC/JDK6gASB7sCyZHsupuPRsHvvGtPdw7Wa9/DpyNDnqNJwBtdDw9p/sgutcGrO+9sb12f1A8oWdogT1HU7g4A4P40Vxrdo+n+xR7ngB9ex932QZMtIadh48An7OH8hT6v81A/qe8P39XI7tagp7nz+h6uD9cepfPyxa2CZgdZAPVFvk9tcU2xNMLdo9vyzN3x4PknA+EzdFXeps/zBduTtc32RXcnvEVL/M79DM+LrDb/MornG0H7AC4F1twTndLr9GeDQbiHDtlo2xYfGTD7LfcDbam5wvmfZfd8xdr//DNiUE+By/jaXlYOtkdnsAdQT6tuWsL6Xuxzd6bf7l7uTtwj+4kH5GLlG/KZeQqchs5juebg8mnqrnkXOVf1Vmwd8ZAA6W5GkmaK9toAc1ryNTMqUETvH1tAAWaODV/en/ngntGzwFa3KO7oLe8cu//CsoRw3goh4U9A+vw81Vu+967/w0ko2RWHQx3T5CswPJmAd/wNh6DGmrxFH89N9+zb3p++yrL5n3b+13beNc23n12v7DzjdEYXUuvsblLv3n64Kww/uCXZzwzjr9ky27Ijs2wJb6jfJz99QcDPqEck/2yZ/6yuMOnizdyLT5fjKke/qER+CVYfCdYCB6K3oLI0z+10YTbXwXCNfM07GoAauZ5bqz51/94ZHH/zLiGX/PG3vnF4HsNQKAAuAX7UxIoodwGmyQTYEZ/FYMlokBQDmoEWh8WSL92U/8kyDrT2egRiEtOJa9ow1tzcA3Lp0AtYRWoazIAQpTYS+oF7QoVgVogA4S/idsma5x5wUOAK4ldqCFIyTh7wUhgEqQ8w4E1BYPmrG8OFjRg73zfHr3vXXNwSbQgK5EuWS6BZgg3sCp6K/wZTwUzYEg5Tw51nVnAADmqdWRrnDmxnJt5c9Z435q+qWHwdNY2AKKLoRcoawDceWPzxnABFRQkmrsBZM81hvf7ztk90IYWz/hqzBkZC/YfNQQrcMiQTMmeTMnYHL2ibyU+9G4dWw0nOivZocMlh3QcSLLpfMUze8g+thHI9tnU2iu7Y6cVkTUU2KZxf1n3bgvN7JWdAj4iO2Wf26BXhJVEl2RJ2twn+3Nn98cffFr9LqnCd/LQ4ElOZASvvqTvYXP9ehRmFzWJkmNnkVeFKzrIJdtPLuQh4JTcg5LQLeRKNtcXwZ4VSPdd39nDXhUFNQBv0Y0uNPIH6xP8YaBGmDvHC3xYm1h7fIJt/t13fES+4r77DFx7i07gmSzRbA0wzp/l2+hDtgi7r8R7/zDSOPm+B3j43hz+ek5H2DX+09v8NrjFS/YLFBXiUbpAD7awq2CrOC4m16yrKSRmslHAHkEFsfxFPgB73kaR+JvtZ7/FWTbsPD4DDbcYRid6147pqiI2e4a3QKOzxhVS1hSL2wMfNC3ixfKjBhpaFOg1zvAHnU/NQHPlCb61Xp5QM7A7BfwmHyV3QEc5BOyuFck1Ndgt7HnXlnR6j1/W5JMB2QI0uRd68Bm93YMPLR8rzyKflVn5ldyJ/PnvcLL2TEesXV9tP7IGzsln4xF60Fc+hX7g/vkosiNPsrwNgvIcNiHGsYnylvVR4ebhGoK+LWdiR9tQf7KjdAht6IzmmoDkQTbuU9ODrMmj5qA14tNCjcD0HRjz150J8IPOF5c91+SDQfQ29o7NeM5+Wm+PC90znwGjg76hCfbce7Sag3cu+ttj7+EMZ0XPQrEORmOxLvBsnW/tYb/og50dP/E7W6Bv7Jmdpv/5O3oK6Czdpcv0m//i0+g4f0ff1weur2u9Z99nP/Ige6tpYH5vbYCPQF++gT7Qpe6zfIt35A/INx8I8CeMh8Z4xQ+aw1PPvvM9HgJ7wp1BdujIt+RTAv6Ef+Tn8PMVtu6pGehu+bu9F7rQx/bW1stZxcHqFZgNb+7Gtvf5FVgHfG8f/kAuaP/NiQNxJb0sxuBpvFxdfAVPdhD4nnzaLzluvYgmPEBr9Hef8g55SflKdUs5zs3B5FnyKVB9ZVwdtqAOCzxruMAaK8bmYY0XTRjjxeatvU0iz/Db18Zf3z/NgT3DPp0Plj5Yvugu3a2a8bN/TF7elcM2B7+X27737sdCNEf/yqj61x3d2bw5/IgPTxC/8Dcee8ZX4/j8Nk25ZOK5uWS5v/zbNY3vLwMbt0fzoHk0GNsDLc3B1pk3jt7Gvuku5vDBvGdj58VD/DQH4zV5kbccX02zuTyfw/6qm/kB9lq8ZN/lknIa/nHzav6/+PJDI/BLkPhOoJBYCS4CiL8sKYifGm+adDUAawgaw41rDBrXBGxsHq7J53nH8D5/1AAUCGtiCobu0V/QSgIVEBJLSSUQADXyzAm8NfzMF4gli+Eah9Yb+xaOkYFzOxsdBe1NUAvcNSzRDbeHPZ1TIgwK1oAwb6EiqSvpEywrsnPqJSucOhBEwA1wOfgK7W3UlaCmfJ4lqzX2gLH3O9fzJrjGWzwumBcAS6Z7LsEWLCXQGUQg+CiEt0iucC4IcYbgOjeQc9tAlGNbnNECBt66p29ADvPpzHXQ4Yw/B5+Tb43nGnX3uTVPZ13YtZ3ZPsYw3pnjiGD85ZBATYj3Gg3kVNNAokCG5LmJDn2A0yc6sIlPDUGJCD2mvyU5EhnJG13fBLHEL5vh+LLntVl2tzbKNvkVftA4/5JfhNl132evFa4KS0W4pFpCLemUaFYIcM5oL7naYtL9AR5dPsZ3+ozndINsjLcB+NQMNFdTrL/Q+tZ+NY72rIpTsLa+RWlNOfTnU7aQSzY32fRcQfGUiPqWv+Kb7Fmiuwlo+kKHSkKX/vQynY0Hn7WLz0C+4rNJXICGbDkbz9aC5Jctop28zIXzb57hbJIss83mGi+PLmSby8s7l89V2LDnfDLIb8Psmp9PXldHkjUdyC7YSHbLbiQtWxxLWhSwNfHF9RpBxVMgD2CjjcHGX1CslRP0R8GNr85VoIPsF401u8RWuusOdLX4uoUvKL4q0NLlfJh1ayd4ARS8eNJfccV3PMGPmnpwzbPGS/u+5wM9yxfsYa8thOUNzuM74ZpGfCoa4O6NBxXM6PSMFxXosG+tkYAaJ9cFTYbkHG3G3aNcjL8uz+rXUUENvnI9OF9uDMr9AvLmq5M3X0235FPoAPGmxqh7ro9K1mS6Pom+p/vlLdmGMXtZX8WWeg5aa59yprWjYiBdoj9oiS5Af8grWaGfDMkBTibuRy7GNQtB35jLLssl7fuevwYaOZtnotEYzv6bX8xO+AXfW98eNd3MO6cCB6ADPcHS1bs7B+wB2i/srD07WtFG1tmzMSg+uYNxdHrGi6UB0CO8jf/smq698nf0U05B7/vjx+o8nycfqebJD3puDLKPtYF8nv1rhDs7e0TTU11xfV/gvu7t/vhoHF/wcvHTPD4mf+/ziwHdSxfRgSa0BfjIp/QHDz5PQ/Piaia8rtEZkAud58PY0d4NfejcWkkuxFbLYWH2+1SXfAZ8Z7/NvdqbL+AT5D2dDzYvElvQh3/0E73GeLq8/CyQAZmsrIAzOz+fB/J56O5O1WLlLEA+Uw50cyP51DYAtw6r1vIMNFrUWLD5njVXwG0i1YSBNV5q5GjS1JTxDN6+NnT6/tVc39of7rmzQTWgOfRVF8ob3c8Yvrx4guq15d3T3F8SynGrX+HudMEd75jc3NnzK4inxjVS49/KLrDG3OLe1aiDm6+Z17Nx+/Sdcd+iBb7fNW8OXXeu9ekDaB063c+ccbqKR3B8wt94HZCvGiB7Um/nL0A5Avtno/nPcjj+jT/nA/eHMfsH1h8agV+Cy3eCiUSqQlcjUNKsKH6vIahJt81Ac/2zXmPzsOfGT02+HT89L0QTmvvLV9gdANpvABRU/RVYctk/8YUF3ZptgqNAjFGegTU15foVYLC/LurcgjE+9hc8zxe3xnebtNqTkNCKRgkxmghQ0ipgK1IE7QKaQCZYCmaAEkhAKIRER0Dj2CtSBDfBY5PZnLvAI+hoxmgAlOCaLyg1ByhjTQwBQfDq2TtrFwPftU/v7vMm0rAgwwBuUr2gEFb4agIUgGBFtaKbQcEC0hobyABz0hknY80BMmaByHwOzjNsfWuMC2bG1lwDfw9y8OhEr/F9l/Pvufd/LtinxgN+1YAIm4uv/bKMc8L3V83AfgEB6AWZ1RSkH+R6Ex7z2wgEEpASc0l3zk5SSu8l2jk9IDmUAG5yzYbZL7tiY2yOLd6/svMtbJMP1AgExuz6qRHIt/AR9uYvnMk2t1GPNolsNlmCCdzNfek5PsD4FQ/xFt9hfCcHvE+fS7B2rJlEJ2DQ+uQGaw6178qMbNBBNuSRPUt+n+SyxSnZwO53E3qwBdJ9J2mVdNrDnk/+qUYxHtEjfNq/uD8ln/iCB3B2/5ewlx8L2XKyAcmKTINo3XtcnB0C43ye+9cAJNcwv3jlvJCdLi93jk6sD+6ZHCoCsl0y2qYxGZInvUg30gV2q/FQccde2I2irqRFTBYHxdu1O/Gd7dbkqwm4Mdazd55vUcwHlAsUX4uxCsoK4ppCG1vR7x70tbhao4aPMqa/+a3eV1T5Zu2DTShCnQM7pyYaGsR7hSzaAB+DP8Zwfq65fBAfCPAU8Ivyh/wSkDsAPkqxD5dEwmiCazR5Rm8NJ9gcbJ94VU5ym4HRgJ6aD2jcJJWPJhd5EBmRfw2RlT/Zkissjyqf6rm1NUCe5O3cmqTrr91hGx/kTXYKbTIlz3S8XCn/na145qeuffVsDfvJlrIjsHbkLOfWTKY/8rr0h2zwuqbsNvhqAJIDXTbufXOwOXssXJ1fwA++Gi01wsx5Lh6E0Qx2Lhz4rm9he4HiAsxm3HubeJeuhV2/8QVeiJ4afcbFHzacbXtnbM771pm3j+fojAayYRuAbPA9W6Bv9C7bpo/VHOoNOcv1ffIWun/rjX5YAFdbbF0B7PPKBtCgWFzfQC+yg/Tgxm683bhvjA/4wV7ew8uvvt+92Z5z8zHG60/Wl0Q/35efDPgXfqY/pPw5zUD3Ivdsnn2yV3kr+2Xn7JZdF0N/DPAF+Qd72NN+YWflEzYPQxN+0kuA1tVH9GcHq5dP4L31vnXf9il+bT52fV5+Dv1yDfmIPHPzsPfyruouoLZSN1WDVVtprAA1VqCRUnOl955rxOxYU0azxvM2f2rqWGv82TnfG9vb/D6DrROD7qMe7L7GP/aPyn+puu8Jok3diu8gOpfu5mBrVlbuuuO9/z4DvMS3V3PwNu7weXHyNO7XeeZgz7u2dZ5ba7zv9519zJOn+Ttn3Lv2aA5u3F3sjwee8QbGP7y6ciBftqNu2D/o5x/YXz6gGMrO+ejit/jO1/GPm2NtPvUlnnz7zZeE+IdfBAoaBROFr0CiCJZEP/0zYaBZt02+GoJ+8Wes6WceaP5Z/16T78I2IbcBiL6SfEGvYFjyJ1AWBF1YQJVUCoDGigsNNglnDUC4hmC/HoIF4ppycInpLUycXSCuOEETqDBZHK9rYO5eNQIB2jZg92ujTVwJW4IhWCquSl5BwbkAXKDYoBYIMpqBYU0aymYsCBkLSjDYxLXmHiw49tyagiYwftqjdWCTakHGc8Fyk2pQoasQrjAGFc81AxTeoCZawJmts2vMOHOGcE2/wDwwzsF59p1n63OO9t2/rnwGcvaX3r8W5HiWVwD/8LVmIIy/NRvMfabRACqO6AdMvsYKIvpAz+jBJjsSEAn36nBJo+S0Akgyxx7YheRQAZ3zK8FmvzXws1m+jj9hi3yMpkK+5v7q2LptKAB/ZOAr+gu75LPiMvtE4xZUbFKCVXKVveHD6nY8ptslVQIDvSabZEUm6Xlja5vr25pJBZaCy0L2RT7ZY41adKJXYkgW5FJRBNyLbAQmSX73fYISVOus9y2wb8ltOpBe5BvuHwPcw90kn8C9lwfZUfoMP9nAj4H2zE6DV3MwWdTETU4gPwXQbE1yXrnBwcoRdu+Lk3HrVs6fhewXv9krIIdk4DnbpSfpSHqSbpSokL1iS6IiYam4k7CIbWxHQcdmxUCxGO6XYWxWfBVD2aixmPsUa8FTUdwfBoFzirHia75DoYm2kqothOl4sVU8dT93ZQsVZ7BnY7bu/nBNiQqzmqI1C/JjAA34gSZFLN+CRzX/YM/5Oc/GW/zWdLPXqwIYdj95BCyXgIH7ow/eOfSSY9/A5mo+Ab5vz4sGgC70dZeAPORY5A7WZy8k122MwJv/gZq+yTs/DZy/DRA0v5I3Oefz1m/zS3x3tlGusnmKcfbUvDVBNgXY0m2mO5Pu0LPbNEEjvosxaCc74C70d2VgvHPW1BisGQiDdDI5dx6osZAdpNMgGhfjGxyYx0/QmqB92BbMboCxczoLzoaiJ0BT31rnDPv1bWehK/uMvytfNm0eZs/Nw56z+fayt7OWNvl4DUF6hdf5PHrHFvgbNksn+yECXaX/+8vAIL2/+s8mbn7iW/WK/KfaJp/H9vIVYP1DukGv6EK2sBBvYbxOfvHiFbbOejwiu9XnIL45Gx3oiTbAl/AhNQHdw33yiesrb1PwvWYgG9i7pt/knE2yT3bK/uVJfAC8uVuwufF7eTLgG/iP4i1o/83D5MflyKuXaKSTZLL6SPdhd0kvF8x7v/ZCRvk8Z3T39XnlAHvvco7qMTmNfEs+85R3qYlAtZIayhhoosDVWI2BJopGS887V/Nlxxo1PcM1bryDwdvb534RCPcMd0YYLK2getF840C9efnyHrzHzx8Dtx71jB5yqB4GxrcW7h5wcusdPrRm72+dsXlrYM0xc57h+Np4G2zWmoN7hsHbFzn1yzzzvgGNvb/rntY/zfedOXR6bn3fNB/esTXodid7GscnPMGHKwv1AtthQ3J9voNfKPcuz2b7xS6+tHyAPxNf+EA+T14otugpFU/Eii817R8agQUWSbOAso1ABfCrRuD9NeA2BRtr+lnX//DjaZ8FBbjz0CCZ91xDsgaggry/fBmjHd2b/BUAgUAKagTAguFtAAb7ruahuf5CZ69NTJ0dLXCFSRjtC9YAPL50C9jOAIL2/bVCwVoQ3AAmWNcQASVuBdmCdAGCgxcwcu45+IIbqHEHOH3vCkSe4QKUd0AQ89x8awLfNb97APOghNqYwoOC7CbUG3gUvQJPBfAtoBXdFdfXedaggxuvA1zgzBhzkAPseZ1i731nPkfZ3j+2MfjXBs0KvAH4VVMJ5ozwbjHeFvA5qY+SnIofmEzJnJzpAb1Jt+jRNgIBZyfJkdiUSEpoOL0KU0mcAofzk+htkcmO2JTkOttdn5dfydfkd/iiGoM1Atlt9prN9kcDjtaZ7LTiW9Jfgim5RTf61/7cFw/wIh3HT3ym0zV/0t/GdDuZ1fCDCyK9N84WwtnJK7mRE/lkm+SzCSj6yaVAVKLP1+RvSjwr1LZgs74EFVQY2qOk21klnukL/oBNPvs1MH11N+DOwBwebEMOfrKBz4Dv7Yf/eJ2dOOu9Od/1bTKJzmQJyGTvceXmnsCYfgA2WAIOyLRxfygxXvl+BtbfxndADvlnmGw0AsFtYtCNZEwfxCV2W4FXU6JfxyjWJC1sVhxmV2IvEM/ZbcVveQAotm6M9f6pMOYH7Lcx1rkKyppV/AjaaopVHLoD3aXjdJWeF08rmrLtxtkHXDyuCOMTxG7n4EdxHaCjZh7eVNDm1/DJs3EFMAy6j+/wdnMG4G7bmKiZV9Mif9XY+3xtjUEY3daE3cG+9qzhAZzPL6JF4wN2N3PdJyD3ZE7+Ja4Bmcqv4KDG4K4rB8z323fl7WwQb2p+3MZHjQBAp9Nvus4vsgGQf9pcBWYnYl9j6xbLb4zzcyX5gP6UuwG08KPRRl74DWqYkCO8/N9x0JpyyHSw/fDB/vSg8wJ6zH/T5XB+H50wyEbofr6g+Vfvwu3puXG21xgdeFI82fe+82yvztwYQ5Zs1Nj8lW/vdy4gl+y+PTrDmc5ef4eH2Q9e4zkZsHF2WjMwW6hoy/9Vd1xbAPnE9N8aa33T9/k6dQ3sHLrv3Oyyhjj9Sf5sWk1xdcDd3BHv4zX+7/3hnpMnbF05ALz7Amflc/AKLdeX8HX5EPzjB7fxt77ReN+571Mz0L3dt/oJsLVoJmeyZ/fZKbsFa/OBuFuO1Vis3ve7HpQj20tOCNcM9Cw/Fmflipsnow2v6SNdxH/PcPSvzDYnM59sjK2l2+n1ez4PvdHuPuWs5T/ylM2/NpdS/1QbVR9t/eRdtVUNoJ6BRkrvQI2Xp3Hfb2OmRk7rauqAXdNc69oDrrHT+qVrwV26660rqwfB8ucV/CXyWOdGS3PVpvtu5+CVDwz2Xr27tXE8wJuLvYu3dwwnPzxOHm9fG7TJ4M7fMdy6xq2Bt/nXfHJ2fnuY8xzetWFzrQHu0Zl0HF+8rz8Qb5MD2bIbdQFbKnevJmP75dlslE0Xa/jO8kj+PN/I54sDfmhWDSxm/P3f//0fG4FAYu1FRbECWDKtCAbbsNPg21/8efZLQHjHrX/1S0D7KrY7w3kafrDzG5fU12xDZw04uDsEJX/9gq8GIEbANf0KtnDgGfQXOd/A9lD0x8TA+dsENO4XCuh3D8UJDKzx3H2WfnvvLwLRWHIsmPXXL8G7ICah3+RN8NyihVMvEFMYCZdgcZMbiiWwFGQEHIEOFoTMlagC86BC0Pu+a/6uecKNQUFVwIMFmRJowbCEusADKnRBxW+FcsUzEJQqwjO4J2CQDJWRMtoFBu1dDq45Dq13vmvMwJ+efecZztFeGvb5/wRwPrDgUuMiXKNCcMdTuIZEyY0E4CmxWSBHQObJFyZ7Mpdg0DnvN8kB9LWCQSJTolZTQRJXQrfJNbthP2yaDa/9sj2giGSrmn8gf8c31RjkF2vuX5u1b4n22uk2EySY2aWki02WWLqr+7Of1e/V53h/m0glWfe5RIwMvbvNJlgzMNtZOQF0oAlkq2wZjVuogoogWAK5BQDIB4Xdv8SzhHWLKrJ2Rv7kVeIJ0E7/3Ml96KG7Lz/wwP3jzep8SVW6v3MX+z6+tu8+fzSHht6Fk48xSDavsPt1T3N0w/3NGZuvMeh5dQhe3r0H2SYM8r38cPab7YLktLpBnmQMyLsGhkKrgrgCj61oeCnSKuDYE7sSf/cPcOyPLcK3GWje2Pyuy17FcPvJC4qvCkSForO3OKww3KaQO/A/IH13P3cF7k2HAb3mr7xPv33HBiqA81/i9i140aJgrUmARryB82uBZ++6i7FC2Xf2cbcKfVDeAHdPfgotFeE1Lu6Y/HrWJCDHi93D+3uf5GxckzN5B/IwsinvqqGXDNMBeSD58t9XzuWA/RNjeR99sn883AaIxgx6wTYCyEkeRX4V2um3XIkt0H/2wVeykYp444p6uDFgR2F21D7saGMfX5iesaHbOEFrMgNkWEMPuBdoTA5kYmzdvm8P+wE6EV6egPgSpNc1HjbXXBuAi+ON3Q9v+w4Gu19jWBy54/0O7HPnOd9ZxZjl8Z0D5FBeXOEV3G9ge3cvQF7Ls2wd39kdWdA9jS16SCfZOxump/RV3sIOAF2m03xYzb6Lt/lH59URsO/X3wG+wXnbBKQb/FD6QO5gfSBY2eM1ORh37+J7cvOe74TNpz9XnwEe5UtWbwM+A91yLD6EPef/8iEX9p3xUzMwnwi28YnO/H3yF+foBHsFbJ0Ns+mNo2KuHEWdUp4Cmytnfsq/wPoPY35CTpSfuDrJ1tLL9JBdZQvukb2Qz2Lz7CP5AHv43n5772J++UH0bq5RvimnKb+6oPF16yO4xhLQMNmG0QUNom0a7bgmjHENoBo3NXZ659n6nluzc553DjbfM7h0LLjP1pXdcQEPnnj1l4RqTtAPUuI9vHOXzpVNd2ps7d6ze7+CZBsvPWuWha2Jt8ZwjbrWw4F35AFejX379kW2O4Y1Ao3t01zfmYOd1/PuAaIlmnsX3Y2twyd7xy+8wgc8Jx/1BrvhH9jR5u3sTW5RjsDe2Wh+VF6WvxRX+Ec+b3NpcUKuJG/6Utf+aSMQ+IuS5pSEGlYc14y7vwzc5h7cf//vM78ArPHnHAW2/bfQhmtI3qQe8RJA9Jp79VdgyZ8gKCjWWCswFlxjTM81AM2DvhVUC8B7lvOjD6C5+2j6aSp4rgnovvHWt0/0v/qnwU/JK2ETuqBZArcB7P61h8OnNBz+JrQLHL2CDlTcFew4/wLRjktiYWC+uac1iwUTSbQxBTdvDnj2DpQ4C4wZRcBQthAWbIMK7ArvGgLXOQbrIDPQ6/jWOWbIjQta8H7bOJyjLTB0bs7XOHoujQv3/T4b59R3zQWBGn9qXBhvQ6OAjnf4ax42XzOp5OZVUkN25FlSA5N1hVDyp285ui2IJCN0WDJ2E0iJ6iaMbEOSxwlWMHOE7H9tmO2xR7bLPtktmw3zeXA+sDW+2b++3ySbjbJVjrjEmn2yTXSXZFVEAPem56vfeEmHl+c1k8gnWdVs2ufmkp1n2H7mwtnMlRs6yAasbPiHbfaAkk8+Jf/ijuF8T9gaBQIMnoqzkmzngnRl+cPu0Z4uulP27a7xQmCNH70Hxul1733TtxfMA2clB2O459bsnH37DnbWPltnDK584MDzbe65e42/5thk9qgA6Y8l4ZXzE7DNAL8Bm8V/OspeAZkAcmKr9xeB5JrcFVLZq2RFMawBVUGsIGMza7NsStwVE6/dygHkAuyx+Jstg3KFG2MVyvyA2LqNoZpSWxCzWbZ7i8IKp4qtjaX0mE5nD6B1cPG4/eyt4MUTPmwbZ2jRBNxfAwZ4VMMgvwObrzjeRuDeDeB7BT9c4e3OaKnRB6PxzpvTIDKWd8A1Ae1Htvzx3gfwie6EtniO1u6hCVguJu+SB5G/MV+bHIPke+Us2fWdvYB97B2P9o818YNObuN3ZU2XyTIftQUxm9i4FmY38JN9ZUe+L19iR2woP+scZ9KdfCZa0IU+cQ+9ySF54j2+B+4WJpPWGMPZYroAyJSsnxpBzkcHPY6mGj5oXRADAN3PFvL5axfXThqD3bf9zO2497uXc7z3zB5vjFngt2r45cvIhSxgsrlr1tc5o7PcLbrX7yUvdoLnaxv0kE3Qyxp1dJWP6gcKdJjvqh5R41xc7aB+4T+BPcL2reHI9mrORwc9yI7pAJqjP8guYPkM+buvu1ZrLG7s/fLEt/Rmczl+Jf1Lp5dPeIR+totXcq3ixY8BPuc2A9mHM9nF3l0d1V3o0OoM+6UrbJ49b34CxNvyK/FXfBbHPRfLxXbx+ik+8xXyH7GXj+A3nGlcvKWL0VT8SQ8B+dDN5OQeO9f8kx2BbMY5oFwVTWhz9+4h9yhfKdcpv7p1h7oEVDtVH4FbSz1ha8I1k3as2dLYOmOwDRzjnt++NoCAxlC/EgP26Fvr4Obg9vHsrN6hJ0A3MHZXtR6ID8bqtcunvyQ4o7PvMxo6f2nacbLamnfH3VMNm6ya6/licjLGL7yOb/G2sXfx3fr47vvGK6+3L3ICjc3X3Nvv4PZu3HfmnNU3AD2wdd71LYh2Y3v0bC/j7ht/YDxPHgHb4TfUD2wrX8D2i0XZO/vNd/Lb/Bh/JtfaOCJuyKPlSfps6tm//du//UMjcJMrCyTTEmhQ4auZdRuBF7Yx+OoXgKAGYL+W2+YfvI3IEjzv+hVgfwWuGbjgkhUOgqFxSaAAWkAtMG6gbL4GoPUF1goRyeWeh56alTA+uQPsDu5XI8EzqJFgPbDH0l+QRwd6NnCVOBNwgVHQKrkTwEEBTKDm9AXbHD0HLzg8JUSSz5LRCn5jcylgazwXkMICBNi5V/iC+QpMQabi33OJ9QbIBQF0C2FBCC7ogoKSolzj6+mvVJzdOsl1gAy4dxwfYODm1gk+AWOHW2svc7B9crCejUHOwbroqKkXBvu+9e1hbP/mrLl3BjVK4B3DC/jIMeWgasAU/OP9U7OhZsI+l9yYL8GB00HPJTn0tcSETkt2SiD7SzvdzwlK7vYXgWyJXbHntWN+jr2yxbVXdsrnAWNz3lmj0bD+J7vlQ7JVZ5dgl1xvgckm2aG7uWN2cPUcb5fn+L06bEw23sGeya7mLr03lw3YT2IGJ7tsZ88lk5I8Nog2z9k++azvuDIKKsgCyWeFEmzNky9K/v0h4TYBwdp7iae7dm/8wAe4d8ZP0HclrR8158K+Ac0BZ4Hmogd0RnPJZuGes76MHoBsDnj2Hq4pWOGxthi/rqwXkne2Sh9rAMLms1uQjOjFNjAA2Ys5FY10v4RFjNoij62IbYqzGkPFY7GY3d5GkPzgNgMb38YQ0AS0TzFW7N/CuIKwuCqmaobcJkgFFP3NhoNswHiLsgorRfAWv/ku/OAnJHLxRJxH1/IFrTUKjGsINgbG1m4j0Pdb8POTmhEV/bAieJt9MFmhEX3Gd020wzXSYLLFP2u2kAfoQZu78ZPymvIcQC41AuVvr/Kv94CukLE98s3lU/lnPCmXIm+0ots9k3V5UzINyoOyATbDP4bZCdthN2tLcLFvbcse2Y94UKLv3IpzcY/e9MtaciEHvI92sgR0KR02TgbkbmyuBmBgj/YBdAKUTwbOR0f5ZTa+OSbwDLMDdpLvv2M2Yp05eOfaZ7/bWLLPrWmPzvV85RfEa/GGH1sg28b5OUBOMPm3D7t3Hgyciya0s/nsnW4BcsPblU3NQHYB2G42QXfVL7cp+IS9B2yHLbUHP2FPDTTnrD9AA31BE9mjj9w9Zw/APQD/R9bk7441gs27t/l0o0ZT+pL+9EOF9o4/zu1sOrqFLd+mCcgn9geP7hfgUfwK3zXAt7cZiAfOYzfsaHM2NJMxIHN6QwfYLDumEzd/q/lXLBbDy7mM4WK52C2G3/yZ/yh/BnwMfaSfdNF44y5dB9kEGbATMoKTR/PA2BzIfoy7q/3T+WJ/+QDa3A/95STuBuRScjA56dYc1S7VTrC5aitNEvXQE7ZeU6UmC1xDp/eea9CYs8Zzc33vm8bbzLnjt6+NJLj5zqjJAzrLXLQ8gbu4f7XZ1mnLp88A/j7NP8HWkE/PxmggDzTB1Y6NYbT23l0auxt8x9bs/V8B3sHJMr4mJ++STfJMLvEctr51O7ZWg7ex7xoD35ozbq+7Fh3eGXtfwxhtnntvbM7Y/dGBb/DyC29BMiJPtqNG4A/YVn6gWqy6mK3mQ/kqPjN/ycfz+XydOCAeyKHkxXpoenFf6tlvv/mSYH0nWdoESwItudasklArfCXX/ULGx08Nvo+gb+EaZRXgYU20zndmxTa8Sf19Rr9EURDUvOuv/u4GKyYKkAXHGHPH2wi0j/0kkrcIQScaa2Aa10ioYWBeA8H9PMdL80/Fins4swQYPQUswRtIYAVCgUvQKpkrgRPAC14F3II1Z1/SRIFuAd5fl0pyS3gWzPWu5IhiGt/nV1jiCzw3J3kukd6AZx3cvKDzqiEABNXGNygxrC3KBamMD6xTXMfnOUcNGHWOLZzDy+gXm++7uw7cd8Y5hxzvrosW74zhnkHfehdujee983tQM6lAXnMkB7U4nhu/+uvmhZIbyRM9qGiSlNd0yuEFEhz6vA5Q8ihpk7zlBCW5ErxNFNm/onJtmS9hn/k6fomfYsP5K+Oag9bUcMg/sVv+hd8o6WSr27BnpyXUbLKkq0TLXen4JpL4R3/pdDpc8wifwzWzrrxqfJlL58mLHMmofeGbgJINWsgjuwTZP3lt8hm4TwkoTF7mapDsHCwJhfuevGsC5ivQ8WTzaE7vlj/baAPxBj+aC1rn/eo37BnkR5xT0u7seBcfr6/x7Hv73/3uOmv23WJnwTvu3sbOzwfGE3Ot8Q7PsskSiydI7tkmmcON8935c7pAXuQGtoFB1nRc4VHzogIPiFvZq3hWA6vmvfjHpsREsHkKEDvZIHsUh+HGYuuuZfM1hcT4ikRnKY7312GK4hoqmizoDviciik+yB2z4Qs1BwA++K5fzbQfnyBua6Dhh5iez8CT/vjHn+ANkNzVAMSnxmFr3KliWUJYoRvgu3P5TFj+gAb0GJNTtJVPeG7eGrlGa2oEwuUl7V+jI6igV4TDoLsAsiH3cjG+lfxXnh8BefP18jh+vyYgwB882WYIfqAZD9y3JkVyps/lSxXFfGG2sHaS/awtwcW3xr5hQ8U6dpT9rA5VqCvki3mALNCL58kQv92D7pJDDR7zPbsrTN/Mp+vtYT/ARjefDPCmhjZd3sZCcQ3PQP7dPcQE+I6LBRsTvN/xrnsC73Y/OP4F8bQ89zb/Ng8ll3ISkJx6V3yyB31oz+QXHWiPL5uvkBvAb7zPRmoGZhvsOH8YbFOQj2y8za/G1rMt+6gd+AS+4DYB0wHyTuYArdlDMofdidyN82uem+++zXm/38PyoNUrZ6Vz6TCdXN64g7wO4NH6jXjDX+Q7qv3i1a4FfEG8zkeyD3SQDxuLPvS6q7uRL1nTAfKnI+VwG0/FWzG5uLsxW+z3HBanweZhC/wG/ct/OJsu8kM3/oLsgH2sTeK9e5ANTD7Fas/We87ushm6DtxRE5BfQ1d5BSgXAvKt/ih9G4FqquoVdYkaqvoGPNVRcI0h62/TBWjOaLSYM97GjfdvD42fxsD7O4Yv3DX3rAW0LlTnNa6eg2vIvQd4Gcht5Y7w09ofA2pD9FRDVgd73jFAKyCTvYPn5oCxd8aXD6+gxh3sGU/jbc/ekV1rAV7Db19kkqwbt1+yarzP7df87m9vz53Rmn22Fn3G5gBa8aB31ns2jo/4ag4mB/ZCptkSu2Lz7J2tV3exb7Zcbs1/iuf5Sj5S7OAT5b16ZHIjubEe1Nee3LfffEmSvtPo2gRbcq0Y1owDCuCKYAWxdzZ4avYtbOOvwlqCbi+44ruGo/2dV3J/m2QXJHo1ACWJFeKwS0v+JIGeC5YYUlIIzPfOvLEGXMnj/iLw8gh9mpforqlZ4y8M3B3UGIStxYNbsHQf5z0VKxUFJbAldCXekrcCN8WgIIKXgExhOHyOfhO0gkbOvmBSokT5SlLhTZy2KVBQ+iwW0EqyzAkuxuaNwwwgqBiFN0AWiAqicAXzLaoV25ymIMXgrjMMcnwXM1xGvI7OM8wRrqHD+xw03x479h7ec/Z7Z+SMgXfWGqMPtian7F3f5HTA050vFGjwCcbDGhb4K4EJc1o1IfD51V83L5CrhEJikR6UUKV/dDEdpbN0mQ5XUNN3yaPkjS3kCNkKKFlkT2yLn8ie2TI7ZsNsmW3yWSBfB7xju/3hIl+V3fIVfAd7dVa2ihbAQbPPkkpJ2CZa7kr/2QaexB98BPiK9zX/avIBcirZWmxdug57JjvPBZnsxDNZXXlVxLI5NgnYPYzmm3xWAAXdb981d5/tlW/BB3BtHbB3Np6upYPuEy45ys7T5XgRti6++O7yBDROp53b2a3pG2CPMLB/z9Hn2bh3zffuCTvHvTsvOjwvzg/mCwGeXT5euI0LvGeXxjB50FG2SUZsk61ucpJc2WlFBnutCGar7KDGRLaqCFPkiXMVaWxJLK6Btw18tscGi6GN5RKe7x8Li6vsVGzNTvkGIGnaQrBGFhBT0S6WVvjmg24MfQI6bq1Cq4KrIjh+KHr5r4pegB50xRfFqsIVvs0BYK41/dM5PsgcHrcvKG/QDOqumhLuip5yiO7u2Zrmawh6NvZtRbw9FdFkDLzbewE5DLoU4ei89yGjcrgn+b8HZG19jUB+me9vb74ZT4GmJHmjeeVdzgTIDJB1uRF9p/vZA3/IRmB2kx092Vbv4XKh/N61IzGCvrAj8Y7elPjjPX7XECRH96BL+I7n7laeWOOP3OGaP8k+XBPk5pNBvBHD0GSMvvQ7yD7oP9zzjt1znzcm7Lg1r6C9LmxOi7dA3IrfeL9AhskRJqNkbJysAf9XzvokP5AM0bjyi681vcgnebFV9pGOsn0+6tpI9Qq888Ba3/iWjfEjfIH98nP5AYCGdIn8twEG+L10kPxh8q6Z1DMMyN+71rj3fl88WMAT59I79NDFYgRgq+4SX/i5e2+84DeqBWE+oMbgE6+emoF44mz2gS/RiG73JVfyTbfEQLZMJ9j2xtXiMSyOi9HiPSynkHuI3eJ8+CkXA/YGxWI6Z1wddvVvdZCNkAv6PZMHvYS9A+QFb14G7Htthj10v/IRtAN3kncBY7nW1hZqkeqT6htYrVKtE6iPQGNNFWvhnmvaNKcBA4w1ZHoPm9+5mjrN7/jt7U9/Adj8nWsvY3Bp2PugfUGNV/2mzlw+PUF5K7w5f/D0zWdga93mPC991abNVV/CwJrmql2DatLlxStIjovN42f8D5Kf8dvXxqz1npNL63rft7tu39351gNr+m8Kek7HotN733lGLz547537m8cLvPIMA/wmSz6CzZTLszF5g9jD5rPx7JlvFUv4zfxl+bQ4INcVJ9SpcuJq3a+9uW+/+eIov+MsNdLqFgJJNKhJpwDuVzHGXzf4n6bfjnuu8VfzUPH89Os/+yOuxB32HbzJHdjmH6de8V2yaOw+nguSNf4KEuZKCncN7LmAYQ/7G9+/RqMbjYqP7uSeF5rHD2O8A/gRb2+xUtKLnu4hUAnkFQUbzAtWQADfIF7AFsQL1IDzFwienL2AApc4CXA1/MIFHUFPYIB7XgxKmBrf90EJFbwJlzEjCEqmC4wK3G0MwJ4LSgLUFtMZmUDMma4jzfktcHY5vRyl55xfzq45Rm4MrnNb8A3oG/hpPqe633XmvoObA+2Rs4Y99417dJ+newd4g1fbPImHcI0MY0mM5CU5AM/k8SqpIeNkmtzplCQ8XZRspaMlNRUe+9eQipmSackdO6kRWGOBXW8jcP0cB8lm+bh8XWN2zN6NbyOQ37Ev3+I8ZwPJq6Ryi0yOWzLG/tzJ/dgA+3L/9BvP4jWewnhdcyu57Hjl5hn0DrQfWZmXiBonP/byJKvkA9gvuWX7CqstuJLVZ2C/y9/kE+jAtXW00St0rm2XGK1eAs/eXTDfmvS3PfE6Xtxxz+k2wEPP5u3VPiD6gp7D1rx6d7+1Nlp6dnbnN0Zj9MH7jIcr14Xs7wny3cCYnMgrSO5rnzVSxB92Klmh/xV6FcBsVBFWjMtexT52Be4f4zYGs8NyieZgc9bKG4rp7Wdv5zhPY+j+IjBfIpaim812n5oP/A8bzo6fwDvJWkmb78XiCkvgjOK3s9EA0CPW768BA/wB8QpI+tzFnPsYayjg7/46mX90P80gZyYPBS/55KfA0rnPeNI6437d1F1qBFrj2ZmdH6CR3MHegw8tv5MLlYN9phGYrH3rG7nd5oB4l2/uD6pyqOSNB+5DX2t+kDOdptt0nd/bHKiG0UK5y7WxYp5vjOU75UP2XP+ZzjhfMwU9cE0UvCY/vEZ7Mq3hR6buRqfw37h3ZAIno+4P6AM+AOPySYAvbIEOZ+PoM67BANiH52xlmwugsXve5ydozSt4+hYvn5p+jfGcb0t+YXIpJwHG5q3tvbV93158ovPWH7o3PoD4lT/MjvCYPAD5lL+w2fWN7Dn7Z+sVeY3ZUPg2AO3TnnD6QO70BA1oAdl0MqdvaCfzlXv+7D1MX613Z/vA3tGh9gfOpMt0Lj1E1/qN/KE74cH6jPxGORhfzw/w9ftHgd7z//stfvXHk3yls9HBRvJ96HYHOr56lvzpA/1Ymxd3xeuN0+VgYrz47Bn2LK5bB/t29wrSyc3F4HKxaAPsgyzoImCvsDt4FwbmsyX7bG7GP6Xr9L/crPrLveRT6C6/kpPd+krNUS3SWA2jrjGn7lG/wOY1VW5zzfzT2BoNlxpA5jRmas5oyMC99/z29vY/TaAw8M73cHOtAfa4a5fGS++Cu1Zbuj/cnLpsm3EXtmYN8FleCzfXmsv/HwPViNFkDMipOWOA/t67R/erZq0GjQfVqPiUvBfjG756BuSVbHuGrUuWySNZew+/fZWr8cq9deb6dr9vLWgv+K6FrXWv1iR7d7EGtqY74we+Lb/JSX3HX/AF2T97L96wSbaaT+aX+M38JT+Zj8wv1sOSK6th1bhfe3XffvMlQfrhnwZrOoFNtIFEugTbhzaQYGsIKp5r+DUOPNfwUzQ3ruCGJeuvmn491/iDAYfOkXPu0W0s0fPM0WvklehjQAkgMN65fbaHcY1AeztLAHHuJqGYiX7gLt33/iKwhgIwBt5Zr+GwxQqowdldok1wlwQI7JICgZ2wC1YUQMAS1CWFBfFN2gRfiiMICAqboBUwruMX2Dj/khvYc4kVxSyJfcKS3L/5org79i4QVHpXotW68E3CSs4KiLfQBQVRgda7CukK65oD4etA1zDXEebYcnxgnThDD95zcD8Gr+MEnp2772DrgWfvo8c4nHMGOWvfGu+dFwok+FNg56hyWHi6zZSSm8Y1K56SmpLsntfZkTUdoHN0hF6mpxKVksxNqNcZsg3Jr2JPkpe9sy3+4TYV2HJ/6KgZyE6zX2O+jZ1779k3vrcXP8HZlmA6U9KanUomS7bZJNtjixy6O2VnEqz4IcEqqYJLssggmaSvG/SBtc3VOAS+oe/tm7w8k6Hn7Cg6QLKCK4IA2QC+AuYn8iHJ6xVY4858ifvnE9KBzouG7JpNlzSj2V3dJX3MrhubT2/D3q9PgO1JV/GgxPZpjDdkUwIcPd7DrTeOp8AY/Xsm+i4dyaLn/b6zjDsv8J1z84HmonefV64Aj5NvxfDF5JHM8/9kV0MwmYonbLM4szZa40KsUvDW9FJ49QsYdiPesaHiuli8f6gENf/kCuywBiDwzjycfbJNIJbXGHKO8/rlXLaqQOZHbix1l5oeiid37b7Z8QW+yhrr44mmwBbCzsAXZzo/wBMxH19gtG7TDPYcv2DP1tXclBDyg77vfgD/yxn4JWcrdgE5wd53/yewxntgH3cwrinY/mAbnKAGB7pe/SJQDgTIrfxv87AnSNb0Rv5WbiuXwi/8uPIuh7ry1riQN5HXFsdbFLMDGLAVmL2A9V+NQetAPtQ+15acWQOppJ/e3JiXTcXrmko1+twtDPadcbICdAHgRXoQT0B/XK7BU04J0Np4m38g/v21gFwuFFvwt9gSz8kAlGcukN2Tj1x59ry+0d7J1tlocO94kA/As9sMxOtkWDOQbtLRfCPcmA5nO+yoZ/oNmyv/sd4422OLzkhvyNv5K+f0jLzRTN7knnyTNX/mPjBbqa6oEeiefWdsbTHh+kA0APSkk+iMbnHC3UC+cP0Gvy4Pq4aT53kO50usqyEIfMs3FH+cUzOw5jk7Qyf60e0u6/PzCekC3Vj9EZfFbPjGejFZPgKL6eatK3bvPgvOcF76na7fHCwdhBsXt+jk4nsne7qXfWt00vHsAMiD0InmctRyrfLTha1BQHVLNczWP0DzBK6x0pzmSu98X/OmtcZwa40XAw2ct7e3P/mfg/SteWvgC+0NW+OMxpfW6Au6p9qrBlm8MG7u8g0vL5TPw5vfg/Lg3vfN3ffHwtLYWH0Z9Nz9gDHY+7cOf5L3Yjztu/gbJPdkufNXHm9f5FWjrnWeW9+6nvd74JzW+C7c/GLftcace6QL3QO21t29v/U3WWVHbIuNsbfiSjZdDckvFb9rBPJl+Ub+rrxJzqwHpabVCPzJT37y7TdfFn6X8wRPybai18cK4Jp45jwrjI0V0DUHFdBbLLfWt/YJStI3YQdouMkcjD6JIGfOsYc5fcX3ew3Aj8A3kkW8gO3tTIAeTLyNA/faRqe74gGe1PQzD9dA8H55gyd7d2fU6EQHughTkNLdLXHeoC5QbTInuAumBViBXOAVmANBvOKkAJHzBwKIQMLxA4EAGBcYCg6eBaGCUTgo8YIFEYmX5x2XjJWcSa5gc323SdcmagWhLcphQYkhVSRv8AWc4zYGag54XqNcqCm4jrBnBt0cvI7/Lw3OgnMsOV3zsHfmAPp617owWo3d6+m+CwJIgYaTgj0LNvgJ47d3khnjGhfkUVKTvJLfAmeX7OkFzPHRNUlJiQ2drQCRkKXrkkn6X/LIIbIZBXHFMxvnR9bX8UGcY/ac/Qacpvn8XX4N9i275Sv4rBqBQHK+CaUEN1rZpMSL7bG1tZWSSHyq4ZP+4vPKYGVEHiubZGaOfi8uQViZZSew+ZUTuaAPJqdkFHiXr7jJ6Cal+1yhlm9Z3+Acz9fW0YYP6Isna8v40z3Nd9fmrQeN2wPQUWfwHXC6esdoWV9jPmg+HsL5ouWx8co1iP/7zrf2MNeed/89t3ssvfd5AY/xPMB38oQrLjzDgLzIjhxXttmm+CLO9AcoMSj7ZAMaEOyBXYhlkpaK21vYsSux8OYmYnDNP1gsBfePa6AmUo2hcoMaaRWXaFEkb2NEIwTtij8+x334HVDs3OLpCby3Pr5I4LYI3l/BbHMUTf2yrwJfoRp/yg16liN4b53x/sIlP5Qvun9ARMNt/nX396AGgu/t4zn+hcl7G4FowXfNOBjsPeRv5V8V7+WEm4e9gs2jAD2q8Ysv/VJy+RGt3bkGCB/9VCBnC/k//rAcpSZR/tI4X2bcc9+zMXvWPOqcinV0pHvZEqh5wqZuM3AbfeTsjp7vu+4Na/6RYzg9CGreiLnlldFW409OSc/LMdlH0L3+UoBXAd6Vr+JnOB7D5AH4ODJIThfMXx/5BOSZXMk/n7kyXf+IB+81A/GcHAH5sFF2A7MZ+Uz+kv4a5yPyX60LN7YHSNfJnu7Qd3jrBrJF38qXPCs8k/U+e29dDaV8nff28Wzf5tzdeP0gWqIDTjfzHe7i7vns9YX5DPYe5i/EDdgznyAW8CnqyWrGjQcgfjoPz7IP8oleOB1PF8ldbCx/ufoiLhen5SOw+C6ue96YXx4gxovbdy96mn+he/St88ur6N/ay0Jx6wm3xp3sYU9nsSF361x0yCfkH+Up5VXlXjdHrR5Rd1QzAY0Rz/DWOttQU+vsO80W4H1rNWFa751vatzUnNnvGnvfP/f0DLeXb0Drm/O+eeC5bzrfeGkG3dk4HqjF1GH7w5PlG8BLfIXvePP9cuHF5cCeawheuOe9gqWxcXUvvM/VmeDK3Nj7lf3F3uOTcXwNJ1vjZLiYbHr39rV5m8x8Cwc937V3r8V7Fpx+erYGne7ZM+he8Qosb8kvW+IDsn32zqaLJWyVX80flVeXX8lx+LTqXTmRXlO1q5r25z//+fe//vWv/9AI5EBLkAGnWULlw5pVEm5NLMVyWJFc4SwBN9bs2kZX2FzJu+J5EzdQwy0a4Nv4cymFNuC80Q6sNWf8YxqAgW/s7XsY4ImAsvwA8UTjwF36hR+eYK5mgbmaCJ7NxytrEwYebtGCB+7svmhAl8RVMi/owYKUAFUSK1BRgIIVhRBQS+JK3gRhwbcGRIG9oJ7zBzn/EhlYcDFHGYMK/xKtsGRoE13g+W++BpHGzQtkwFzvQEHOnHGJ21OiVqErKFXwVoBnVAVYWJCqOQBzlDnTjxxjzg/0nNPL2eXkG18wz3FwCp5hz+/NG4dzps1Z2/nmcqDWeO85Z4xu2LP5vcsrwBsYXwQWfAzjn3EJjQTGPJwMwhIh+Cm5AeRLL9IHOpYO0UH6WUIt8SyppOt0vuSRXbAPybGCs0KTTUkA+YyKSv6I/fJxbJutstGL2fL6t359lO1KLtltfmULTvRIvtkme0Q3qMBkY2yKrq9+x0O8pauALEoArp6mwz0bt46MejZO98kKkIs5Z5W01ji6tgeTUTYM0O85v8D+8xUVuSWpwPvW8gvt92Tr2Tea2G+2DOJL9syWQWP3hbN7YOy+AT63vzGcDJ4geuIPHJgHyc1+cGfFa9BdWtO76IPNg6XZ+r5p7DywtIBL+0J8xvv8LbvLdyergPzoKrnBxYwKCfGEXda0oOti0DYt2AFQ4Ill7FOjC1w7rSF0G4HsTuwM2GIxNZsMbmOoZr3GEBtVWLLTCj/xtMJv4+gWxvzPFk3vgXUVzsXfEjj+gL8qkduiN98l7t/C9wK+1VBzJ3d7lS+4m4aAho8mkbPJxl3Rg67PgPVo7xt7JOP8MDk7K3lHh3tJWGtWore7lIfx0f0BWB4G95ftV+A9SG/kjZsT4g9e4pXz4wk+3F8E9ss3crsFcnGJnfBd2dD6r3A25rn8xrq+h+23NrU6Q1/oHHqyp/itYYLfy3N6BLKzBfdMv1sP26e90oXkHNT8A+y7pg7aaliCcsq9w80x/zeA/9ukKNbEQ+Pkgrdh8kkOZACvL7x+8wl2fXJNxvZ3FuAr0QVfP3mbgfE3+wN0MZntr+LY8m3yBWvnAd2u+Uf2ZEzm69s6l16R8ZWpWsGYDNEOe+bvgWfregfI3B4wfbGHu/qOHjsHdPfooHtoQyN47xeB2TRg4/wFm+fja/p5hmsGGhcLagbuH2+Bvfkn/te5aEAL/uXr8g9soByuWokekDvdWH2RE4jhYrR8RI5RzDd/MRDXfbf7BOkenL47N3/SH+rSvc8C26qBLd7np8pNOxcNT/mY3FIeenNRUPMDbG2ytU0YVAtpqtRUMxcGvTPeJsxt7JjzHAY1e4B1cN8aw803F5gH7bX7B90DoBm4X4AH1WWNl18L5e7xdvP58t9gn8t5jX2z7+lh8/YKns5/D7Y5mGyT894NdG9g/Er+8StZ4613sGdrdozfrYOTv3eNd37lCJv33ri19/vewZ3f2WFrgbG7WWOMdnu6N554vnV3ciUftp+ti1XsMHvmY/Of/Ka4zc/zV3JZPoxPzB/WCJQfq2F/8pOffP8P//AP3//qV7/6QyOQ45N0SbJqQlUg+1ByDVcsK5Qrmm1YA9C8Zwcpkj1vog7aZxN1jlmSz4lz1hxzDtolOOmSwrBEcR33n9sADJyx+/dXaAHjJp/ugSfuDdcUqGFQ06+mIF55rplQ49B38WR50d27kwRZ8qoh2K8CtmgBAlWJnUAviRBQC7AUpqRWcAb9NUvwFshuolsg2GSr5KbEC5iDCxYwEJQKHqC5fd8746BkLRyUbBWALlTAB54lbsaCVAV0xXWBK8zwapBwjMZroBdydgzZuEabZ2NGnrPL+XMUYXMcBMdgzFF49r75HEtOZL9/wvZxtm/DHM7SYw289Eb/dUoB54Q/BXa8AcZ4hX8CCt5aB5vHe+9gyQ8sqYHJ5inBKdEA6QodK8HJEZZQ02VJaMWRJFLCxi44RXbCbtgPW2dTbJptb3OBP2OXbJKt8mlsOJwNG7Pp28Rnu3wnYLsVnEACqwhmmyXfJcXZnXt1X3fHC/zBP7zEV7pqjO/JhBySy5PsgPe7Hhin5/C1BwkqObKjV4koWbHTCqC/+VJcsedkFVxfkZ9Y/wAEu2z9noUO9NAdtMWPEpl0kP0WSM2bM259uL3sG/Tsvrfo+wj2++bsUXNuG3bO7xkdQbxv7H1y2Lnm29uZjb3z/ETPQr60ojjZ5YeTD8zfiwM1czc+rC3SZyDOiDnZJJ1nlzUiKm7ZKPus2cVGawiJydmTmLgxGBSH2aFYzH6LyWuXwLds/jaGap45vyKanYqjEqtsFWjA8DUKP7GzIriY+R60lp9SGNfQiTc1X/AEb2qY8Rt8l2aZ5l78yZctlCd0J2t8V5PTfoGE0Rlk4kxnK3T3vp8FhXHfwTUZtjHlDGfmk93LL3vwHX0A3e7Bd8rB5EDlXnIxOalxuekTJGf6AkqCN1/El35VVKFfowStFfr0t2YX3V55soXrz9gOW4GLX+yIfWVr5vhKa3zrfZiNrU3JzeiZs2E60x9y0YbXaMVn+R7oDnTIWMPP3eDmA8+th+3TXps7AnYM6Cwa0FIeSadrFtFtGKCfXwA3v/yxkM8J8B/f8IxPun9cIgeA1/h/40qy6Bnkq/nV/Okdw9ZdWJ+a7POn0fjKX+Ld+kqA/zVma9yRY8CO2G/29ATeJXvyBWRLZ9ZmQXJFS007siXDC2iG1/d1H3Ped7f0gA0VF8zB5pybHwzQ5r50kZ66Q3cqVuQLs+n8RvYe5g/keCD/AbzjU4zFA+vVfu3FF/UHCr7K2ejgx/g2dJJXeu+O8YJuZs/0Lt1Ix4rJ8hA6tTnXxWK+tcbwR3lYuh/WDGQT5cyfATqaPblD+7lT/qxz3Qdd7hTdcq5X+aj6Qh1SPVJtcusjz9VE20Dx3nNNFs/AOzUT2HeeW69xE7S278y17m2aQs3t2PtX7+7+l97uFajD4oEx/mikBcs7/ATydTltea1cF783BwY7Tp/uHFz+X45sbK7zLixNF5b26kr3qs4MzJGpeYAH+LE6kLyXX+auLoDGeJ5Mrjw8W9e7ZA9b8/ZV7netebhzkuuedWnofbRGOzmHvXPv5R85JiO2X2wRT9ggeyyG8LF8Nl9Ubl0+LbdRd/KJ8ii+Tn6k96ZH558E/+xnP/v+F7/4xfe/+c1v/tgIlBjXDFMgc5oVyTXuQMUyDGoIVhjDkvCagCXlEnT7bMLmDARyws7kiHPIMHpcpKS98c4tcN4lw6/w/SZo3xiHBjShQ0JZ8lkj050qPPADuLvG3zb/agYaawACgtBcwK9tiuKJJBaQA8AD9EW/ACiJFaQksYKTwkqAggXQgmgJbUGrZmDFjMBcsH71F1tKJ4gIbjBFFCAECkFmg04YCBg9F0A8S4wkSJ7hGgh9VxJdsmwNEHyau8E1YDQCJShowoLtJnTNMbgNvDlIzhAumL1yfjm7dXrGjJuRc3Y5vHVmQY6oMeexTgPmWHIyoG/3Xc4GtibM2YSth9Fmbp3zpf/prniAH8YFDs/G+NczXDIgQOGzcYkCMLaGHDi7zyQ36RCdyxECCWgJZom0BFfyzCY2eWQ37ChfJwFkY2vb/Bbol7vsFmbHoDm2aw17zq/Zh8+wpzOcJZF0Lho4ac66RBKwwxJq92Jb7rwFCn4BvMJL+pks4PhOFiuzYN8H5FmzDE42aw8w+bGZEtItegBbzCbZLUxOzbHdZPcKWtsetzgL0iG0ZKPoNAbpXO+A9Z67j2+N7eU+oHH+Y++IlvegddF6v29/gI8VlM2hp/Glr/eem/OtufZqXeC8aHiiZyH50DfgmSzy23QxYHd8PxALsr9sUFKiKKLPgXiTntdoUoyyy4pYdqFJJWnR8NoYXR5QTgLEyI3DbLVmoHhsXO5RXF3bVACCjav9IrCmELoqnrchUvzkb9zVncXOLYifwPuKxeKsBA6PFMHiNH/FL4jnW/iiqV/1KXzRGUZ7vNqi2Bj4izDeAuvxun2dcRuBtzmw9y5/2LldE/jenvGu5hSouRmgy93IHt77JHtAbjUEk+crKKe0Xv7q2/uLwPwynsYTMpc/oTceuLO4QtZkvnLmq7MFmB8rf8nn5c+yKzaWv8v3ra2xsbWt7IrOyNnQgu90Bm3xF7+BnK/8r0YfXOPdM72uKUgm22zava4epPsAHWG8QVs5JD7Rb7xafe9OT4CXH0H5JsArPG8M8DB+xltyiP/G8PWB+UlQnMuX3jEfDAeth6+PTebrT2H3cB/3Jl98IuNy8uwK/9kjWDuCyYpMPbNdupvf2HFy9g3sO3h9Wnbd+elaeheN+bme4ZUhGbem9+bSB+/oij2dY54OrR+MJndHYzqN/vUd+Y3rA9m4WMFn1OirAWiuPA+u/vTeOuutyU/Yd31oPiK7QRta8Q64g3unz/STrOnB6p14TI+K3WK+57Achk7JWcR62LqevbPH6lpA1+n56hvMTtRu24h+Au+q9fJH7pBd0WV32bxHvpE9lGfJu17lo9sEqh6pNqleqX4B1UWBtXA1EbzNGOvVVPC+632NHu/NGbeuptHb2x/+e4HG5j2Dnu96YB/YOu86H6Cze1S7Be5anej+Ncaqz5Z3+Im3clwgr/eM7/hNh+DmPMPJJR1rbt/3nPx2X9C42uFVTRzt5Ox5a+Tekbm7du/lgfHyZp8BHsbH5e+Ok+/F5JKcQLI1l8yM2yMZW2PcmcZ71q6Hres89zRnvbtY656wd/En/uEr3rN5ssjW2RzbZs9slK/hTwE/xC8BPkpOI7eRS/Nr8p9yJzlyvwb89a9//UMj8Le//e0fG4E5Us7Qh/01NecZlIADRbGNa/z17F0NQOO+KTGv+ecMjhuxEj/JOUDHq2YfqLG345LjAsQrbJ31W3AsONf9+zUi+tDb/WtqKjzct1/3afxt80Dzr+ZBzUDvfQtqnAJ72huv401yiAfoVii5h6aG4FRzQZAU+AWokoWC6DYDBSzJW3/RLYkTnAX+AvgG+RJdGBQcChYCBCgZK2CktCVDxpuggcYVoq01FxZ4bjJ9C/AnqAAXcAOBdIGhBQWyHOI6QU435/fkANf5GTNwzq6G4JNDCzgMmLMw5iByavv+ztmvd30HOieMlj0fTTnc3uWYc9j3fhfwoEaUMR7hWU2Yno3jK1ngecmPeclzjYsnGYKSmxITOsMRpp90VhIm0dxGIDtYx8h2+udy7Ild9cuRfBz/xJ5r0sNsOWDHzfWeLefXOFu+DPAjfMz9RWB0sUvJr4Q4e3Mv99tkC2/wCu/wteAPg/RxxxeSV9g+AroxXIJBLgGZZRvZjvE2mtCHTjKKXriCN5uGs+En6HvYenPJ33nORgM+oGFphNHuTp7p4Orf3sWY/gF72ds99j4BegBa0OQ+0da9jFsX7B6g/fNH8S8aFtC49DVGd7Zjfsf4Ys/2dV5waVlAK367C/vKj7tn44oZermgYChOALGjpER8odc1K7JHsaj4JFYprNilOFYTUNG19lkMZk8Ktoq34nCxE2aHcg95CLxxNdtk7zeuslF5watfBCqes1V3A7dIzhe9gtYB9u5bsVgMXv4ofp29RS+a/CFB3EdrPqy8Z+/gGZTn7C9a9n58ovtpFDgXrrC9QIZyhJoFcofmku+FLeTzd87Ye6EJuE+NWPdwH9AfZMtDK+iT50dA3r4pl6rxu/zKL6OHTqITveVM3bkGiYYGWZKp/Cc7EZfYULYk1zHOxrKzfIn31hmLa2zOHvbcQr1GCqB36Ll2tY0i/Ibj+WKgGRg0T/6+S14gXVyZOjO7prd4Asoh4XS7PBJenl1wV+DefE2AF8V7OOgdnnuO/5tbxlv8Th74XozJ/+Uj+U3+dH1wY353xzeO9K05fnh97pX90rzNQIA/fAr+4SM5r22RBT+UnIxr6pFhDWxzja0jR2uM6Un6AidP9ty528irebeyfCVH0JqnOeAMd7Qv/aEnne0ZLatv6Exv3aeYwV7ZLd/Gb/Bz6zOKF/3RyDO8sSPw7L2aC6j11k/wpc7iK2oGarzGd3xEK17in7u5N9kmZ7Knk/QgvaM36Qw9kq/QI1j+0jhszeqZOJ+eBfbf/CS7CGdLbK0YjtbGAL2tsd53nu3LjthX9wDdBX1sAn3oLbe8+aj6Qr2xTR91R00R9Ulw66DG5tU7WwuB6ie4xtxHc29fG3waNrA19vW84/67gUHfemeN58Xm9xxz1Wdg7wnwQd2IP9VgT7UYftIP+S4ob88nwXxUea9nkA/76DloD+/KrRv37Gz0XBk/0W4cdMdq5nQApBfxJFkvr/ASeO+dNc01xv8naE2yMWds7mld+7cG9n7Hu34xWq0xRivsbnA9Amsa40n8ImM2BYop7G5jB9/Kh5ZDlsdV7/KNfFg/aOPr1Kn6U3pzatlf/vKX//9/Ggwkxxyhj0vCJFPrPIOae09Nv95VIIMSOQ6Xo+aAnWHsPE6cI4ajZ6HEV7HAMbtoY8luDvszeJuC9xw8iB4FAzr3r9HupNBw5xqC2wTsV4Ff/7fMPzzrwNZgqAFobU3Tyyfn4csGJrRGvyAI+gUDoACSAEEKlOAVrApYJZOCsAQOCMaCPsUq4S2YU7qCBVwgAQULWJK2gUfQEDwKICVk+ww2yMCCWIlb6+ESKzgoID0BA7oFeM2EnuGeQU4xJ5rT4xQbM9L3nB/QWIMZOSeQgzNepxZwDpxGY2BcIGl85zidnAzwDHKs1q5zNWf9NgNhdAY5pXVMF9xfoDcWEOKPceAZD73D0/gYr/G4pMb7V8kNvUgP6Bl9oWvpJ11VJJVY0nM6T/c5xhJItqKg5jOyc/6HjZUgZtvZqIZfjf3F+4tea9mw7+3DZ9rX/vwVP1URzkYVYWuX+5dk4G5siB3EB3zCLxAfa3jh9ZXPe5DsfJc+Jz/QGebJxbuS0LUT9vMkM7BFUDbbmPzcbTH57ndw9gvcH6Q36VV07x0aL7+Ab4C7APsVZJfuINroHUwmxoBO9i6/1X18u3sGex+8Q0P8zAeZMwZoh3eu9d3BfeKNZ/vm1+AnOrofnqMZ/YDPLvEHEo4KdDj9BJKQCteKyBoDQIzJDhWhCjkxie73C5ZsUjyrSV8jqBhcniBnyEYBewNstVisAdivA/+cXwSi4f4icAtosZN/AXxNRfLypRi5cwt8VU1EPguvxGJnVOjjDz7VNKtRCsp3tmHWHcqPuk+NwPyP77cR6Bw5Qs2gLWyDGhKSze5P1vHhNiwWKuSTOz/cvRTzfHHYvdCLdvdJ9vIv+dD+sWYhv/sK5Gy+TY/KLZ0jB8SfeII+Msg/u0P5kvun61vsZx9shS1lO8bsiy/LV+Qn2JjnxvxK3107o190pTwNHTUE0Ude+AzQDMr/4n1Ybkin7zt3Zp90AKzOrzzxIn6ku3ThNgHT72BzyQvuW+5oDPCyvNL85phg+RX/YICnfDAwTgbrk/lhsD4YLq7c+FIs2fiYb4a9L7Y8xRTg/GIfeoF7rq/gU/MPeHr9aDK5Mie/5JYPSXb7nWe+5uq0szp39bsmHj33vL7tIz93wT7tCzuTbqAB5kvMwekbmt3J3ehuMYO98tN8WnVcfkPckM+xdTb/qgEYmO+HF/kKwE8UH/gmvtM55XB8J17HVzx1FzKLZ/hDxuWuNy+gK+kMvaKHML2iU4vlL8bWWG/uKfdyFnCWM9kIv5ON5KvyNaBx863JpsoNnmyJDaElWt3HHdD7lJeqKbbuaKw2uaB2qaYxhmusGG/NA2vIeK+BZ1yd1JrGcOvevjb/eu7b5nfcGaBxa/bbfe6spRG+d8UHvOkHGeqwyztQXSXHBficP8L7/NJCuSDsuTyx597Tq50H9iTXZNs4GozhaopbFwfu0x09Vxu7qzub79k6PDEG5EhH8BD2vLzDz3gK43dj36zu9JxsyGNlA7wP33fg7WsjuHfO8ty4/eHocKfF7uyd+9U7iFf4SI7JNjtnd+xw/S7fWYzgJ/ePJfW2+DG+kK+TE+tZ9YtATUC/CvzhnwZ/cXTfbUOMM/WhYrZ/VpFDfXKmku3bzLrgWw6a06255tlZnC7s7B0DdAWcsaQ2pyyJk0Q2lsjDnq0B3jfuuffWgxoDQQ3ALUQEh22I1jBQdNQMqAmoQaDp1y8CMV0DoTXeEYaxguXyKd44Gw34IdBJ9N3fHQTCfhFYYi/BFqAkd5LZEjyJQMEVlASES+YUNiUEgplEIIUDgkVBAgYCx6vEDBZESoC3sAbNF7w2WW6e8ldcB+Z7X0B6DyrASwArxDk8zi/IKQJObx0fo8zxfuT81ukxcmMObJtvG/w4lBzUdXTmOZmcEjD/3pwxvPvkUAs05ozRCjs3epu3bh3UQk2k7i8w3MaSMZ7Cgs8mOfhfoEkWyWZlR94lH+mIYoCe5BD7ywgdpsuSMnpO7yWQ7IF9sJVsnz2xK7bWPyFb286m2e4TsHs2zQd43l8e2YvvXB8maWWnbFQBJsFFo8QczSXJ7rTJl7unw3iId4JD/Aavgu9HkP6CZGZfYAyS12Iyq4AyfkpIL1QEkaHxBfLd9dmo8zqzJAeOB2uPd9w6tILG9mXveLpngnQM/5NB4/xavi6wno9qff7q7g3SdZDfQVPjeAuMW9d37t/a7mG+PdbHPd0PXfnh8N6Lb68ooIsVNBWDbA2IEfQWKH6AIo4+V2wqkhSlYhE7hGsCskXJym0EKezYZrEX9NfM7EuuwT7ZnjgKNqayTbB/mPSd2PrqF4HlAjUCAVrRX9x0Lw0QULPjKUbyT3iWfwrEVIW2b/FLvK3wjVeSOefeX7/wH2I/PsWr/MsF/OPn3Gv/QLr5QvdznnMBn1RhC8iQT5UnVKSbc39yb14O0TcLFfE1nZyX/J3vTvhdMV9zU/6V7PPN/bpndSA9aHzzUOt9J3cjb+OKe2c5M76gpwI/esubuieZkXm+euUtF8qGsq18gWfj8hpr8hVsz/fZXHaWvtARUGzD6+wrHsvzAvle9LO3mn09g55h3xj7zl70oMbR6kJ8IHs00IWbO+IN/S6PRP9THumOARspj8SHAF/MgfVPxmB9cmO83tzwxpV8Y76Uv+Q3izHiQ3EGiCPFWPEEmNv4uN/AID/85IPR5S7dB+Qn8Cr9qimXnQFyX3kAMlp5Ne49PUlfyIyssl9nOAvk16+86GQ0GuN3McJ8Out9uG+D9Bj2bP/umR+kS8bou/d0H3qqiZ3vyi/2h44agXwH/y7/ujXbKxBb+IpqL9/wF/xPtRefW921voK9oA9/8XQbqQCf6CVe0cfVheI3oFt08WK6RlfhYjxdM6ZfN/dyBn9DzzrXM5sK073qOPI0Z7zzxt6tL7PnngXoN1rSf3SzF3Zy81K1hJqi2kLN0bg65UL1TY0WNYxmjPHO7xj2bG01EbyNudbB9vOufXtufP+JcONdb77nu384mmB32zoQVhvihfpLHba8A+Xrm+s++Z/NGdMvc57Lq5+eA88B2dqzHDzs7KUhf0j2TzVxza6wu5J9c81v7Ykvi/ENny7GU2viLWwe35szJrd9Nk6Ons03hj0nv75pze5ljfPNm2vsXWe4r3XhvaN7L6/wDi/L9Ysh7JBN8rP5VX6T7+H3xfNyqxqB/Fc5lLyoHpW+lEagXwT+5je/+f53v/vdt998Sci+k5TlTH0sEecU4RqCHKNG3pMzfQKOlZNFxE3GSvQ5bmcGEjR0uETOF22SdFjiFu4v5TAHba4GWcmzZ7hnYC/7SkBrLJaEdn80And/SkZLOhUbklGFiOJjG4Iagf0isF8LVqjACpcS2eUZHjtri5WKJDyB0b+BSeGg2BKcYMkdkIhvYgA2OSjJBSVxm8wV0ECBvqRgkwPBpGTYMwwEEomZRK1EeANV49b0XBK3a1q3729geg8Y1MJ1inDB9skBmivoXee3hnydHoPnAGq4GQNOIEeWMwE5EOMcSXOcUfNwjsoZ5qwDrVmHGQ6sQYex75feddJ7t6CgZFyiDEtYzHvGoxJn/DOHx57xOL6SQ06v5ys78i7Zp2f0QJKVbpZcSnLpdQmkAqe/JiuC+QY2XyHNxkv6ajbkMLPPp18Dgv1F4DYC7cN35tsqzDlndEhoOe0KTc6c/ZUoux8bctd0HG8K9vEaTgZPwfcj6FvgW7JKn43T83Td2cZsgByNyYvtkFkB6wnc47M2mz44o3Oyx+igQ8Dz0zia8cheQbQDdHcmuqKRbuE/kEgvJht6B5sD+TywRenTXa/fAWRrztjd0Li0Lv2ezd97fFYG6FpfbBz97uJeC9lYhWIFKqhwqzGwdke3FUk1HMQlTfASFXGrGCaeFffh2wgCxV1Q3C32bkwN9+tANpxtsst+/WHvmkLORcP+OgytNUyyU/dzT8DXbHEbbIwUE+He4Z/14iqe2WOLXufUqHE+OtBTHiP28yN8F7w5y8LmT3Iba/dugBySjRzB+OYJcoPui173NVfh3jsFsHvsXexlT82lmlN7rxrA/DFakz/6y7vkjGRF9uWSyZ9cNYLJtoYwTB/WF/tO7uYPq/RI3hmP4iceoSe+iBdojh/lSe5M7903uZM3G8knsCP2xK7YU/ZVHmQM8ieBPIq+bExLV/C7HA2/y93ic3aG5mQJbiPwYmA90GhpHJBd8owPeCDGguwfPwA6AR6hO58BuhOIV6C8EeR/zOHRjuPr8hdPjfE1f5sPf/K9fGR+k8/NtxZXihmwGCI+ltPAPYspzfXeN8BeIH+9MQasDwbuyEfQo/xDPONrAR7nc2sIksXqwcpo39OXfHS6S0ZwunV9WPTUECKDbQ7BZJhsYPMwGeb/2q979WyMFnjvhxZ0uuPeiV9MX9cv8h18o3wu36de4jv4EHbPf+Q3LmzdBazzjRjB97RP/sI54kR+lK9gY2wFnflLdtF98Ymc8Ybc04NynPJgkP6E6SL9oqflzt6VH/jW2F6rY/QfZBsgX7SYzOBk2LxnwL7M+V7NtTZVHrN5KXpBjarNL4F6AqgtqjnUROoQsLXLjtU4wHP1jnH1UPPqJM+aNHf+7euvuPqmdd7B/dNfY9A43D5g9/Ru53pe8C5aQPetDsQLGF/Aq5orX4O3eL76kr8hj80twc0Nk919Djy3R9+C3du55aHRgTaQ3r6qSbY+9mzs/nQhTDe2RgV4aO4Vjr+eyRnvGycXz9Ykm53fb+iH8dWj9l9svrXo7TwYXXD1eXht4PIH38gSH/E9m84u8638d76yfCv/WF5VL49vU9fKj+TINQI1Af0i8IdG4JeE7LsSTQ6vBJMT3L+wlEBzlBymzUvQLi7h1tCShPV9vwJs/8agxKykXKJYkoa+gCM2t7jkcsfW2gfu2X7tC9cUdHZ0RBtaMVGjwH2AuwkaFSGST4wFmoGaAsb9KhDWNDAvWb2/BhSM9i/YFT7xagMRuZTcg03uBSVK0D+/KQmU4EnoKEqJbVCyIPgKxiV1cAlCSUlBvOAmgYEpZYlAQcRYENlEDRRUBMSClXGJEbzNPmAP8yV44CnJ+wysc2tunWJj70sYG+d4GShHzEg5vwLee06P0TN4zoyj4AByAgUFToSDMM65eM4p7TjoO7CO0HzrgXdh79DhbHM5We82UOeo4XunBXcuIQb4AeNPvGksQcBTwQJf8RIPBZiCTHjlBsg8vaBnxulfeklP6a9kLOeo6FEg1YDgB/gXfoZN8T/5qWybPbLrbDQbDrLv8FPxyU/m29gte2WrbJRdVmiyPzRLiNHvPiVh6TmdLPDSQfzEV3zEf+P4/iSjJ+gbeOfskUzt77xkhwZnk1vBH0ZXclx7KogFze/czi/eZCO7S4+iyfMmH429j75otU/6Zf+lBZ/5mBJfUGFDxxRBsGfgmf8LrM3n5cvIML917wu6J5rcFaA1n7PPIF40b9z3uw98z0IDyJ+C/HH+GuTTsyugIGRbko6K0RoAmgESEdCY3fUrJXpeY6tfuAF2UCwWzyQsNQPZzM01yinYVk2gEpqNqRd7z46Lr8A+5SRrn/IAgK7i6W0IsVV3B/2iZQtcUCMwvO8C34m5txGIb/5I8N4vX/Ar4L/KVy545zvf+HYL2L0fGZFPv2yJFrkBGZMpmcN8FN8KN1/+AFvffezlPoAO4KN75YeBZBW4S3SXb8q75JgK8mQf0AF+Of8cJutyqs2rfF8+Sqf2DzTlmuhAEz3Fj3gSP9zX/chebkSGyTPfAK8/yLZgwN7KkfIdnn177Y1eOQev8VmMYGP4v7aGzxolmhF4jGYY/cn2FbbOd2zVuOY9DFYfAnrh7HLGfAFAI1qLZXiUncQrkG3Er/Wp+BHPGl8ewnwYf8bH8mXlBtf3Ab5240rxodgAxA0xTtyDgTnP4qKYWKw1B4q55otL4hAwzkeDYg0o3qDZ3dzT3Z/kj3fpAMBnmA4YZ3tXLr0nn76zVzn9xckGDWhCDz4bp7dhdMNP731HlubhJz+YbhinI3THfaO7HA7QQzrKX20c4Rur36pZ+yOSuumV/wB8Q/Fh563lJ3x7fxUoZ+RP8xV8GVtCF3tBK7rdpfu5P57QVzxSv6QHm/PSl/KpxfSKHtEp+goX54OrX4Gz2MTaTTKDy2e8a9ya7An2fukGzi0nidbyLzaSzZRbqiPUHNUY1ULVIeoPdczWQNU15gJrq3N27J31xmonjZjWmK+eauxdTaDGb6fpt/9dQPO7pvnAvnD7RQt8aXY/4G5bfzVWf8W3IN/DL9GJ1RGQLqUL+Z1XuvERtEff2pveATKni4Hz4XxgekBX+cd7lwv0oZqzMUhH+gFNPGv8BPhNzo3x3Djer0wW9z75vfrG+9XD5lvrHfrMw9HinWc4O6j+N15+4Bk+4yEZ4L+YwRbZaDFCXODv+R1xW57FJ+UXyw/lUnJoPk+u5ActGoE//elP/U9CfoAfGoFfkt/vODd/XZGUc6xtwglyqjYDnKQkmpPkLI1fYQm3pD7H7PtNxAAH7izJoMSVs0VHCTC6JLCeJWxwgeAj6LsSYLi9w/bsr8KbkLo3eruru7g7hhZIFP81BCtKKkT6xRDGe4aBda31nYR1g5Bz8Mi5zq9YwSO8QiPa0U1OFS4BRfDri351BEr0JOUFV1DiAAtgAjAooROg30vkBHqKuUlBWPAQ/ODGFDl8oaK5JKlxjb+CEtw7sM7rI7jO7RW0LucHAw6Q04MLgIADfM/paahxZgw+p8bJGecg1mHkUGAOBnhnbp1Xa3YMczDNPTkhTtazMYwOc9EGtw6+jmqhhHgTZEELxpMS6viEbzC+4uViwURAg3OAAT0oIUkPSjg3eU5/JcYVo4odNpEPqDBmU+yLffNTmzCyb/aZzWbL/cLXXDbOB3jOlksmt+DkY/ib7JNdljxK1jn17Evi6F6bfOEPnuAffpYQ4Ds53MTrIyix6Btj+5HbjuF025gcPZOZ8eKVIzqTY5B81w7Zlfn7XfZlT+d1LnB/9IASDjg9i75ot19nAGeubtElusV38WV4z69VnAbbIAM1AAJ7+BaUUNt7zwrcPT7gSdi90RgfotszsCZe5Ze6Uzy9Z+U7+dUK0Htfd60wh+mhgi0QB4oPYgWgtzUkAvYmKVEg9SvA/kpZLBa/2J+iim0U24q5bMcfw/YPb9kkG1u73NgKPJs31hRim75rj/7Y5oziq/PFVTSVb6C5pkl2yqeIl/wLPrDZ/mCW7aYT6UjzC75T8IqxtxHIVzkzni2/+oMlX1Lh+wr6RSAe9z3+b54gJ1DEktc2fWoslBugl7yfsPfuAQPftQ9wnxqqivjuBfDaXfY+fGaNWvInq3IuoHAvd6rhG07+5O79/nGGHt1f+eCRhBlv5H/XPz/J3r3JfOVePgRnQ2zqKS/K5kB+JX1ZHWFz+Cv3chZbqwGYfNBFZ/CWDEH6A7rDKywvrGHf9095YuBMgAb0pB/oyibiS37jNprwKD65t/vnZ/NFyyuQr5I7iol82OaR/Ft54vq9fCzfuP60WCVWgGKHeNG4OLgxtXgDl+NYA/dta4pBnbkxB73oh93F/TzDeJEuLB/pQjn5bZ6BZGAMB76Bfb9yCFZvjZ2PDrJBEzlEJxnEb7hn68gOJkfzvvct7J29r467H/rg4gt8fSMbpKPXN6p92K58jp9j08UQdt4vijeGgP5I0B97iyv5CfUrzA/JDe3JL/Gn1aj8Ml/Bp6m12AzbwGt24S7u5Z54G0/xLj0oJ4LpZ/nORxikz+UMq18L7MKZKzNANmhqbsfpZpjs17bYlJyDjjvbmP7LSc2xiWwmqMGzTa+tS+BqmGqWmiuwBkxNmuae3rfGXsbVQTCooefdNvb67s7vXGPvdv2O2wvuvGjobsB9F/ADj0C/lFvIx+AvPVhdwH86tLng6gDYmjkg2/zmK+j7ctUFukcHnQmiKRrRSxeuH11w3+6+z9Wi1Z8wvsHexUM8XRyfw+RiPvmQRfPJzbP5ld/9xnnpVO92r+YAGmH3sN533kczXA3uLt09YEfsCh/xORmQF/vkR/mWfDwfyS/mG/mmenh8lxyKP+Pn5EaagP7/Ff3T4P/5ReAXp/odB5djlaBJzErObFYDr0Sdo+UoPecwn7CkC9gDlIS1fw24GnIl4jn6xqBEdpPJHwO+d459YWc5P+cOSw7R173d0x0xsyZnAaUmoIBSYlpSqhjRMKhpIODAwFqBp4DUfhJevI2/+I0GtJS09hcwtLrD8gcITBLvmoGUQ+InwRNQJfwl/QJXSSW8RY6EQsIhgSgh2SBewlsSV3AJCyICSElbgaa5C60vYMHrkEoAjXdNRvLXgJxfCaUxh8f5MVROzzgHyICfnN46u5qCnEDOzZhDMeZA1okB4957B+eEPOeo+nb3g3uGzeVoa/SZj6YcE9wvAp8CU+CumwyXBMAlBr3DIxjPzONlwQQPC2LmbjBL7oCOkX+FhESWTtJRiWQFCh2n6xU+Ejf2kq3nKPtDhcIzW2SXNRPYMJvV9OsXgf06kK3nYLNl+/AV2W5+LlvlvyS1aGN37I3dsTNOvmTMnd2d3tE3fMG/5eurAPtjITnCQDHTObCzCu6eC/jJMozO5BnNnksWfHdtCAbZ0WKAFufa37hC69JnbJ330Wff1SnAllev6FK+iz4BulVxFKRnwNicNaCCxx7rA9ePdSZAR/qf3pPz0grHG+OgZ/ewDuydLmQ77pkvRh/Ih7tPd+qe/L+CrOKSnmqE1BAodiiC+mMTWxN3xB/2VlwSc8UtMUuOIZ7B5Rjsrz+AKeCemoA1gbb5U4ytCcRG2Wfvge+yzQo8Z2X3aMgnALSivQbWNsn4FTzRCKkoTydWLwCdgPd9CRyerp8Sm/GQX/CX3fgW72royZXwju8qT7ngnftY5z7GN1fggzR+yKlmFyBPckYXrCivOL9YbrANwQr3wL75XneSm/RX65qA6KshjHY+kw6QUUU5ucmV5FvkfOVP3nDyJ2/+eOUO7EXm8iu5lTPJvvwTn/Em2ZMHHrmL+7kzmWUT7r2yzQ+sT+ALwjW62Fv+wrrsb/eiJ51Twz3bWx7TzRrIeA3QHd8/g+m479M/ewZ7FhrSWbTED/QVw9Lt+PNe3gjwIF7kP/PFoLwwv8WPlQvCFbLr78rX+MX1scWV4kSxRfworomBxcH3YqTn8hrYfDGoGFX8Euvy0RV2W4C7i7uB+IBPyzd8pBM1hsvN6Qh7NGds3jM5eO8b8KoJWAxwdjpaPIzXxY+guOYd7Ntyd997JlN7GCdv79L1/GL+E33GgF65Dx1bHQfssl8F8md84uZzfAjbZuNsPT+SD+AP+It8Az/Bt5hbX+GbfIVazJhvqhm4voIdoS0b4QfxP567Lx7Et9XV4je9pKP0p1wKpl83JzLfet/S7+qU3Zt8OjMZkW12Zc47Y3N3nHzNGdvTGc5zPjrQIx9Ze7q2o4aogaPGML61D6yO2dpHE6X6p9oG3rnG3lULtU5Tp0YcMHex9/3yz3mejT/z3wXc9b2Phl3nXedVk6nBgOf4oB57qrXwM1+Dx6sL5YKbQ64e5GOSI5mH2Se482H60vdB+6YL5azooA8L6EMzXeZbr/8Et8aEtwatJq1Oxat9bm4h+SYHMjEPpzfeGSeXdAjum97DoL3JLVlaZz162qc9m4uuaDXvfvUEenZ//EnGeBqv2R+75Ef4E76Fnxd/+R1xm2/kj/S5yqnKp/izek5+zKIR+POf//yH/1nIP/3TP/2xEcixcaxwf0HmYNtsm3kaYxwjHHjOYS62/iapnKm9+2uO5hbio4GDDVxM0hoWBDheGEhkA8+7br+1l72ds/g2A9FScSKg9GuhAssWKAJHCaqkVFApSS1R1UAoee25RmBBp8Bjb2cA5wI0XL5VUAH3WH65b/ygGCV8JXlgE39QE1AAltCV1AnGlA1IJkoggEAuqMOUk5JyKuEcCjAnAHFG8IUClLXWbBAybwwac0jN9bwO6q8BHN4GXo7OM2PNMXN46/TW2QUMvr8G3GDAaayDaQwXWDianE/Oyrz9cljmfWfc3gGns2PfcaxoKhCtcwLmussTFKiAcYm1Z4kB54Yv5rzDN/P4WHArmOErHsN4/hTY6IFEE6ZbW0TR0/RY0SSJVMxpTvAJbITNs/P1bXwYO1/bZtfbCNyi08+rm7POPJvWzM+G7Wl/57Db/sjBRkscQcU0517S6H50u3vjCf7gYwEWX29g/XPBHu0Ft39yNSa79Du5hdcGzJWoZCPkma00VzLZuG/sATzbi654hneMLrQsfdHTXu3vTECf0iP85XvyWaAijF9bvbqQ32tdBX0Fjz1BfpAvS5agJCoM2EB2AEc32Zds9ey7dKI7XVg/6Z5oAehzVzqG3u7hXnSw4pHfLx7Q0Rp/dJZd9YclMUWcAexM3KHjG3PlFGwO1MjaOMv2FG3irEag8f76XuHGxoB4Cmr+aMjD5hq3rm+Kt69+EShxQtvaqKaVO/Ef7unuNUMU3WLkjYsBnYinCyVw7B1PNVHWT+Gdxszyr3xM3Mc7fENzOdUF76yTL9Tk8r29Nk941Qh0P7Ku2cmfwu6bTtSMyHfBeLLNwL2T/KOcjT6Uc+WH0V1umR4kf7Irv6rRG+aHjcP9oQaQv28q8Pn2mszOoXfOxE+04C/akn1/SMUffHG3ciW8ufIn8yA/wLZqfnnO5oxhOmJudYWO1NDJ/srPLn/RJpbgL1rpzjYC3SOcjXq+2De+tR+ZNe4ssDwANQSjET/gbU7V6Fke4Uc+Nl7gAcgXlzsCcT7Ml21e+OT31lduXrHxpVgiXhQ/gs/G042ZPd8Y6cxiGZrA9df8dP55YxHe5EfgdGOB7cVnuth84+V9/LdfvMdXZxUb0FEOXl6Nz9bBxZTe9XzvQT7Ac/EmIGdzq/MBmulPOkW/6B39o4/p8fpHdsu/rR9RO1WzldPdWFLe5hl4bt3WYzdW8K3yOWerLfk0NGUv6EV7OZ170Xe8cP/V2+J4ekpX6AjdgekoXUp34XTJN+Z896RXIFkll2xncXJvDZz8ky9sP2c4nz05Nx3Pjq7tqB3UFVtjVPOoPdQZ6pTqF/Pql5op1TywueoisOPWqIv6dveBwTb0gOdt5lnb3NO4dbt+94nGzusZfcAYuO8CPsSnmkIBvuJv/grvA3KnP+RSnbQyS6Zkna3zMfnca5MgH+S7BXutLgTpcHoMP/ncfCKfufdbcPcaZOnL1ZvFAF/Tn7D38TucbpHXzq2Mktmu3W+9IytyB867a+hBNHj/hNG9NXb3Zz/ZFFiZJj9+k18RY+UFfI4cIL+oj8ZH5QvlPHIpvk7NqhG4/8dgjcDf//73337zxZl9V4LIuXFyJWk3aW9zxbNEiqOEaxRe3DftYb8SU9g5Jd/RALahJ1EpKYMrPGpu7V80BYqSIgmoZ8nubQp2V0yrGSigKAi6M/rdDRRYAMZucJGoFky24VciSgBwwcb6ktOAoNpfUYR/y8MCEPrwLbpraHYnd3TvCrKSPTyiLJI8AUsSuQmepK4ipyBcQieg3cSCMkpuJRPrUDiSHAfFBRwLR8SJCDAbaHIscI4GFKR6v2tzQK2DM5Zd82OeX42tAwwyZ9uYw+OI1zFzeDm9GxSvk+MIclxhTiLoOUd1HZZxgQi21tw6poWCTY4UCDz9hSWnBArcze89LnDsOXjQ/Zs3FsTwxxg2j3ewZ7z0nUCCvwIJHnsHr7zoBT2jLxVam0hKjBVNm0CyBXbA/tkLW1ck58/4MTYu+csm2Wi2W1MhvM1BmF1bvwlkvrFCEzibP+Kvai5IdtkZ2iXq7sau3DP9w4OCQ4G1BOG9wPpZWBnS28XmnQWSJRrg3kdTgE7zZOwdOZboGptrTevbo4THc++d6/wde2cMe0ZLtLW/s9Kp7Bc/6VHJEf+VD6NPFV3vwS3Qrj8sqbKnM9aXJdMg2tC5UIJfktVz92i+O11wnrPzx3tftMIV5N2Dn2c/fH8F2RZjgVgitogr7OopztL1Yitgb9vEYncKrGxFA6h/lrVNILYlpmZ/QMNHQgNrAmn+1RDynl22ln3WCFz7rLhDk3wEiKvlH+4jlwB8iOYHv1KDTFxUgBcXVyeufgT4i694LNaKufG0Qtd55SnbNEOfHEB+tvnYE+CxdZtv2as8wd3Ijl+sgAUVsehyR+DONabSD2uMvcvfutc2qu6d6IWz6QWa0Ld34SvpAPmkB3wq+cudyJG8t/EHk3U4naAr1tOLZE+n2t9fyYEz8Ypu4jF9RSNaAd2WM5Uvud/mRtuAScbkng83zt7yDebW7oKrI9mfBhv+ksnaId7iq1gCyBLgNygHdIebDz7hdL097Q82V4wH6W5jNlFzFNCJ7OOJP8XtxvnMilC44pPvhMHfnLzwye/xj/wk4DPFgeILLIZszChPK37ANz5+FnwrJhWXnNW5cP57YxFwF/fLVwN8wJd0Jn2JjwBfg51f8E3f0sF4i9/46VxzcDEDXtre4/dCa9snudl/ZevspzvRFfrDtug+yKfQQ3pJl9WFfGT+kT9ZP8K/y+fUavuvuMD6FLkdv+GZz9i67MaK9a3yx+oudLAhMbGcrqa4+7gXXcdrur55HR2Qo9ALOkJf6Y1n2LtyndVhYI3ncoUnvQrIJdspHwk3n7096YA9279z0Yauci46/1TzqCGqddQVNUPUMVvz7LN6Ro1TLbN1Daj+ab4aaN/BNeeA9zXs7nfm3t7++KtAsOMF64Dx0x7Ndwe4u+0dwfJGvdUPRpaHfMr6EvwvR9z8L9tLpmRJptk7zJfkV+jixim4ufxx67PbdMY56w/SCzQtTl/RT4/piPuAqyug+6c31aDhmn94F8a7dCrAYzI2j//Jw/PqQ+9bb96ccXNh53uf/Jrre9izs7xbehai29onWeNZck62+J38+Mv8JOAbxe/1ifpE+UL+zx+/+Tj5UP+jkH4R+D//NPjLBt+VeG7y7i/RsE0lbCXwgST6Nvwu+IaDlpDaS8Jlf01GBPcrQOdXQMA1ACUvFRuCQA5XciZhMa7J5dk8KLEpCS0RqlhxV+fXVHPX/SXkJtqYWeLYrwkECIFCwJBo1gwQWBQtgozAUsBpzvsS04KNBHWTU41A4Nx4iG94BgQhdOMjmjfBdzd3dO9N/PAA4BU+4tcmeSV0ij5JZ4GsoFwRUMDOcQhwMKcRcDocEcxxGBdYQIFnnUnOq7nW9tzcji/sHhnPntX7fUYXh/lqbB1wZk4v4PxyyKAgXqLJqNfIc3I5uhpw68Q4lBwN4FByXBxMTqk5zse666D6/oLzdszBOn8bguY4KzQaw9dhLXDoHPw2Y+AcP34YSxxq8nByYe/xL4yv1sIb6MiBM4STI92jZ/RxE0mFSEUTHecTsn3+hi/Kp9WQqBGfXUsKs1f2q6lQMyLM7o230cDx1tCv0cBu2arzK7zYX4U3mtHOyRek3TG9wwM8KUikX/j6FFB/LNjDfvAdJ1dnGpMTORr3nIxh9CVnSUBFUYlj2Lu+9dy9Wt8Zmzx4bmx+oW/au2BKj9IhgKd0B3/ZOX7H8y1KAkUW2QQ9b/HluwobOgnsWRLGl6Sz0RGsH+FDYHQb1+xrPvsAJf93P5CPdGY0uCvMR98G4N6T7Sjq6aVYUCGWLdHbYjJgV8VutiUeAfpezBK/yh/YhNiWzYmpGjSgBiDI7tjYNgJr/vXf64SBBMd8773rO7G3Rj37FG+djQ50yU+2EQjkIGIlqMDrF1CaNJoceIVn+IefZJ4eNI6/8ViD5Klx5oxylnIU/BTvt2mG1nj5CqzB8/KGp8K1vKAcALhjTR7345fQ6Y7Gd26bVXQmn9t95Bmvivdyy/XBdIA+bCM4HZDEPjX+jJM9DOiA73zDhyd7+wJnyLXKXfGV/NFUPoVWdJMHnY8/5Ug1hFcHQL4ABvmCcqXe8zerH+tn4qsznHXtEKCpnA6gs7y3XBe+42QP+sY4bC97J7ubK+IBWuhIOSMwRnP6UDOwhunlD37gC8CLCk4+qqKTD8tXw69yMf49v8hHijF8aPlFcbPYVEx5FQN3/seA79s/2JgE+O0n3+1e5Z/uGx/SHX579Sf9anx1L7zFffx1BgzisfOLG088BvF54+kTdJf2N06myTl6ulM2QFdgNkD/V+/pIZ2lp2IOn8Znq4cqftm0unR/ZV5Ol0/hD8QFfqVGYH6idcB39tBQzFfwV3xqfzTgJ7Ir9LEPdKPfPdyLLPDCncl2+Utf6SWdFevpC/2gO+VK6W55TbpEv32z+CknIIO1p6D5xq90oL2jdelIz9nZtSl1Q82/6oxqkOaqR2qmNK7WaV6N47n6BzZf4613xt6bB31751oLzL3Nr/x2Xe/h+65xe7dHc30DnNddg3ig3lJr3TqLL4q3ILk/+RAyJEtAx/Ih2Vv57caj9RXe37nrP9rbvtXH9GT9Apy+ADpMV+hxuT64urJw62QY4FN6VENtdWqB3libLvVMFt7DPe/4aQ44I0yW9tuzyHr3fwLvu1Pj7lytxf7xDa+SLx7jPTmSS/5R3OUXxWz+cHNGfqpGYH8MkRPJjfpvBP7qV7/64ReBv/3tb7/95kuw/64iuc041xI2Cb0kVFJZEipxepWM7nvOGVG+fa8BWOMPHSUyJeHm+6uspATe8eKSI+t9yznDgoekzjtn3XsKJDUCo7c7lKQWWCSRm6wKHgUXUPMP7l3joEBjj/b0Fyzn3F8DlqTiHTmgD61oj4/uUlBytxI/999kj8LULMUX/LrJnaSzZK4krl8FlsxRRo6BU2nMOYACPvBckAkKQhzKfRcUjKxp7mnMSHp+2ouzAt7vGF1wdJqP3ub3Ht63ZwGSkXLGgmOOOUfNmGta3MQyh7bOLSd1HYznHAvcu9b13Dvz7WN+9wpypqCm3zYEoylHHK17hwvuybm788XxgmMrIAgOAhyeeS9wmCvI4am5DTD4nozJhkwEKVgA20SS3uYkSyDzceyFL2JL/Bkby8Y1CHKa7LQmH1wjouSRja+dZ8/9Ndqe+UB+NH/HD7E9/gptkkZFE9oFXs4+O3LXdC3+4CFepltPOva/gWQJN7fnpNfWkB1AzyYsO04XgHn0+6Y16Yfn1gStg50Jdm5x59kDn4wFVPpUQM1f4G18pkMlPfm3gEz4PvKp6A/WHwb2sR+/KHnqDDqaD4mOdDv9BnQ+f4L23ptrvvXh9ltwDr+VL0NL9Dzdt3tKLvh9MUBhvw0IMVbcEEdqkKxNFdfFp23ybK6QnbERwN7YTE2aCjb2xK6yNQ0dIIl5agBKbJrXEGp9TUTAjou34DaC0L3xtEZgjRExsuZHcbGiFQ/xkx+CAT4/6ZRv2uPytjiNp2goB6vQ/UwT0Pt8m2+TR/eyN7k5Czg7P+mOG21ieAAA//RJREFUdKBGYPpA1z3TEdAcDMoX+Fx72AvPyt2cR1/kJuhAk3wGrU86sXpAdunAU+OP7C/UDOSvfUeXytHogHzLWc51PvnjWX9gRSNa5VDodof4RGbsIr8N8CQ9CMg+O2u8the0Hj/pBIivziELEF9B+iKfTUfpDX6jF93lgIAuB9kuDPrG9+3Rvs5YG+h8sDkjfQ6nD/EFrJ0E+CBv3CYV4K/4zPxm+WJ510J+sMJTjLxQ7CnubE5STNv49x6UE92CPShOdoa45GyxqLjNh4Pym+7CZ/PXcIVffMAfIG7FK76mOFMzrWd6Zk3fGNvHGMbP+PvE12DjDAzwVCx6FXuC8jW4MXBH9EQXiP61BXpEh+hUuk/v6SO9pct82fpIdswHsmk+vn/lsf6knI5f4R/K48x77521wHfihJxwf5jBV6jJ+Ak0sBs2gj600n+2W46QbNwZ3DyA7spZ8JXe0I9ymnI+mC7hv3nYPD1Kn8oPVg4A/9OrcoOek4vx/Q6gb/OSaAmjk76Da0tbQ6gvtmFTvdIYqGO2zmmNOY0WY1BjD/Qe9M54G3LNhWvuvX1t3Jnf57B1NfNefQP2vKdzjLtj9w/wBH/gW2eVZwdkjuf05cl/sGn2lE8F+YPsC77539PcvuNrQL7HnvmT8trVn3QmnYxuOgPyv1tX7L2DrT8BHlWjpk/e42M17eXvQnIxhoFvFt85OmU92fneeXCytG73Q5NvXmG1NnCPbf7iA7smZ/I1xkd8xWO8Lr/kV/iY/KJakj8sZyz35rP8EWN9H58nP9II9H8M1gj89a9//e03Xzb6Lue6SSgnV2JcglSCzxE+NQZhcxI9731nj9sAtD+QbEk8JC1okJBIOEqKjWv0lYC8B9bdhmDJjL3NlSg5G6ADXcC9SlJBgQVDBQSBBZZICg5bvAQCiQIEBvdXgIHv7EFQ7S0xvb8GRANe4juakoVmIJ7Gy/hJjpsEArwkW/ePL3h0+VqSKwhLdEvoJKcFtZyDwMYxlHSAgjsnAQT9ggxnsYkOXGJgnDO7a+BXY9/0HLQn4wkHAmA0wmg0V9LVXGvM26P7eLa/c5x9k6SCJSPO6QmU6+gKjoAj4CByYI3XyayjgQsoAefCMb1yctaEOTEOqLM6f50Sutb5rrN6Be63CQGnxtkXyLwrkYHxxxxeWYdv5kqIBBDBA/a8yQ15kwGge+TKQaabCo6KkU0g6T27YCf5NP6MjWXj7JEtsk2OsybfJo3sWWHKpksq16YloIpM+7FdPsU52SobZX/oQRs60Zt9uQvdc690nI6V+AF8LIgaw09y+XPgBuf73Bz5pd/JnizJ0fodex+dja3f77wDPadHe37jvt318QXgFaBX2ej6CnZcksSPbRJEf8gCKGI1Q/hAxSycT2zNFrglTflGfgTkR/Id6EBXiTv6QIkTuqO9ORjsfS6sL1yfRp9KCNEHu3N0uxsdzO/XgKhRVUwWQ2os0ONtWImb2ZR4lV0BhRl7EOP6Q9oWaKAiDGZj7A34J6A1ASUwYBuA2/xp3jd9z0bZrX2d51y/EmHnxVl2WjGZnbqjvAHwH8XGmnjpQDxcqMmxPAZ0xbf28X2NM/wVoxWT+aj8lDiPLnkVX1JO8grw3VoyAHKGmlvtW0OITDcHcEd0RR99qMmVX3Xn8gG2kf8KpzPlYuWWW7ijqbvQjdsETBfI7TYAyVoS+9Of/vRP8OpC+uAbQAdqBq8O0EM6sDxDF37hE1nQeVBe6W7k5r74BJZPr3SAbwhaE/gOP+2B7/EyW4yn8ZXcatjRGeOae/gcsFVzbDWZuxNoru+sdU/P9mv/9PIpXwT0F32AbaAd3XQj30lf+Ji9c/zhi+DNyfKZQfnWBf5QzsA/ArkCv18esTFhY8zGDePi2kK50MVyIzlRc0/fbswSp8TBaECf5/Kc/DnfHeS/5QDls/iDN/GJPzcO4mF+3lpj+1hvH/uZt79nZy0/0RE9xR50xlsxCf2N73p491voTrD7JGN0o0lcohPsgz30hwf6UyzKV9JRukqH85HqNzbMB7LpbQRujJHT1fiDG+cfjK2zXn3XHsWKfIV6jC/j09gRetglm0Avuy0+lBeQi7sv3/EsHgN6Qn/h9BfPYbqU/sDek0Py8B05LN8vpF/hlcvT+mwMOM9ZMChPQ9uTHbER9UV1R3VOUG2iVqm5Uu1SbaOZVn3juXoHbm1j863XgKuJ1/fNwW/T9Nu5/kchvmuub/umfY1B7xsvDXD3QufeH7h/Ndj1J+s/8JsM6MiTnNlz/jM/sTa1vhcUcy5sDAvsUe5oLL/N7zgTbL0C0IdW+rN+w13K1+HP+OAAjxrTqXQLH+HGt+69OpYczPVux3fON87y7Ay4Z3u2H2z+Yt/3nTuYq/ZO5sk6+8IzfGSX+Uq8T3blWmJyOZachS/km/gqudXWs3ycfEpuJG/6zW9+88M/D/6Cv/3mi3P9zmaCPgcrSeDYtiFYIQs7aHGNQVjCKskL+8b3twFo7xIRztO5LrNNvx/TALzguxK3kphNnkqInIuO7lmz033QXzGDoX6lJxhgrKRVoJFIChYFmoJNBc2Oe08ovtF0KBnV/NMEtD9wnnMlyvgK0FWxhU5Q0XL5CiR27leCB0rw8OIpsaNYAlhNQFggFpA5iXUOBTeBnKJKOgrqgOJyDgJfSUeBB3jeoETp7/NnoG9KmGDg7M6PFjhnmRNDd0kVfOd8Axq3nzOXjhxfAblgCRg4Q8/B5cg4A5ADgzmPdUCAszFnjXHgnXU5IRiYz1k9OSXYd5xSAToHC8xFl+fofoKS3k0I3LdxCTcHZ1xQ8x6fFse/C4JJSSZ5J2MyIgtBKr3kJBUgdHcbgfSeDbARts7G/VU3G2d3Ej52uDbNdm+i2Pj+c5IKTMkjG7a34pLd5v+czyfxT+jLxgrAnD39XBugWwVSvMPDeHt16y8NzkmWnpM37Px93xzYdfDO9V1JQOvu/kvHzvetfUqUAvyhT/QG37Y4oTP5J75KQgPoD77zcTX8KmQF3Mb32bqnAtd+9s+P0NH1R+jY4gmOXkDfS6KC1pmHu9MCn+Ss7gj4M76rOwYlh/ROoc7fA02Oii52I1bUEKgJmA1tfC8XUCRlU8VONsUu2AcQ+8TB7AYo0NiWP6LV+Ave+/XXE2gc2aP9agQ6p0bQNgKz022YuaecpPwBP/rVE36JiWR/E+fiIrgJOP2iPyB+l8zxB86Tl+AvGsq55CLou7x9Bdbwb9ZXJG+OwA+SZYUrqNjmj6Kv5lb3hLtDGC9gtoA39lndye9u0c7v5nvpB1nIp0pYK87JUDOXPJOtpp//vo1/1vLLX/7yB/yLX/zi+5/97GePjUF6Q4fy2YAe0EHQf8IB3+RbeF3uilfkIV+s6ba6gF/4xBfA8QevyH7t7D3wTTqVj7EfWeyvLEE5LXrK6+R5aKyhh9doh+mxeXifjYH7Ad+ZLy++eaPzyhvfyx3RW6M03jzZCt7kf/nKm2vxXfnNp3yQP8xPio0wv18cECvFpWIE2KLzVZyp+Cz/qXCDy41A+Zu5jxqCzkULjDbjpfn683JaIF6E8+flsI3xa+fxE+88lyuB9nziJ0AHvolF6APoDaPV+8Czd2HfbVzbvcvbGhcHi4/FS3qRTdAdesMO6FK+kp+sdstHqovEn3yKmFMzcGNN+dw2AYOb0/mOj/BjDfutf3Vm8SKfCtgGOtlwOu9OZETXk8PKID2Op/QjTGfw1nh1x9g3eG4Me8b7J/5fQAO+v6cT2Zi9k7n8CnYm2wrWjraBU63BVoyrUapTgHENlWoX4Dnw3Jp9v2PvWwfX4IN7XxOvNdvAg/u/CPcMdt3ua93T+/YOB911oToMz4L1HXiL13hO7mRcPpicsqf8AFt6yj/oIrsCxZoL5r2nuzeetR9Ml8tvgXPXV68fgNd3dB8++Ul/FuhQvnaxeeOe8XLrW/K+GK+ThfWNm9/3xvutM8xf7P1de7G1wDh6ydl474oH2Xcyxs/8N5nmG/lDeQF/k++R38n7QH5Qf6m8io+TT8mJ5Ehyp3/8x3/800agYM/BlvSXkJboL5bM5YC3MViDqmdrNwHluEuunMOZu0gJo3GJhUtyqCVdJZivxq0N28O9SlpAybZzMQ5GTzSiF/0xU/KNoQWAAkx/wcbkipqnXwc+gXU1EWsqSkb3l4AFG4kpGiTNeKqhgK9A4CODaF8eS/YkcqBxCbkkEr/xYfkN8E4S1192QUk+5cuhcASCG8XkBDigQHDhlEriwAY/uOQmR3ahdfBHY3uXVHROc4CDiqaSSxC9JaEKZc6tOWP36717+t4Ydk60oDmHx4A5vQI7pyd4cnYZfIESFgQ4kpLLGyw4DwFlHZc15he3NmzdkzOzFt5zOaTrcD1H49K7jgsIVpxXQQt255x8z63Bi5KJi0FJJT56xtMwPuM5mcLJAxSkBK10dv0AnV+flp9iX+yN7e1fkbPlLUwligrKxmHrrNfsAGw6W2bDfEm26vz8HvqyMfblDnSOLrpf9kC3JGPxrsImnl6Z/CWhhKRAbbznmt9gft/DFWA73n3DnfkET98601nm8WMTpk2M4yNfRFdKlvAZv/ky/KczCnI4uVSE9Lz4+sV8oz35D+CcfFD+cGWbfPMfC2ygxG/nrd3v84XA/uwC5PPyZzUDsxO0S/zcB/D72QwQL8UN+lo8EV/oMX0Wj4DGSUVYcZL+w+KaWMe22JWiqkY722I/cL8CZFN+0Qc0cOBtBH0GagTar4bg2ik61kbRjf5tmImbYiTgP/ClBoeEWZL8JH/8xW8Y5JfiOX5rmPg2fuefitHlJPyUOI/HfAhfgt6PoPtoBLoT+ZSL5X+cBbqbe8ml0n13RG/+FO4OFbhsxf2zGffyrTyCf7O/fEODybnljIH7kAH94DfpRX41oAMlrpp8Gn6S15JY2F+2jbcxeJuB9IjvriGYLjhbTkdX8a1f+5S/0nf8AnSBTeBZ+RL/gFfxLN3Al3j2Cry3Lh7GR3sC+vGUz5a/lauzy5p5xbj02Li8+z7D2yQMerYffQw7L0ADWkA6FK1wunD50t3ZRjkXe6mY5K/yl/K48quF4qFcAebvAd8vPooD5RxiAygXeS/OyG/kP/IleVG5kefmyp2CcqWn/YpZxevAXPS6w5NPB/l1GOTPYX6+58BzuW35cHuYf4o7nQ3jJb6JOdEXTz+DQfnbq1gF0IFeGM3FZDogdvKZ+Rn+kl1sQ5y+0Xu6S6fZ6tZsfODmc/cPu2JNfsYfisSJ/II5a1pfXmcvPiL/qiYrr2NL7G5jRT+oYNub15FDd08G+I53+CbW0w8ygPGWHnsH0x9jcsLr/c5zGO8v3xdWt+679AHYGy0gOWdf5V/0fPW+WoJ9sBt1hudqmkBNUs2iXjGuprm1jnENPWCsLuqdcXPh26yz1nzvtqG349Y3B5t/Wtf7HQeeO6+7XB7gDx8D8Ctfgqd4i8/4Tg7gypb8+ILspxzv5h30kC2JL3xxOV+xJn3NX1/fXYOwmLZ5rjPz32i5OoVedNMhOD2iy3QoXXryzVt7wiA+pV/pFj3D44/w8r958gHG9MS+YfP7vNjZ9nh6t2uiD93mu0s1tbvjB97gB/7kO/GTnyTX5El24ix/w+/wP/nC+lb8lR6TfJcvU8fKg/xhXV7kfxQiV/oCf2wESnAE9RpkcEmFxKDEQnIkieMAt0FYkrfzfWMPTrukombUJlWNSyQkpS4rAKS8FPVpnBKHfV9SYu/A/Upk0LJ33Pt91AxU3AgO99eBmoI1BEHjcH+F7p8DA4FK0KpwKtBISCXwBRzQrwHDy2OwiZ17lcAmT8HT3SlOiVz8B3gm+cRzvMxZcAI5AHCTOA6gYC7IcQYBBQ5vYvIUgIIaedZ9NIbBzu3ZaIoumMNCM3rhnJi7dK/mu+M6u7CAXrK69ymICsgFcZiR30Q0p5Bj4yjWSeWocl4c0s5xMjkvWPB55cxySMbel+DmnEABCTSXA7YWjvbAfUqyAwlMgWwT35w+J1cweMIFO4EjvE4xnt8EMicpgSx5XNvPNrJz/opd5TT75RLIeZY89t+ZkihyqM2VNLJv3/AN+4tARaVznFfCyAbzdfkxdNO/9JPurk6V4OElwEe8xf+rV39NSN57XrKOjqVnn++7vk1fmntat3ONAVp8/6Q/4AZTOgOy9xImSc4mSSVC/CFfaExWvVvfuAnS+kfQeXyF8/MZaLpAxnQdjn7QvPHTd/azL5/HLoydSZfC7OPpvntXMZet0E32Ik7UXKhJwHbEeKBBJT7WPKlRJZaxAfFNrNsYCNgMYEc1ZzTsQI0fzbzFNXWCp19/BTV+KvAq/NgpOth3cZeNugMb3ZjKT7h/vwITG8sx8I2PASv3kuN4zY5h76zDc9/Yh57ZM98kNtfU4SfKQ9AlD4jPm4uUj/jXCjtnDb8md5ArwOTlXvYu95ED5If6oyr6soF86b1n97HGOzjb2OamnG4bgd1p86oK9v6gSi/IjOzSBTIl6xJX/22bGoHm/Hduvv5l+4d/6mLsV4OrH/ahX/bOf9MFeRtAB97RYfwGeIZuugDKHcmrfCmdyD/QDbEHD8l7eXbBe2v5kHjou3IwUDMwPcFPQH74KrejM+hjn+gl58+AtftN+WO2nu17bz69CeIHOaMvQC+eRL+74Y+75ivZCttgK+wk4LuAfO293GoLS35/c4jyDiA+lHsVSy7IcUA5kXwMyI3KmWDvzTfXus2Vdt/iVDGqXKh4BSrwNYO6XzHrAj7gRz4+/sDlvPIhOJ7td5ePAP/wMzrkFfDyFDQPNxev9zvYnjVon+6FjmKgcXSXr4vN9IOusAc2lV/JDvhKdkBP+ZVtBvIr5XPiD9+yuZwcTjzonwmD8jpgvvV8UjVbvwq0P7/MtxYv0LGNwPxBPoCulwvc3A4f6TKMd3gKpzMAL83j7xPP8bncoVzhPV16gtWLZIcOsoY7L7ro9c0FQbaUrbAjoGa5ONiGGai2Maeu6Z1547dp2DXX+idcY64aqcbd07i9W9u3e2b7em7uaWxdYH5rO4AP+IRf+aF8Bx5na9kUIB/yWtsB/Ge1Kn0r56gBCNgT38ye6Gexhs8uBzBnDbCmuATE++KXM5zlTGen32h6z2/Toe5Fl9Lr93x0wM/mi9cHm4ufi98DerP66NmeF5OdNU97AN8+fRfedehGazV18nb3eII/+JTt4iW+lkuSKf+SPxR/q2vlLHJxfooP1J+S7/JjfJ7/rJXcSj7kj6pf86pvv/ki+O/akBPrr4052hIgyQDwfBt9wLN5DrF14U0i7M2Rb0LlfIoIU0qXpIQUlxJSZEoIP42t803JVEpur+7W/TANOD+abjOwIqfAcpuBEu9+yYfJNQMFC0mlhoDgYa4mIWyd4qhCRGCpIGlvUDLqbAGnX14IPDVdL/9B/C6Rc6/uSJ5hdyeHZBF/yADPAP7hKd4WzIIKnppigCOirBKUCl4OAdyELid2557efWZsf2d2Hlg60IW+aK1I57wq2rpPz5uoNt+4fWp6OgcteweOT0Bm1BxdDm+dXQGzRJJj4CzAOhogiHAs3hmDgqg52PvW7Hw4ZwlznuZzpM5eJ5XDhdEZjnZQogtLCNzvYg7eOD5wdDBHd7F3JaCeYXwMCyQ5R3LHd7IlB5jM6GdFKt1d38af0X92wn4Upews2+Y4s8+cZwlhSeQ2/xasZf/smZ2zaXacDbNZNpkNsju05bfYGPrpF52lr+mUu+MHfaJHeClJiP/495kg+teC1YOn98HTuqc5z+756k69p1eAjuEBTFfwB8/WHvmIEiY8TlfSl2JJRSsQR0qK8ou9a116dhOkEjJ6mf+hp3SW7i5twSZMJfM7n+5fyBbyec4JnI2OfFo00rfiJthYSTezFfqqIUB3xRjxp1ikwcR2AjovNoprbEAcXBtiNwqt2/zr13+v/gnwNv3C/fNQz3e9PexlT/tX+K2dro1urK35I3aKj3KFijs8og8aGk9xEY/FlOIGiOfWlkjD4uv6JnkXPuO389FR7Eeb5A6u2Rq4g7vwXc2RRc1N32yD096aR3IA5xb7u5970Wn2gGZj9rH3BObcZfOwvVN61J3oTzkiutyjJib6NeXIh5zITLLaL0GT9238afoZ/+53v/uhOfjP//zP//MfwNYwtDb96FeiJcLOoQvyNHpKZ/ES7/Aa4Fu5Fvrj2+atCid5U74im8onVIzBO4bB5Z9v26u9nUNW2SV+Ann1Nus2FwzQ7g6vwPvWWO+e9gKNzcM1HjsXDZ7LI9Mn9Ea3O+Rjnnwl+6iQLKfiK/mx8rriYH6xghjw9Xx+uQMsDoiPYkTwKpYAuU15ECj3kR+VK5UjBeaBsXflSk/7F+MAuoB4Fa3oBu6W3//I35f7ejbm+/ELvIovgb3x7fJxeRhty0/v4ObjrW/D3pW7BZ69e3Wv4hfa0wE+lJ3wtekNnaJf9IxfrhGYnvOVm8+xZ3XX5nLlcOVx2wAsTsCb4/m2vI7Psv/+IjD7YAvsgN7zpWzaHdLz7rbywYtk/iSD8hrYPFw+bX55bhyu6QK/p0sL1vWNPdpvz4HpQPn9tatqBZCdsA+2VC2jFgE7Vrc0p7bRfDFXA61noMGmOdd74PkJtxZ++9rIM28M9t2OW2sOoGH32PWtexo7C1SvxYMAj2oCLh/5jHicHa1/IC/2Qp+qR7eepW/iC7sBxZcafMUWWKwxBjfuwJv3blxzRrmOs+WZMJr4o62J6R+6+Ro6lZ7TKZCP3jpgYWvQ9IteVbMC/GyM17f+XUwe4NU7cqFfcOt6fsLOtO5i9FkTbcUR9HvX/dybXeENXuBNNstf4Gl1C97ziWTDH24jMD/IR/FV8pry8PLv/QPr15z622++bPhdwif4dbQlchyu4F9Dj9PbRl+YU5YoSUz6RjEhUYD7C3TEG+c0KRkFTeEKACWknkuim2uMMbDvzFFWSu/7VWrnAvdC5yZVm0xx7hU7nD3YZmAJbEmsIFHzIKgB6L1nWJOBYLYBCG4S7y//Ak2JPDokpeCpCbtABmSG92RiXEEXdm/871eB8QWfyIA+wHi5PC55AxxAzgdI3mrKVJCWyME5hICTePXuI2AYJULAHjXknF0jEC3RBa+zqlCrWMupwXvPnYd9K3H1nft3V/REExo5vRx3Tq8gvs6OQ8hBcDachDHHsc6JswGevRNcPBsHPbdmwb7O8Q7uLM7I2JmcbEFpHW+0XuC4SwZKDoxz6jl58zA+eOebTSzgeOVdgQK+yUlBMLnjPTkkEzKjq3wFn8G30G2+hv5L1rLznCbbzq77le79S/JHwNlm++y7hFFi6gxnObdiMt/HT/FX2RcdS3fTJQGhIgiv6FK8Blen/l8A9KBt6Vrd2LUXnr59ep9e0ZmCJ0hv8heAT8gP0JW18RIm8aL4Q2/EDn7QmG8saSKz4ou1mxwlQ36mAjcfRK50dv3EE5Q0fZS82yO/kw90hvMAu4gOGF3oK17y7e7gjiUV2YqYTVeB2MhexEW/vKhxJk4Vt2pI9cev95qAGjHb/AOea/ws1ATyzz7vfxvO8zYH+8Y+Gj72d979RaC4XPxlozXNapiJodlp8RF/yBqv8I5veYqJ8Znc43c8pyN0je7gfTyP3zVY+Al0oKf8A31POYg7uMvmECDf073KD+xdLiD+J/NN9su1ovnec+/kHtbQI2Cfcq3yx+5Ef9BTsY5mOkMe6Qo5kd02hclX04/Ma/xpBBr//ve//+HZrwE1AmHzmoDWaAj6y7d97Ek36B9drNinE+VneCf30ghEK9+N7nQClBuTW7pBL8qZ8un4QVeM4fLY9AdY39psMd9zc1Z5G50sZ6UvbLNmyAL9Qbd8Uf7oHoHn5sorG/tmwT7tSYbOKq90NqBL6HpqCF6feX0lkFuJ3esrxfV8Gv/G3+UXi4W3qITLMeQj5SQfxUc5jvynvAiWG5Uz7Vzjnn1XUQq/lzMV/9BVzIKj3V3cyd2eYtgrKA68F1NA/ANyqWKlGLq5GFrg4mtj9DYXbxu7m7E9rbPH5nnOcS/v3XFjG9rlO2QtZsH0If9JX+jN1qn0jN7RRbpJV7PX/ljCv/ixxs3l2L24wNfANQD7nzzC2wgUy+6/9OCTnZV9sIvqKrpf7sDm3cFdyj/cb3M7PKLTeJMuLF59xsv0Jt4uj33TfvgNP+lSurCYXNI/e6SHl55oebKr6pkaIOxlmyFADXLrGM8aJ9U5mmneLe5d3zT23StcQ6619jFfs679W7ffNH6b5p//hmDwan3jaAju3UH8WR6C7I2c4zvZJKvsRr5XTQo25yiv5XeLT/RSvCq2wD3vuLjTGjHJPvUGxC77r37nw/Pj+W66jm765A50in51L3ekTzA/8pT7p1f52H3Gv/w3nobxFq9f4WQA6If5ZHXX0l9r/hxsDzQB42rt7rb1DL5k2+SMd/hYXMRnPJcrrC+UC5Rj8U3lifJD/q/8St6z/zz4a7787TdfEpHvCLUkbhVAQJcscriCfEmIQ59wyTOMON+WTNf4S7FSuJuAogOWLJUwpNBwc2ATCtg3Eiu4/Sit8RoAOkrmKnjcsYSKc5dA9esHjJW8CjBgmazol5ALFJJJoBlQQ6E54LkCBGzybk9790+CgbOB4gtI1GDCLjkDJWglaeRRAk4uwP1g8hCw3LvELXknj3iG53gY73Mwm7hRTsG7phvHRHEreF8lKOZevfsIagD5vrEza0IaVxCjD6C1whjtNfa2QP4InpqC8cB5AE1oLMAWkBm2YJ2zywnUcAMcRI6CA1lHBTgozsUaOPCOs1ontvN9bx5uf8+cKAeFjmh5lche4MA4L/fpXiUr5hvDJTSbJAoIsHfAs/X4BczhYRgvNwiSN0zO5EgOZENW/AFfQo+z+XxZjQ12LnnMcbLHGvwSRza8zYxXoJC0VgOEH8iu2XM2zGbZZ7bI7tCFPnSyr+yqu6RLwP3xjR7FR7yL/+8VOv83YHWiuQLe/5bW9gHpGKA/Ja/4hW/5GT6C/QM8TkeKKXwcWYAKDvGimAGb5x+BcevJz/f2WT/hHOeRJR2t2KnIRdef4/+CfB+wd9hZ/FINQHTkt9DnzuIk2ksQ3a+YLzaKEeKHeFKCoXnAXjSkioN0vXgmximaJB79wktB5dcXmnE1AWsA1vzT8AnX2As0cTR1NHRqCGoKwd6BxpPY/LA3cG4FHnrYMztFK5qLvXxAcdV9y2XKWehD/kR+cWMiKCZkw/F7gY7QHXE1nvMFfEIx2vn5JzxH2zYBAdr5nPi+ucTeSR5BZhWs3a3z3C8/VILvfu5abvUKvHcf68u18GV1iR65E9+396E/aJYPyZfoS83i934NqOmn+afpB//Lv/zLnzyHNQO//h/xfvi2pnG/Ft1mIJ2gs+Vmm4fx3ejGN7YgdrgT3lX04x/9KJdVMKUr+JG+xNvAnDWtTQa+t5+942M2WfyQ45XrlbemM/S45p58MZ4X64pJzRmHL2xzcHXImTDAE3TRK7g/MOcz3QW4m7uWo69+sZ1XvnLjoPgvD9iGhfxAbAQbG8UG441BC+U7t5CUGxnD5WGNQfkTKG9r3nf2e8qjildiNkBbsWtzIPdwt813/lwoD4XxDL+c0XnOcj5aPG88bQyjvXiOdjG4uxSP22fvaE/zySlAS3cTA8UymLyNxS76QC+KV+yHjdCrfAsfnW+p6c1+10/eXK6YVCNQjOALagiaqxHoG/6pH3XwWXwrf8x+ihlssXqXzaKTHRcjxAIxobokncYDsiYjPCIP/AnHf8/pj7nyZvwmT8/JFxjHZ2D/9KCx72oUhq11lnE5uGf7Rwu5pgur3/Sd7qf/ay/VINUj1Sjb4DP23ngber0H5mrmta5GnvnA8863vnfN7fq3r7/y67m5/gciPTcGd/3OWRf93bs7xA/8wa/1FewJj/E6H0EeZJZds5VqXnayf+wtr+Vjiyn8L7sRqzau8NNAfKknArxrHSgHLtbx62xy86Dql2hBF/ro+uodoFur48buSqfCV7foFOBjGzdvLv8N0zk6Vs37HiQTsoB9Q16LrfH+4qf97nvfoxFuHO3ulu8kcxhPAJ7hHR7yG+WU5FvukC+UE+QHxfx8IH/F98nL+bP8HV/XH1p/aAR+EeJ3FEaAtrmNCTqFKQmhHJwcZ1dBrZH0hL33Xd9epXKG8yROzjQuSZJYUqxVsBLOTRyeYNfBALNKUmPc0uJeN7mS3HDunLxkSJIkKfRXYjgmCzKSR42D/aVfsHOw9WCTdkGlxNNfokvcBRlBTSIGBLmbkAUUAO0SsjBQyLlXCRoQPMknw7+yIfdN2PDu8p6zydAFtW2EbQInoOe4/pJQcQ+XRHQmGozhksqKsxp36HcPRmX8VLC5L/0Lru717Rb77l5CE62cXsEULoCCbYgURDkxDiSndp1RAQV4FnB6b27XgtYG9naONY2dlXPa8QanCyV/Yc47R2YsiDVv3N3xwRpzgsE6v3gEBL6CX1iysjqA1/QgOZNDsiQvulshQrfpOntgB2ycHbEttiaxyybZqMSPzSpQ3/tloHfAWsUkX9A+7JoNs11nOZN98pPZHfoqiuhTDRy6fPUIfyR5m5Th8VNS9n8bVj+e3v9vYPUNuH96Q6dKfPGNfvAF6UfJEh3h18QZfg6ID+kLvLGiRKh3/cGEnyx+rZ+khzWE6Gc+km8K/lwfSS/cK7+Xr4Mbuys9At03u+jeJYgb78UE9tEfkm6RJQbehpT4JtmoAQgUUNvY8Ssv/zSzf5awzb8aeDV99ld/oF+D7XPv+8VXjZ4agc4Dkh5QIxBtaEXzFnXifDZaY0O+Iz/Am+SNb+UpK2s8BulXdnxji+/oD31Jv/gCMTm+b/4hF8Bz+cHyHe18DdxdegesLZfobva0t3NAeVoxnx6gjy3kk5b2J7DGet/Zw7h74R1/i5/O7T41NelOzWP6QkYSVHKjF+mDBiCZ9wtAzb+PoKZgvx6kKxrL6Uf//Hj1Ai01V/lu/APoLteSHyYn/Ms/gPREA4AvKYfK3uKrcc/WtBb/6MZtBOJjTY9kV55aQw5txbOaeOJa4B7ll/SpXLa5J+y78l+weWj6lE6VbwIyRytfgieATrhfTVKAL3Qo+ymnBPnKm0/JAfLx8oJtnogD4kKx8aMYJMcp11I4lgvJjZqD5U2wtb278+VSvuk7++95xS0YRC9cXuQ+cPnPNnGCGmjvQYX3U4OnWOm5c8XRYurmFp7x7/Iy+ruLeWt33rN97Geu3AUN5tC29ylWkzn/WQyjI3RFHl4Nt/UoW6CH9PKjXK68jd3XEKwJ2B8G+mfD1vFL/FM/7sjP8l8K7nI7dshG6Tyb7Y8C6OYj6Tj9Lkan0+6OL3ixcln54KHndAfvzHsG6QxsHUzeeM1W8Ds9WAysW/DO3tuosQ8aOt84vVj93vohW6rmqC6pIWfeXI08c3Dvm1ffwNZ615re91wTrm99t+s9e/82jbyadcbWtUf79S685zyN91eCndcz+tEGjN0f5E/wKz7iLV7jMxkkV/LKvtmIenPrWz6UntE5sQXwuXSxmAzEfPbDdtjQxpWe1Sh02TpQvWKfzZHFsWyTnpf7gHJSdg2uH3cv+uZuwH3TLxhcHavxBzcG+e98dOP4/BGkn68wudlvMbmBV3ON7fFEW/X1+k7yBvjCN+AZWQMy5gvxunxBbCWf8qz8YHk6f1W+y5f1BxD+rlz87/7u77795svG31EYiWmFMwdGeRxSkUARahztmPPb53BKt3vAKZAz+4tJikSp4Bw/nHJf7N17QClL2IE7OdPZaFmjYBAlL4BTv4mVIgiWJG23VaCRkGO0cVADsOebqAf2knSVgJV0Oa9G4NOvAEGJIKAEgcAoIWPY7qUR2K8AuiO5UaCVEyMnn6dEdnlLBgI0Y68RWNdacfuUwP2lwd45F2d1bgU2uqIN5JyeijO6Qu8Cz+7MHkrcXxVG9rJnxTeMnmhjzJyewMrZlRQBhp+DK4hyEuvUXjktYCzI5LCa44TMgf0uR1Sy6tk5zr2O1RwcfRfQ3h12vMlggQwueTEvAAh0eOKdZ/OcX9ha/LLGewkjXNKYDiT75LyyJcuKj3yYAFfDPxuvaKrQZqtsd38ZKIm8DUGOVZLpF0bWG7N1e9irvxqzYedUMNUIRBM/S8/oFtrpKIfvXt3TnSVp6VB8jN94eAPmZyGZF5Q+ev5/Ady1u+MD3SqZwCNAX9IR+pFtwvxX+sG2+TpQgsMPgo0TgXkyA3QL8JH8Azlu3JL4r5/MR4L1Ecn5s7D+zl75uc6A83U1ptYm3Jlvd2f0u5O7FQtrNNRkUOyISXR5/zkwOxHntpnDLhRRko2agJou/XOE2/h7+vVfjZ+PcI1BzcDb6OkXgX4N2C8C0adZyZ634dPdxFh3LlbiBZ7gDx8C8I688TGe4m92CxcfV9eW//axR3yP9+Iy3m9jh28qNyjviPf8kztsgRrwP+4E3M9e5Qzu5yxnOpueo4n+p8NPse4JrCtvcyc6ld3YvwTVuWhAS4U6+v2CugKd3pBVvwgkz2R9m4D/+q//+v2//du//QneRmDgmxqBNYrpIF2sUezcdIMfp9Poo+to5b9rftEP8aM/6GyR5N78B9+An3iRb2Bv5RF43Dvz2aJv8j/LQzm1fK18ztnpSHqCvuwU0BdAd+gNoBPhHb/C7m4PGGQnYHmSXm0uWlGZDblPvtNdQXEve2E/2VC+jI9bH8mvPzUuNrd6r5AEG9PKg+Q7cqNypAW506tx38KNy+FuzCxuwRvDoltO5C6e3QsU03oGeFADDTyNYfmSb8sd7N0ezgDO7Hw4mpbWvcPeZXM9+GneuKZGMkIXjI5yO7Itn4OLY+JaPpSusBl+im2wCyBWlc/RS3pKf9nw5nKbw/WrP9CvZBTJ5XYLYtv+ItC+bIS98c/sIL9K39GWD2DbfKM7lKO6l9jvzmSVTPEiXV5dSCbG4Xhr3Dfm2iN5J/8n6MzkANvH2HdoSGbR4syV90L2VE0B1CRsJVxtwnaqVzThzHvWOOu5Jh7cuMZgONimW982v03AmnXe7XzYHGjOfnfNjuHO8dz3INrRs/dx5wAv8hn5i2youok8wDYC6Y/c7+a0oHgD5Hfs5eZ4fLNYwk8DMYX+9lz/wLonP16s6xx2Sc+rh9HEj6OvnDedB3QvPaR36RfdAu5O/570LODD8Y7OhfPD+Im36Zq5q4ufwb5LTu1Dlu3nXDJN11vfN2hq3nN0om/vsjJnc4BvwKtqGLk8/pZziaFkQS5kRF7v5Vnl6HweX8fnyYG++L8/NAIlfiVygjPBOogSOYxTS/CUKYiAbShdQKh97QHbtzNuc2WLqFUomELts/clDsZ9017uU4LqjIzDfSr4NtnKOCRcEpmKIEztr6A1DDC4v9ALCJh9m33GrxqAfQf6JaC9AQFq/AlonbsJ1yZdgh8DRu/F/WV2jXnH+6uk5IQvgNwz8KfCAK8zckENVJjWiNtGxl8DKoY5F9DZtzCG0x26cvUk3ShJTz+NgTG9BZ7pUzrVHquroIJ/HR+jLjgXtBl+iVbJ6Tq3nEeOJSjY5azgnr0D9zt7cT5wY+eES4wvXme1kOOCAQfWcw6tRKKA1pygVoAzV9IR7q9FvsUvY4FDwMg5AvzFazhHSQ4rW3KTkGXrfBXbEPTWaVbwZLuKaw6U81QYSiAlgxypcbji8emfBfMVbLlkkc3yL+wPHWjij9BIp+hmAdR9KoC6+yaLm5TBTzL6DKRv8GeeP6Mb/ycgPXP/9ASPJBb0Z/WEX8BT+lG8oB94jvf8HJ8nRm3S9AT5SWsD+pXPyFcWkyps11/mH/NdW+i+B9ZZ79vr79hB+6dDT/7Onfk4erex3d0UVWKEGEJXizdikRjFPsSuYhu7YBNsgD1UOEkyFFdAM85fHiUcmjvbBPRrL7/sq5FnXNPmYv/EU1PIc82hvoXvLwI1H4HGUr/0UAhW0KHdPcRff3Bjq1vQsdHiI/6Q+caBGw/TrRqvxsWcG2/scXmfXwJowPdyjpK6iltQAxDmp0DvgLW+8W25RLmDu7nj3g8txfy920fQfei9b90r+3EnOYiz6JP75GvRiH6+k1zIp8YxfSFHjWHy7X8EUiNQ0+8//uM/vv+v//qv7//93//9+//+7//+/j//8z8fm4L9IhDY60lHXv0qEI38OJrXh7tPOpIvd1/3rrGeX8CT5J3+3GdjQMc2L42HxQy2CWp6BOjqD9X0GL3s9f8j7m5yNEmysg2XcjMsq8dMWQKMkEBCzEGCBJp/2FCplsIXV1bezdMHfyMyuwu+waNjbm5ubnb+7YRHhK8CKgSubnwrylPR9Kl5vQf6YTX92qLgUzFwdS3eZEtsBNgL/5UvK77nA/uhagfIfH85VXkIvDpI3pyng6ScSW6kLWdyffOo0Fht42uj5W7e8y05lHW2dlRsL+/Rtl9t2MNzh2n9+HLbxpinvNO94uS+U7v8zJqsrULeewdxaA89d/t3HvN7v/fd3A6K2eRd7i6O5T+L19fHbD6Xj7m5nNxMnCqH66u/DsV8QMXB4hgYyyd4nq8qvzP/fhHo3fSdv7Ou7Hv1m16n08V8e06uZEA2yQVWLviGp/oAT1G8dA/MpY/MV/7GXJq+GOMaeiYdMVcya01P8gb2lP5nY51PLq04xmY6zyiUffpaTKtQV/Hs9oWna0U58NyO2eKdvvp7Bu1d99eBo0/9PbNt91Dz62u/9p8PWX8Rz+IlHtODZEFWm9fKAekSVCAqHldfoYN8LVvhd7fOsUVAvjqfzY5QMaZ8JD/eV4LXl6+ubw2HL2e/9F6eas17pqGH6SDdSw9X/+k4POlbZxF8i3/4Sb+27d769Fc6+UTNkR7XJkftpfrvPdfJtndbL6pvY0N+Mvsm8/WHfAbgKz9IvnINMijPKnfkj+QCYrO4zWfxYb5qdp7Nt5VzfSkEvgnrpxSoQwxKqBSKkEGSkmJ5+S0KlsAsNbYEWuA3b8W53uXdgTJXUEFtnCJR9NqCQwEip+q+Ps908DG39/QO1J5KzKBgApS7n7yW6GUgkhvM7adNocTIYaKEaROpVzDWcyAprmCwSdWrrwBBMlrBL7jeYqD1F5gyfGDMnEHJa8ALsqr4C+SfLuBlMsrAC9aM3OE2Y/+Wwy0lL/hv+2nsEzoUo97ZGiAHma50SIN0JJ0rudhCIF0tUcWH2qs7+NIc8cXcvdN6rG95wZEXcBl7CdJ1bjm160RyUJyMdsHEtWCTA9qxOTDtaPO69h4OK6eqje6aLjjlnHPtAtdSewTtkhhO3/14wNkLCO5HBYcNDIB3nl0dwVfFEPIH8uUPNigmQz4pO2cPJY7ZdYeoHKeDtcNgX/uVRFZMcM2xVgjU1+ERzJNdm997BNd+im0d1kS36J21pkP5Nbpjn/Zs/yVw+JLu4CkePgXK95C8l77qXwrpyN77fdpPfXe9YfWNrqRLJUx4xJesj+ATiinZPn4Xj8iA3xOzSprWNy7cM8ZY/rJDbT4E8g35Su8FPnN9Jd3VfuUzWz+arvccCvQkrL/bvYZioLVuLLcv+ig2iBkSigqB9JYO0+WKCvSczksu6D+wi5ILP2lU0IG+AlR46dc9fenVr3z2K74KfVFFvlv4UwwC130VCIo7CkYVeLbI49cfHO76GlAStAV7NqqoIe5WKBM/S3zFyOSNV3h38xYyxm/6Rb7pGTkk8xtv6Eu5VTkIn+DdYjTe43t5gDX2g0e+Jf8E2oqaDrva+Z/rg/g3c5pbjkPGmwOkz8X81hvocfq8/dkR3njWHKtT+Ghfm6B2SO9wTjZkRF7kRn50hD7QD0VA+qCop7in2Kf4BxUE//Zv//ZLMfBv/uZvvvRVEOxXhH1RaA66Yu6vvxLzBX0JZB3Wc3+gI0eLfx2Y6Mjqif2mK2j5LxlDcSgK9AC08S0ZpBNPOancThyJn3LECoFknZ2+l5faGxv+VsQL8zQfav6Kjd5bnGNH8cma6bR9pGvZE5/LF63OZU+bW/KP+cZioRyhogX/Xz4lFpZrlKNs/BBbyq3EmvKfUI4kr9LWV/5V/94rv2pM/eZHveNVTLO+1locbw9ocb5ijdgGru29nAj0bwysP/5Ei5f4pW/zs83nlt51fw883/607S0ZWQdYs7Vu3C5Gimsbs/kZNrM+hn6tj2ELewjmH+Vq4lWFwA7DoYLgLQT2w16+Nh+bX3UG7Izm3XTd2cq6sv1yO3soPtPtze2SJZ6QXbzBM/JKRtpoebNx2iiQZ4iv7qcH5jZHupKOgHHG94znmx/KuTyvfeW8dsUG0Ce7AWcURTK0doU6VF8FtC3UNSa4Dq4b9+nTpy/Q31yN6bnG9Zw+NLin6LdfEKL32rh9Ztvu20PYM1vAG7zKH63NJFPy4e/ILRuRA6ZL8oziMT/aWfXG4oqA5Xj0NbtJh+UH6LaLd8aj68vNny8H761WQOetjT8vR+XL03t7ofd0Lp1F6Vj6HX2lc/nXfC7dS//wWz9cvr8Hz9/zM/mZZ/39q+e823hUP7twz3zZiPbGhPWN8YLM8Yk/LN/HS7zlV/Aa78mBbPODZFnuKE7nA/k/efv6v69+78cf3ib/icA2weO4BOiKJByaYO3FDjoSFv1Ri2lRUf1gvL4c4lMi7f1oCXRJNcXRTokKDJRfoKivMWiJ+M67+7KO1lbylbFI6BgKlMB0IAJBpqIBSBBLurQ38dqkqXbJk0RYAtU8HURCyV1J1YJhSgQJvIJfVfs1cG3rj0IV/VeFwIqA5JXM8YweoMmoA0/JWnIgkxK2j8AJcGwcQYldTi4ngd7nLryPcylx6JCck7RWawY6vjqRPqajdAKVaNCN+BG9vMGXeJMuew/eLF826NtnwbfAvsnWdWrR63Q4HKgt4OW4Lt05ckauoUTYe7WBg8rJrrMKnHIJwbbtBeW4SxokETk31L7dd692yU+0BLfAoB/fwL2VP97iMx0ga/wm47V38sphljiyC7aUXUvq2DBb3QPTJpEVPiST2vVH98DExiWL7Jstexd77UvcAuj6xnQof7a2xB7wRNBcvi7/r5zeQ3qGbv8NrrW7ph/ajdsxv0ubbj7d3zUtVr/SsfQEb+hHfoNu0If8QMWM9CJ7Z98bB74FxvKZnisBomd8ySZCFeW8P59EtvwVneWvwHV+gty182uN67nr44p7199lB2sLxb67Z/GgL4/oabYhHmUbFXAUByQUimqKa30hOz9h/M2XXfdXgRUAFXiggp4CTQVABZvQl1zuoRVzPGNshaJ+JRi8z3u9f//uUwV8tmr99iEe21c2KtYX98VIdkrGFWyKh/E0GefvgbwrZNA37eIN0A1zkcUm6vjv3fiP99YjL5Bv4Lt1Wm/8dyjlm7T5HsWrp68CKwxJCvk5c8sdvMf+0mVrog/iIf1on9mMPbbX3Q8Y6xm6f/eElx027Ml68rHWXiGQjBSQ0xm6oshL7gqA94tARcDPnz9/gQLg3//9338pArquSOhrwb4KpDf0h+7QG7riK1WFwH49WGJMT+h2RVb5Gv23busvB2MjxZE9GEG5FP+OH/mGS6HcwjjPwfKvfNT78LG8j66yzfJH68tGyzVvLMNvqHBsnyj9gdrFM9erZ6E45x3yWO+kY/hEX/EpXbPO9A2fsqnyK7wol0qf6Fz2xI42hwI+Xk4gHnZoEgc6SBUXn+KH2CLmLMSczbXkSFGQNzWm/Gvv6ZdnNQbESfNFn2KavM86o+1h2xvfyomCeFdfvNgx8SYqZxAzUX3F0d6Hbvuu93fF0/yto/V1FtjYXf68PpSvoTNsi52sj2GbdI9NsI385eZxsF/FvAd+ScwQ3/gD9mKu8jvv6Yzm/daxPjVbp9vWLybTZzG83M5+yUxue3Nh8sebdEI/infamwMm0+RaG/C4d+B9tlO/a/0VAT2DJqPa3oXueSVs7kbntdlGNpXdAFtRLHNm0VZUi27hbq+3+BZcm0fRpXb0junZT18LdEvB/fp2ju7Xvl8E3sJgbc+DtdkDCva5vMAbPMpX4CUekwc5JpfOPvSF7tChfCR/me+sEEj3xPNiEt9LP0GNgL72AyX6+x7KGaoryBPz5cU7/hzkAdV4yn/lpPTeWuWu+XFwrrE/oI9gz3Rt8S06Fx/jKf6mh3w13qeL+e6gv/ue0e4ZlAzdQ92vfal7PW8NFQTNoV+7dd+z9dpxvMAfvjD+Ab7yKcl5/WDn2s60/JQchh/kw8Tvci5+7auf+/GHN6X6iSJxuutsCbOXdVCV6OmXNF5qzFL9lMIc2p5PWUPOUXLZQQk68Nh8ByWHoYJDfcYULMyhjXquedFNXK3DGu3L+oDBUOYMBjAUY/dQBBhcMVAChu5BSUJWsa8+19qSpcYbZx5zgAAGEvYSzoxQMhX2k12G2cFl260dGG2UsjDeaE6CIuEBQy54kfUeaoGeJCvAb7zGf/LZwsUFB0apFxwbbNs4VHDS/zTXosPy6oQ1gbUCZ9SB5uqBPdKB9i05BTocLaGvz1jPPPHIO7zLO70bb5Yv9sSp219BlgPIGWwhJgeyDilagOHE7r2lOTbX2sbnNPWhrtephq7XWQGnXEKwCUrgyDeJ4Mg5NeNKUvRLQtzDC/1R/DHeOGPow9KSRcDbZF/SuIExv0W29JzeO+SzleyaTWeHe3i6SWRfB+5hCXUI1+ZkPSMBZd/ZuPnZLrt0IGJ/JYrpXTrEyefHOvxkE+lNfMRD9FWgfA/pGbrt5E4nVi+6htXR7fve9tMcrpfeddun/dIzFA822V2fQTfohJiCn3iLx3idzWfv+f+QnwzrLxee4xeSo3nFu3yBd9LHTYaKYfmu/Bd5w/Vp6XZj87vmitpfftn7vHf9XXsO7d36s4lihRhT/KG/4pY4xjboePrOHiQViiffUwSskAf7pV8FwIo2UWgM9Lwi4NPXgLcIuIc6tryHubVR/oBfqAjIRvl+vCpOZKfJFvC+eIP32uRQDpLeQf5I8aPDLD3yPr6hA20+yYG2HCLflE8iAxTIRNHGvXxXeYhizeYU5RDptDXQBTHOusr37LH128/S62M9g0/QvsxPp/g9/s+e5D57QLeH9EdBjvxWX8i5LwH71V8FPl8AKvxVAET/7u/+7jcFQl8J+jJwvwoE+qPA6B2+VgVfIaYr9IRe58/z5WyALJaH5Vr9cCefkN7gafoD/MOljbk+yHz0sFyOXpKZ9+IlXaW31oanZGytG7/w1x6y2Y1ZbME+UYURqE0eXRtjPNzCYHbkvZA9Wc/yylrptb3Yk/3ZK8SfLbLTO3E833bzy+Khw2O+H+0AKSaKDzd2bPwBuQ+UI0GHwnKlIFeC7avf2HKurs2ljXrHUyxblFNBsa2CgBhnj8W69uy6e8uHpfuMdjFz84byuNt+WidsfN7201gwV/ki2JN3WIe2nEZuQ57F7/I68ofOcfxv9rOxi43kO9mFcxR9XFugu+kyO9+i3xMclNmBGHf9a7rOr9Lv7FSuQL/T6/Wl9mAv9rW6bN/0mUzwglzkMisj/Ipv8S4dcW1sMtaHuvaMubTN7Tq70W9ceoKaB1wbi/ae3r+yTf5A19HOFuxAO1thI+DcokiGgsKZ+/W7dr6pqNaYJzR+x9S31/BR8a77aHNsH/qq3Tvq07YHc1QArB0/AJ/yQ3iXvSQDciKXtQ2+sByweLxxWJ6y8YSN9NseUCFQHMlHf4R8eHEoX25u8S5fzjY7E5cjpfcgf03315d3tsl3pXvpY3qPN1f3ovSPX1+a/uHznofz17dPW//K6AnG0bkn6r45rMGcrQPqNy55B3vLDvGAzPEnX9i5EF/JWsyUs1XwJY/OtXItfrB6U76Q/+LLiuv825dC4JtS/USZvKgEDxJiRTwoEa4vSvAoJQx7v4SxIN/8qyAF/Q461gMORhIBFEMYwfYZb1zPop63J0y7iTi0VvsBBzlYw8FUiXkHo5IvRoHJEh1BAJMBwxX7tFFBItSvbRwQkucl+x1EoITd+4DxMTwFSUJGXZccwm1LvoHx2wdaIdD+FiWtFArFhw4DK7/kVoELnzuclqglo4x8wYltwEdL5tDa+o2tjyE8zRe8M11pLekTHUgP9uACHYzpLmxiDvhBH2AdHaMryIM5Lq/oW2tIl+NLfMjpQcF+nQLnljN7ckwczDozVJB5ckw5OHN5tqCjz3M5U/29U5+2/l3XBefMaW+ioG1PsM5c4lGSYt/bry+6vIH0JtCLqwP4TAeTN30lCzIhV3pNjtk3OylxZHdsUvLoQNVPUDaJrPDhpyoOSAqCHKl+9/uCxHiHo2ze3AVS9smneL91FDjzl+lODt++0plso8QgPoL2DZLvYQOoa+1knt4l+71uHD2hO+lRz8L39LeO7Ws9jd11g33SGbpVsoAf+EJP1l+kF2yR36IT+MxW2XyHcDa9usFP+mFQ/pPvRJ+KgvnP/EFJUH4mmeaLrCXfUOzKb9XOn0E+tnv2U6yMgljKx6E33oE15ecCH2f99kQvSxI3QRSbFEEqNCgA0H224KCkaOBQ5deqFN/AV1YfFQHRW/DbL7f6dU50x/W8ucC8txCosNOvBHeo60uvbLQCT7G3mEvWyZfPx6eneIjX8b14CGRMRvkhemdM/ogcOsiCd3gf/cJ/PomvkAfwSfIDvN8Cz/ok4HvQipzrg/iyCorrh+Q05QN0wFqsC9pjMZ8+2cul7Qk8IxbuvsxfbtKe+MSSUuvlS+kPWSngpjf9oxAy70tARcAKfBUC/+Ef/uE3XwZq368CPePZvgykO6szV1/oCb++X/9UUL3FLbmY/ZEbf5FPWL/At/AzyfxScamcAs96Ppts/tUN76ez4lU55lPMwl/FC7qhmFFhI7sN+A+12UvXC3OQV3EvnbtFQbyiu/i1ttUBcgun9h4/2Ff6lH0BP8cPFg+hfBHKE8SD8g5x4saO4opYhhaTxB55UHnWtj9Cedj2edbctTcOhmLvYmMbWi5lX+JbMa94B8U//fKnvY96xpieN5+5m/eJT6+w8dr+UPyzx/b0am/B+3pv+9y8b3P+DsDpAb/Dz/DHdIbNZCvZCfugc/zM/mB3/SUdps99EfME+m8cnafvQNfNRb/NT8e9yzvZpjXQ6/wpf5gvtfZ0GdJle7V/uR1e4EFyxhN8kteRF2jDyhCNl57pWdfL3yfqvvHpkH7zoXTG/WTV+1ee5E2/2RSaXWU/2ns+cSZxrSgGrm87+ulrUa37Fdu27X5jurfjK9Q1puue79620W3vs9/S3kIj2M/ubX1FPgjwML4m4+ycn6sQSHc65xaP6Rj/WQyunlFuUSzhg5/qGWLzK+TDjfec5zvLmHvzJbHOGjZXkidU65EbsemtE9wzMb1s3/Qu3UsXV//CPUvgZbxNB9PL1cntX7k8wTjye6J3nHlbQ33ekY0k7/WV9sbu7BMfYGWOd+SevOWS+N3ZlhzE1j3XVneC9YV8GV8oz3nzcT/+8OaUfnLAAMkrylFV8CkZTNESbigBtKht7xgwjw2AefdQ1DvRDkA2bfMV/1Zx6ssg0MZ41lwxzXusf5NWsFbJvQQEtlAAGZCDAaUHRnANyEFCQibp0cb4goRAdCncwl+GFkqawHvRkk7XJYYMMQO3zqh1Q4fZvnLMYBeM196hhBVfBNuVIx7SCcBTPAb8jv/khyYnQY4iQ4U9bUGPY3NdO0eQw3PPdYbwCr03vSHz1madYM2rA2RPlx2M7ZfOxoMKopuUg4S14mBJfg43vsWvbGb5FF/wZPfN8IGz2yB7HRon8spZ6eeQ+mnTOrmlPY9yRNrm9o4b0N9L5hbWzElzYhyYa+0SlJIL+yNPtD1voOP0lrrv2XiEZwJEdAs+7D4/wO73kJpPIuvsmx2wlQ5XbI5NcpY5zpzmJpF+ktJPUxy+O2Q5CDUWHIbYu4M4+86ms9l7AF+9qbBgH/m8dAb/8ML+42vBMX4/yegiWaOuN4FH7/2u0w20AFvbmO/p7129Rz/o3/XsuoF+lRyA/eNHurE6UXxg/+kDXvNtdALvs+nsnGwqAAY+taTHveSXDPewD3ugBTGPXIFPIFvgF/iuYlU+rD5Uf+18Cf0odkL+LR9dogD0355LEq2vfWcP7dk+6ShdpbPiknhVcZxNVHRyMNqDlC+q+hKvf/YAT0VAUOCpwAeKPVBb0cZXgBUCn74G9GXX/mrw/lrw/m1A6+yrjgoWHebYp3guuRVj8aE4mY/nOzavoUv4TC5oMs1uo/qz52RS3lHMIQP8L47jv/Xgvbyi3yLgU9YflcjZkzaQTWPskcxAbsIXmdPcfJ69rh9qr9ZljelP+7UXe0C7zqbaV/pvHnPiY/kTnUqf+FdrtP4O5U9fBJItWe8XgQqBfhVYkc8XgL/+9a9/UwisrUjoXv9MxHOep1d9Wbo6UyGwLwIVy/bgj5dsgDzK1fBxC4GrN9ChaPMENHSd/7l+KN6ZG24RULyiF3hJl2+8Sj8qZrCB7AC/t+gR7J/NoNvufrZUYTA+eY/3bUGQ3tE56ywGsjH7oA8VTvlOvAB2sTrHtvi3/GQ5/uZQN48SB+HpwFhcEWfEIigulReJR+VJ3wK51VO+1dzNWdwL1nHXV+4UNpcq3rW/0L47POorr9Lvme6XpxmDugbvuWuBjcMoFMOL2/YH2u23sa/id++0hmSmjyyte3N+8s6n5m/K6djP+hn2mO+kd+yVbaxNVNRjB2wjnV47cK3fmH7otbGDzZUrptv0mp3yqetPN2bwmZ13N7ejv/SZjMqRkx8+QTLDwytDzxnrumf11W+svnCvjaE7nk1P9NWGff+CjNPvq+fsI3uIQnazhTK0Ql4FvC2mgWv3nHOe7t/nuv70tbCnD+3+jr1txbzQM81z22Hf3zpRc3Y+64wW8CV/sPaSneC73LZzMZ3hB9kEXZJfZBd0rR/2lt/d3ILv5YfpbKDDbKX6xKLahjEb+9L38mI2WMy752Eod+DLrV1uno1XE8iX08V8WfpN9wBfVv9C/Ev/0kf+CsV//fl6ND+98gjdT2/N0TzdMx957rzGe3dzu/Zc96xTvzHolXl2xv7wo3Muf+EsQPby/PwgPpdHljeQNfmQFdmRYXnC5gh9vPIWt3/+IpBQCrYOItodoEpkKVsLWFjMU4EQegZtnoJ7Bxvv202iFZZylq/g/o7r2tyUzdzeCRkMhcxwrLmkHEMlJZQ5pmZEJWQCjaJcB6U1ogylBE2fNkFUJLwGFRiWORfes8YLrsF6rKvDG9oh1XUH2PcKgGCfHWLxIDgoX5niWbID/AX8jvfktjJj4AJbBo7qK4lDXbtXMFw0Hrbws/DOPUDTH+ujWxwPuYO1p78clD12aMlxCt5wk/LlVbqBGssI4595Ib55X/za4N+eOXgGX7DeQMtBlFBxGDmbdU6XwjqzV8ipGW9e7RxnNMcabV0LjivnjLYHzltSURJagmG/7unL2UtEcvp4Eq0vHqVD8W71gQ6ki2xde208nSYvsmMP7INtwSaPHKYDzD1YcZoOOg49CoC1SxAbCw6NWwg0/1OhgY4J3Nka35Tu2oN9tUf7xovLM/yM3+irQLlYuW4bTfb0ABrzpBvblx65F97rR3sHbP/TmkN6BtkOfcifpBd4Vxxg+6sPa/slTNk52fCZ+dJ87frVCijJ0Bz8QHOaf/0AuW4stSYyzo/yWcVc191PD/Rfv9ahwpz8TP5t4xvk64CuWef1b/ZjvyDO0FdxSbyiwxUB6Tl97/DfAUqx4P6DkAqBCi63CNiXfhUBFWcUeyr+oRUFtxC4XwNWAARFoy0C3r8NaL0OdNltRUD2zu7FW34geSdX8qwIWJECf/GcHJJlND9PNuRFJsat/iUTc5KF96w/EvfjP9+B/7cQuH6IX3KgrUBb8QrIzXMSegVF85lXkiiP8M50oIOrPae3wdrt0T5QPEB3T57Bo+KpfdEr70mnvB/fS0ittcM4PVJ4SnfIlczvF4G++FPoC74C9GvBn6cQ6BoUAqGvAulVutR/EO6LQHpT4bgCF/7SeTxMDvGQztgXmZWXrV8oX2Br+IG/8oTsT7t+4za3gHJP8z7lnNaCl+T6qkiMt/ZS0Y69VuSo0Ae+5mUvbNh/2Y4qjup3HxpfcdA8tyC4xWj6Z430jy+xBzEQ3/ia+BWfNhbSKXrGltYH8uv8fHklKi4WE8TGDo5PsVDcKmZ1SJNXlRd17+ZM4VvzLHMX+2ovioXWc9cYrL/4XtwT5zfHslcxEN39Fx8bY3x8KU/Qru/p/cXkeOK69h5m7U8bBeP0f7RHa7C+1kmW1iPX2dyODy3W8Tn8Jz/Flsrp6BI7qcjBr2ez5XJrG1+/hPmiu1sQRLt2r0Ign2sOc934wbfxA+y13M661pfS5eL9PSPRXzkMPmjjQXwhmyuz9KLr+Ocakrf+5kIr+nXPdXriPrh2vzmivffK8OoI3U7fs6uwtoMqqiiabaEMdb3FuYppFdf2Xv1QX890v77anz79/EVg7aX6td8rAN576NOaugbrbs/Xf+DbtZF4Tzblt9kFm+ALxeDqK3SM76RzfGnxhF3IaegnVCzPRqpN8NEVt9lNxW72U0Gw2Afm6Ic65pUzb8yzjidfbs3WvnUb+9o6AXTOobuQDj7pYWcROre6uDqJ59p0k15u39XT7lf0QxvfNerZ2vu8/u6h1uF573atrQ92H/aW/d0zTX6wvHL9oLhZPk/ecgYyqRjY2bbcS1wuRn/1aT/+8CaInwiEYHqZZPYmtLDOOAVcWoLYQnumYN58kDJ7d210FeR70TzmgIpDBRLvB+uknEBRKSxmSs4gpnYo3INhwYYhlJwxEMyO6a4h49l2hrQwj3mBYUUJsyTTu6MdSK2L4Ftf16GgdMFg7TGj7RDrcIIPQMniEVniGXmSI+BrOgNXZpS3Yt4mbBl610s5hJxBz0Q3OVhYg7VUDCR/8gaytma6mZ6uvDv45DijOdEn3i2MEfDxz1zmxEPzxzf2UgJgffiEN/YVPzi9Au46uZLWHAmHAxzKOp7vgefNl0PUzlkt9e6CPLoOK+S4ctD2sM5MEAN9tfVXxHKtXT85mwNvBAG8MU4/4FeJ0xYC81+A3/icjZP3HlCTK9uQuLGzDYwFvi0EBkmkQohEUmLYT1R2jOcKomzenB0a2TU79e50J51hb/QlH0Wn16bSmQJk/EPjN4rXT7J6hZVxMr+yr51u3L4NbHD19qm/591vzh33tFa2YZ90BA8AP+jD+gl8owP5gHw+XcBn9onn7H31Ib/Jt3YIh9pkt342OfKlZJk/IVOFt/UD/A/dLCZCfgq6RvkweBoD7SnfZm/gPfnsdD9fl3+vEFGMA3uxL3vcnxZLHu6vBSuOOPQ7JDksKQi8+rVghRZ/w68vu/pVT8U96Iu/0JeA94vAioWer4hTIaeCowJSa9i/92ada6/2ISGqqLMJLbmSKf4AnqUveInH8Z4/Jwt6pk0+bBb0o8aRYzJKPuZKFtcfifnXH0nM1x/xOfkhB1UH1w644L7xntsilvnM7R3lFulw/tG6rG/1KL21xwqB9nb1jZ+l93Ioc5q7Aicf6P18a4Ur67RexSTyIrf0p0Ig0IX9ItDXgH319/lr4U9BUCGwwmCFwv314L4IVEimj97hXf5piEIgPbYW/LSufsizPCyHS2/iY36dLPMJ8ggyhvwD3pQz0DHtzTnTBboo1ytulGviYUk929xCoLXSAzZaEZANhIp/9rnFPoVQPIDa5AD4UqHU2IqDrwqC9NE6ioUOHmKhNVu/fVSItj/7tHe8wAc2l99kN/QtP1hMFAv5+fJLeYJYKB6URzk8PsVCcUbM2XyqnKqc6FV+pd/hrq96HAzvoX7RnNq9p5i3ce+uMWxOVewD7e4V98uh9GlX/KnP+J5t/ubZvs0BxGLrXOpe+9q2e/FOu73pQ5uz9wTvLn8Rx62dTMvvyDufCnwP/8TP8FXldPlPoGPslM3Su+wjG6GjYoHCH1tREOwLQXqs8OdanAM2lU7D1Wn6nE6LpfnT4gddLrcTK5yXNq+z73KZlV86XF6XzJNZNLk2Jn6u/FHzNnftp/v3WXNeucGrfO7qfmA7imS1FcsqvOlnS/VvYQ2erkPzVCSsz7jmf2obp62w15zo05i9/2p80L/vcr2FwPwH4BEbwcPlLZ6TE1nSD+Dv6IxzTjlH8ZiO0TU2wY8WU+hjecUWAYGNiCMV/NgLyPfEFf2ovn6Y4xkxKF/ex1HFP+/s/Vf/+fNsQF6UHVx/DvbbOTFfFr36mM8KeJmPxVu0Ih7gO10lC9R1/SsTz2j3LGo8+aH1m2ep/vvObMN81qfPWncf6wurC0Bnmic/WM4lfpY7lHMBv0RWZEbWzqTAh4nPX3/I/+MPb0z/KafkZRV3KJkkV7uEtoDsWrtDTdcoxWwMqr+DjXvm145WRHKNtpaQkqCv2o3decyLca47FII13MQ8A6o4hKlbDOqghMESs5IzFKPXuALGMxwU1oCC5xgTmE8gKbEsUWLEvRutEKhtXQlfGy2ZfA/2xlA3+QIKtQefDNhBIBmTGb4CHi+fV2YlaKgDetcU2/VtN5YD0OYUcgwoWV95g/eTL1iH9aV39NPac5TJ2j47HAM+lLgn829FSb85zEV/+nok/nWIAuuNR/Zl/xV2YJ3cBleOA62d08pxcULb94Seaw7PaXsH57TUuwv0Twkc3CSk9XPY+ks4OG8gb31kbKx7aP14YdyldMBY19ph9SBdYN90AM+TQYkjGTl4kRtbycayX/YpIHKUgmGJXwmkpFFBQWIIez90AOd0s/cOjd7HntkqnXEYTF+skZ5aP1ujy+sP0xe2ET/xpMPPyuJJVq9wZVxQrR/Sw6sb9dGlHZdOvaI977p37PPoXSfQLXulK+mN/ecv8g/0QLKBl/kAdlhRDLYIA/n4fG6+2DXU5nuv/80P8KXiCF0j0/WjZEuu1pMvDdZZOz9h/V0b3zOeF7/sqQLN+rfV+ZKEDkz8kzWyAfq3e7dfSV0/5KK3FQJLGtiA4kh/H1ABQCFAYaAv8fbXghVa+vXdLQRW4LtFvwo++rYAWEGoLwL9qrF5ze89ijmKFgobFQGty6HuHuQkPuy72Cz2Jmt8IEd+IjkmP8g+yYQsyEjcQ8WfbQOZ8UXFz+RUvgHJIRnIA+K/nKEkfQ+zYD+KVfZHJhUG22tJnufMkT+6vogftGc6UTzcPbMbe7Z2umZ/8SG7Ms4z9kPn6Vi2ZV94u3uiU9bHl1o/PVJYqijlKz1FXgU7cqcP94vAz/Pln7Yi4P1V4QqG9+8EpkeK1N5Fd+mONViLgla+Pp3pwERv8ulshbz4hYrI9kym5VdQMbBcwz0oD8P764vyQ+Zfm8S/Dm1i1NdE/ovMyf6pUF+R1R7Bfiv6sRtF9Gi417c4+Kog2K9T9kOy9JDM+8HY6iBfGs/wY+NhuVO2xqY2JpY/8f9iAYgP5R5PsVBsEXc2Jok92jdfeoLDHWg7EG7etfcW5i73Qnt/cW9j7q61vKp9FP/q21jYfu09NPZ78oJicDx5ovLGPdC2L33G2Jtr7b1+iuvWV95ovWQppovlyZnMy+n4nHxo8YztsBn2Qp/YCz0Tv24uRyfZCP1U+OuLPzZTQVA732qsZ3qePvMD5s2ndh6UE+RPs/cnPV4dts+KHhXhUEjOyW/b8QtdProP99pYc6Kue0f6o/+Oue+4IM/0efUmnbhgGxXFXGuznwpq2l0v3FNYq9BWcQ3qN2djd8yrds99+vTptwp/tV+NQe8Xga63OAjW0/3tuz4i/uHb2j/+k0sFYuDvsoc/eDsflBsWg8VeMZgPLabQR3q5cYTOiiNiWXEN2IlcD/hr1yDWiDn3y0C5E90X30EM9E5+XJyj//ly65M3WK/cgT1Xq1lbYP/rz/GAjgb6+J4v23MJf4S/6WTX+K+9VP+reyi9dN/ctaPGkCH5uo8+2YF7YOyTzLPZaLyo5pHc+ZFyr/ygM82ebflB8VUeUY1p61HkSMZk+kZ//OGN2T/dQ7UXJqSSWkj5omGvK8Rsn7nq27mvIkAHXhSsDTMoyas2xKyw84P1WwMmUsZNzCkqI4KKRIxJclKiTskFmxgMlH+LgZhdwrbXtS8YZnNAghPQGK93eS+4bg2hxPNbwEDbT0ZqjwUs+96Da7g/ld2DjgM33kaTA5oSk5NkDRi2Pu0KfrXRxrrWLtFDu2fulTMZr34CHSRfwRfsof1UCEzO9i+ZSM4Bb5fXH/G8JBbuAdL78Q+sE6+s3V5KAtCSuXVqnEVOA+WUXjkqeLqH5sQKPvpR8+qPCujakJNC9a/TurBu6y+B4MgKZpILbXss4RDg6idXz7qv7xWlL9rxbW0+G8/v4HUBMrmTEXkXINlXjpLNljwKjiAgbgLZ4aZkchPE4JmeL2Cyfz6CrXund1sDO1y7K2Gkv9Zf0Xh1BQ/wtAQhHuI5GZQkvhcsF1e2JXRo7Scd2Xv0ctvoe214ek/tJ32zH/sM9p0/gfxCesBP0QO+K/vH5/weXVj7Zdt0gYzy7bX5Y23UmHyzZ3qe/+BH1gckW+8m2wpCZIyScT7KOqE1gzHRYC9gLlQMWz2H4pmkMD/XuqyR3uXv6KK4Yp8KgcAeShYkgZLBClGKDQ5QDkwKbR8VAivaKegovigE9iu/ijIVA13DFgaN6znFGzCXOftvwfsrwYoTFXMUKq3RgU5BZwsSW8yx3+IsftALPKqIym/gLz7jN/kAG6Vj4k95TbqnD8jXGPK9RTMyKXnbhJ2e5Y/4j5Lw+1VLhb891Oq7P6Cw7+Yg0/ZdvlE8swa+kc5s7LJmemf/9mE/+EAv7W9zKDwD+1r98h7+z7vzr/aTH1W0oke+UlNo6ovACoEViH0R6O8D+iqwgmBfACoALoUKgf5OYIVA+mXOvihNf+gu3amgpQhQUdVarXkLgWTkcIWPfALkD/CSXPETrd01/dKma8nfc/GLLprP3N6x8cn72WXFwPSCDljzfgm4RUC2UQEQKvDZP9SusB66vmPxTCGxL3ArCHqv9y//rM86rZf87WNjIr2373JTfur6zfSNXW1MlBeCGCAmio0dGMXB4kcQV8SiUDwqJ9r8aA9xII8CbYc9kHNtn+vGbg7WnCDWBf3WUfy7610UA4vx7fGpb8c+zfUE8fbGZ+3WhlqrPbVuFOy7+661d9/xemM6WF95I5TrkW3nQH71D958bPGQTvA3/DNdyX/y43SJT89esttyOfpIL6EfaikG0tfihTbkY9NhqEhSIcV7KmqvL7UuuYb4wUfS3eJBeZ29dcaRy6S/9t9Z4JUM772uyT75bz5uTrpxr7MV1+651v5Ih9IVcibj1Y/sJdCXbATNRhTHsp/abKjCGVScQ+89qNj2UWFv59n+aHO9KvJt30dt8zcftFbrjw8hf5B9xF88Jxc6Aa9y3GIzX0nXxG8+tJhCJ8sr+kEv3RVDIPug03RbridPCvqhYqHC0eYRdL+8kf15Z7mwGJcN5MvlDtZs7XKoPeOwh3w5P9Deswn8ALq5urjAw/zM9UHo8n7RffLRvpRuvnreffIjX+9EXXv2PuMarBE1Lp+4Ngt4Yf/JPdnjHZB7uT4e47V8YvMIIHNnF/Iit80l0Dd9+PGHtxf9xAnllHrhvpSwolt40cdBa6N3zO0z386/6P02ndJjBIVAt0B0240H89y5vdf7Ww8FFFDuQQozS9A5cgZFoUtqYzCF71AoAJSwoQxD4oaWxGm7t2CY7jPS5tHuUAKuKz69V4R6Bc7A2mETUChQgeSdMnXwyWjxJsPtAESu8XKNGO/JggyBTDqok1WGjeoPXRsH5gjkuzLWvvIl2/SLbEOB1+El+a6ztO9kjDcrY8Dv5IEmb9fuXXngtXnMaf79SYj3S2afEoHdHydQAM6xbYDNseVQagOn88qJRXf8Oknwnpxo70R3DV0vrLU1o5w2J5bDdl0fZ17Cgebk6YDx2vjwiqYv+YjVBTyNt2gJY3Kn2+l/QZIs2SH7XAfpkFXgc5AuCQwSw4qC299Pi0GALWDyAWyeDq3O0LkOztkdm2v9a1/pSnaDdxA/8Qi/4zl6ZfWEK9sCqOvadGKpe9p0Elyj+gpuOy+86vcOcK+AqL+xrdN+6Ii9tl86gCf8TbqQ/NkaHq7959+vTwf2TD78MJ0oceKj89X156s941n6VAEpHfMesk2usD614lD+1TVYs2v3Lhpz41bgb7wvXx74o/V11poN5OfsyR77qbFkUdLHFiSH2UEFhy029KvBCg2KBFsI9DVgBZ3Ql37RCoK179eACoFgLgXAvgZUlLgFCcWIfuULtpjDLitEZJd8ejZJJ8gOv0qu8BXvyQXkDmJfOZC4swktWmx0T8yki+ZYPUwm3ue91sAf8RMlbNYpWcd/SXoyUNi0tw6qfdXiWv/6pQqBkvn2bX56vP6IPpQTFLfAmrOj9rHt3Zfn7IvudxihX+VI3l0By7rah+IVXSK/CoGKdAq+5L5fBPZ3/xT4fAHYfw7ua0AU3If91WCgX/TR3BW5thC4hSxrs8aKWNbOLuKhuLH+4OYD+YJ8Q/IG1/rxaX1R9kgv+Z/ySe9cmyRPB7X0gewVMqy9Av0WAe2vAqCvIO07O8Vr9hTwJh5tv3E943nzVIQ3Pz/gvf16ZTqa/dFjNlgBpR+E4x/dXz7xW+lhPpLOsa3OEfx+eWJ5pLggjyqXKn4EMUZcKZaJM2got4JypeCAV+GiYsZTX9f7rPmaH3Ut/9K2BuuBjYt37YvNu97r+x5478bp+ADW1to78JY/Gt/ht76e94y+nfvuzZrLWcT4lalcjy/t/MEXrR+lKxvLytPZDH/H37MVdpP/pI90c3+Aki8NFQs3z8uXsrv8AHTWKx8QY9l1Omy9/CT9lZukv/Zmj50B7L2Chxxn+bL8eg/7TO3mgp17r4HNfKsOkScdSG/T6WSOdu7IRvSDfn2grUhW8ayC2VLFNG1jttC2Bb2n4tu3tptj6S3+odaAvmo3zlpab+sK+vMV8ScfgKfLY3Igv87H9IXedNalT/yiXJCe0Tf2QP+yCXUE/hXEE3GLXdBfuUWFvvSan6bnUDEQjHGmEXtuDlWevDmxmGYd5VL5cmtlw9Yub7o1oc450Hmvsw79pK+vdJNfwUt81MZT1+kjPU0/fymYnxxRsr306Z3W1dryje0hmbNHe+cP+IY93/CDeCcPW19YPQffySCfKPeiB+RUfo/mv96uf/zhjbk/eRF4sRcKsF5aAW0pUMISXXSvJce37wr7IuHn+Cm9NbgGbYqg3zozjNufsUCMA+uQQFhLFDMZEaUsmaWsDm+Ul1Fhaokcxc64JHwYW5EoQ5PUYDqjQAHz0RIeqKAkaHkeXP8uxT9rsrYnFJCAgwB7S2HAPjv0wCZfFA1/AL/iHX5Cck1nCmjpEtlUtHiPQvLznLa5kmuOIUd4kX5aHzASjgbWWDKYZCvpjD/4hZ/xnSzIKfkkOzIr2TBmZUQWeB6fKwZ6f8msta1N2FN84wA4Os5gnRtnwnEUcDke17+rU7tO0ZyuN7ijrhdPyWmOq+ShJKN9uN7iH+hHyR88T+4cPT549lI8SlfwzPi1cfzshw/kTl/ZNZmTQfpe4khm2R/b5Bw5RQFOwAPBseTxW9BP1Dqs3UMj/WHn3p2u0MWrJ3Q2W3uysfgA8TZ+rwy6vjJbkOmV88p+9eEVLagZv/f0mz8d3v7m7/09v2tCW6d9lAikR/mH/ML6AfGH35J4pAP59oovT/aen+bDySx/XrLvnjHGes4c5sqPkCm/UgzhW/M9wZroJlknb9AHe73U2KcCINif96VPkJ8Da3tVeGjf9mqf9HWLDhUCHYgcjByiFNsqNigA+JXDCg0VGRQP9teCoS8Coa8AQ30KgNAzihLmqQAI5n8qAirkVIRQILNmiaw9sGn7KhEiz2SYPdINshMnklXxj+/Of6PFwLVTdPvpYs+/0kXvtg7+iBySAV9Uss4XSdL5GXuyNwWgDq5bDHSAzSeRm+fx4Mkfbexq79aXXtE1+senZk/2no7q333RueahZ+bnY+VB3u0QoRhkL/ZhrQpYdEnBChSYKlCRPb1QDPRF4F/91V99Kf59/vz5S8FPoQ/1BWBfB+pzv6Lh098IpE/m9y465L30RxFLcaBiQPpDd7aIFQ/Ji9ziY7B3fIBygq5rs0f38L7n4pc58z0VAukDmyTPdIEOkL314iNUCGSXinT215eA8Tb+VlivYJ/NVXxf+9vCYEVBts7mzc0HVAxUkMRHBVU+gx5WDKTTdNG+7BHsORt8yp/SQX5dnGdfYiLfLy6KBeKhfEKMKB4WP0KxpTgUhfIhhzPYnAnkXR3iHepvn4PfU+EDmtPY2puHBesoFt4Y+L+B+AG9e9dl7fW1drT1artvz8tDfca2f9fu67t7K7bLW0COI76jZEzW/Cgfev2N2EZnsp3y8g669IzvZDd0L/9ZgY+Ns50KgWg/AECNyZfK78zF/taXZqd8eH5UDsAX5ktXf8WHcrrdq71XBCin1v4oh1uU/6FPbdjccOnmkNGnd5Db2g1Zpg9kjZL36gtU/EIVyFBQPGNP9WtXRKNX9X369OkLKqhViNvxUDGuNniuvuapv6/+XDfvvd7xr9qN3zW0VnuL4oE2xCvA0+UzWdENPq3axp51xGE6JS+UZ/oBHL/Jf4otbIItlLNmE7cQmE4XUyBfjYL7IAZuMXBzqc7F5VTs0nqgPJjtOgez5fXl9gX2WF6PViPIp2cfT/q5vj2djLf52/VJTyCfdHapfs9fevX80vtO7V0b+1kfb0/tj+w7563s84UgB9vcq3x/fSIdQKtXkVV5Jtm9yfDHH95e+JNAisGYDx2y9SegYCE38e0avrcA6B026Z3gmvBR15hAITCla9Defmj9azRgHdYEmEj5rLPAAhy1hANDK4plWDn2e4DCVEyuqMcILs0IUdDnOc/3bIIC/WjvAcHFu9HagcCtzwHPGluraw5BG1IQymJf2hItBqqvgw8eMFbOJYPFH06nQssGMnwmK3wXzFYGGfFHFJLhyhI1T3OmK96bbKEDV+sjW2uv0GsvGUsHZHKNN3iIrytX8ktmrsktOaLJEc3xmaPDdsksvuJnByf87BBp7fZjj/bKBkuI1snlOAq8HMp1MIsnZ2Z89/X1fI7SNQeqfan3t5aLHFfr7bp9cGglNWwV9OfkuiZfjv4VLWFyrR1WD/CU7PE3vc2myZ3Ok0tOkt2RIXkKaAVJgU7Ac/iT/BUc34ODjoDq0CjACpQbLB2E6Q69oi90ha3CLTpUMM6Xrp6gdAUv8BUP8ToeAxmg+IZemT2BjJO5tuAET/rQmJ5B9dVPRxvbuNuv3f0C+AbE0F7oiP20Z74jXcCT5M/+Ibtf+bPH5P9k70AXBErJPZmBa0FTXz7A2C3q8sXZPpnysfxMh1nyDfmDW+BD9/rCXnYeKF6VCHpnPr79tuenwoP95+vszR4d0CWK2QG9lgw6HDk4KTw46Dvw+4pKAUAhpYJDxQYFgy0yKCz0VWD/NERhpuKgdgVBbc955qkAofigAOi9FQGt534NyC7to+SVjVcEu0X54uMmrWTBjxRfyms+ym/SReM8z5bLMcxNZuUWdMc6rMe6VgYVoJ6+CKwQqO1gSyYVajvA5pcqwNj/8qBcAw/SFTq7OmbdHWTpp73gCxtzvXppX/Zkb/aVjrEjfrA95Ve3EKiIBH1VSt70hr7srwdXDOzXg/s68PMUB7UVAf1asGf6GtBcilt9EVgRy68lV0hWwIq/+FcRGfZrtvwAujlAuZncAi/4BLpVjobHaP4iPq0OsEUgJ3wTR+gvPc4e8Y+cKwLTfUVAe7AXe7I3BXM2CQp3bAhv8aCCH7A7PELxiQ1mi9ntFgWzRfP6ktO7FB69lzythU5aX/ooPtJnumhP9Bwv8XFtEY/4sI2N5aObP4G8UGwM5VFQXhLEmY0/l5YfQflSkEeBtgO+PKt72uVdaOP2mSd47+ZirouR+q131/9LI370zqXWZA3WZA/au3b39Ufbx47Zsc3tnXdvYnxyK+crrgNfy5/yQXxRvoafoSdsiA2yHfG8Hzys3exXgaFiYPGCzdNXtGKhcZ4rJzSXefOj3uWdV3/ZvDXyj3wl3eU7ixtbCCz/18aL8uerv9+DcqebD962+6/GPs37Smee9MQ1sAmFsWxj2xXLKuhpV1yrD9VXsc21+43p3lO7ol7Xnom+at8vAisWPvXtPWsFbfBO67VXFJY32Vh8LAcmB/Iv36Uf/Fz2IK+gS+UV5bhsoZyimEI35bBfiz6/KQLSZcU98U1M2RwDFWPQ2ny38dmAedgAH84G5C3ZgXeLb9nB5lRyBr68vGh9eTZhv1CNgF1AdvFKP/fMkj+qHd/BdfyPJqPt+xZqLs++otbTez2za2NLcM8+9ma/7R9PqnvkC/kU/MNTvKUD1TbyiWRAFqEcQ7wlK3iT28+FQAzHYIpG8Thi0O/lq4Dv4VsS5OZDO9TaZMIXyDEAxYAOfR9Rz5pX27PmMz8sAykdSOo55goGBZiSWkylvIwLcxkXpmIuZ4+hAg8acxeKDO5jtGJRhaPu9by+kshQMokWWEocta1lwdDcB0pQoqntXmM6JOrvgNpBErV3PKiAVvCSeAHZ4l3yxdt0JeB7uvOtskOB3Dy77SjZNvcmCMmVPIO1kqf1r0ztk4HgARpP8Tjek8UW/Ur2OyS7RjsAkB9ZepbMJPbJyzvia4dKa+qAaN10M93HC7rPBtfJcRIlqutEIKeWo+F4BB/3rjPacT1nPmNro72ngP9UoFk8JREFMdSe9OXIoX1G7V/7I4pXKH3Ql22nBx0S6O215+yBfWTDyVhCV+LYoU/iBwXH92BMP1XroGMOwVKgTJ/Yv/d6fzZLH9f+6K710+VsLT3JPvAA37Txc3m+skCfZAbkWhCqvYEp+dOFSxuXftRePd1DzVN/8PzT+iB9Sm+07Zmt5BvyB/kBOoCP5J7d5xfZZvZODnzx2ntFvy0AgiQKNa6xfIDn8x3mzQeka1ASFPIHIR2tv+tXWJ9t7vx6sWr1HKVj9m1dNzFYfwf2uIUHulyC6HB0C4EKDgpxinKKAIoOfRHYF0eKBgqC+6WR4kIFhgqBKFR06OskRQvzwdMXSBVwFEIUcRzggF1Kcu2DPWaLZGfPxV0ywzP+Gl/xmBzEQZBs0St+e5PW90AX+fieK6aaNxmS1dXHfFEyqPCzPqjiT4VAX11VDPJFyz3Akl9fkpnT3GIY/S52WYO14AFeWJ910sXWXT7QtT1dXfVctrb7olt4v3plfQ7goGiULu2vBys80Yl+PVhRT3HvFgOXgiLg/lqw5xWZzUUXza2ARY8UsPuSzTr6tWA85M/xny+37viHdx/lAOVhrtlh+Vp+P3uMT/SxOcE78Excort0Ye1xixj0Ph4qzuMje8TLCvNbAKwwzwazv3iM9iv67qOut0hYMTXb9I7sUnF+C6v0Mnu0bjZJH7eoSh/zpfiBN3SRf6NTcqdsqFz0xkbxoDyh+CgmbjwRa4pBC7FJ7uNgV3tzJSi30jbONeq6w77r2j3T4b/7sLlb+Zd1aEf1FWfDe7Hye1DMxgv73bb3arc2ffbQuqz7e+E572huc+5eKnyI95vr7dmNLwX5Eb9DLyp+sDs2yBazH360nC59q6CRLwV2RD/Zkna2v2PYHNsDvuD60T3DsX32vnkdvbXuLXzIW+y1fAbK4/ChXG7l9j3YOTYfrA3eh+5zO3b705lrQ+kMmm5H1y7WPqA2m9oCWm0Ft+6h7sEW4nZM2DkaH7r2TH21d+5XbdSa7/iKgXsfzL1YH5BtxDvAX7ymA2QD6YZcN3vg/8Ri6IdxfKXYK8aUV2QT4q+clq8tBtNjsY0/hs4vq/fAZ28hkA2wpwqB7MC87ODGQnGuc3D5BF9uzfny/Hi+3NnOXtc2+AP5P7680s/VUfpJ//CWjsbnqD4y0CYT/Vcuwf3GXUrWq+9PlFy1zYXmB7Mf7eQe7M2ed/9b9+BD8I8/wcvNvzoTiKGdefJNQD7VoODNd/34w9sLfypgCqTaHTY5YqidkKIt6qIxXe9z5iFgm9L2Lpt0X79Nt/lXFKyzgNFz5mr99hJu4QgKLBkTJw23cIShGEuZY+wWBGOuQMAIHPRR11+Z/FvoXgLRRpvHnATHgLbwV+Lo/bAHvShYJ9TuYChgto+KgCkP2LO9Uy4JV8UIhxh82sQrJMNkSgYlY0+yIyvtkKIHzyW72l17Bx1Bn+RpfdbKMIJ9cDrJc40kh0mO8Z4cyE8yDoJ8h35ODrTrh+SZTM1HbuaO7/G6wxTnV8HK2tmFPcarnN06Bg6O08jBFTg4mpwJR+P6yRmhsA7O9U34IMcErmtv4rbglDfhKLnY4k3ytjey1dc9155PL+LDpcbRAfPg1/UzFQDpQbacfpNBtrJBkrzJlCw7fBckO3TBDY4XgqXxAqpnoa8ezCsp9Z5snZ7QEWuiJ3zNBkl7uDZH7+0b8nv4hoco3sZzcoBXARNWvk99BVVI99zTRl2HHbNje/5V/33X1TFrb0/2uD6D/PEkHcCvbP/Kns3nU/Pb+WO2nj1LlkqYHMJR19qQDzBWMUlAvT7cO/LJ/C2fQ74V71rX98Kz5siHofl0OpTfT8/RYgedh/V38cA+8MDe7HftIBug3wpP/QqVr7gc8isG9vWRYkCFQFAoUHipEAgKDxUBFSO28FeBAoX+KUhFwP6emyIgeHdfHjnAVQSzXutmhw6AFQHZYT+Ms3/8wJfi43u+Gm4MpHurgwvjs+PiarEIyFJMX30kgwqB1pwvSQZ8DTnYa4XAioG1O9jmmyTxFQLNWeJOr/EiXcCL9Ck+5JPwAx/KDfgoVP+NseliumZfbKaDOb2quGmdoIirgNWXpQpLdIcO0I0KVf2dwGhFvwqA4B+KKBTCfg1YkZlOpU8VrrybLtNpvKwoYI18er7c+ulR/oLd2F88JEsyLVdjf6DdNX1zX3vtkQ/Zorw8w7u2mLGHtfTAeum/tfeFriIgW8TH7DFbZGfsD08r8lUEXFQQ3Hv1eTY7NWcFwf5mIJ5WXO0r3Wxzvwq0N3por3xxfjQfys8VG/l0+leML38CsaDYWL4gLj7lUsWdjWO1y5NurgTyKAe/Do6161/oD+6DQoB7d17Yd1pHOZl1RYuV9vAqXn6EjenLA9f7LjxpLVAOuWv+Hnh2Y/+rwy95lROK9eX6N7fL39ANcY5NZUNPOV35GFume/nSQC/zqelp94z1TL54fyBw8zr2z675wPWhHdqdpYohYobzTLmcfYNreduT7n4P4uerOfS/lx9epDPpChlGr54sBTqA0n92sG02srQCWsW0p+tQwU97x5j79n/6WrgLruuLeq77T+1X49/7InBhvL3b69oGHkL2nGzIT97Lp/Ftaw/iMVvgE8Vh+iaPYQ9yPrFFnkM/gZ+ls3yuPEA8oddiMZ8srly7AP0VC7MfP5TamCifYG/es7mVdfDj8gq2AOVW7JlNrB+3P2f+aLl+toEX+HJ1M9BNyNfgLeBzulofOaD56e3be2T2dA+F5PitsC5rAfNY6/Xj9sgP2K9YhuJHeSYfwhfiIdzzTjnY5mKdAfiozkHo272fC4E5HnRfykklCCAcDgt17b6FdSDvYNaY+rUpsWv3QNv7zEHA6xCjMSEsUxwMzelZa9lnSwhqt86ULcTMDo8pJ0WNoR3eKDKF7nBVQlcSLxBICEOBYdGYDRoEtDBn8zMitAQS3cMedI1KmlBrLaHnGKB9RFMaKMmy/w4sKEcjcN2kK5BrhbpkgJJR1yu/DHnbxoWeI8eo+QM5ounZypQsK+x2eLMHBxYHlfZq/4wDz3KWyYdsKgKC5BQqAnKknN22G7sFXnIlR/LyLu+Mz/0kBE9LCLIZe8aTp8BcEOY0ChoFXpSDWSdVoFmndak5mi+nmZPSf52q9l0XWG8JBz9CtmjFm9r0ASXDrt239/QhG35FyT59ycesDqxz3GLgOsdsFiSNZLdBUqJX0ugA/pQ4XnRgNLaksSBZwkhvnnSkYjG/w/asmS7T4bU7+p4d4FX+TxvFU7yO5yuLJ7ntYWLbyX2vyZ8epBtoY9KZS3dMOoSG+0730V1je0iXyJ2fsHfyjzeg4JLcs/l8Ht/IhzqAs3k+WMLi4J2d0wFyqhi2stMHZGhsyRXdgZIfchVc+ZZ8MpAxugnRt2B9tmd3vuan18WmaPHCOuiZNdk7mu7HAzYQH/BA8aFEsWRRMuhwpECi2NQXSA764AskBRxQgFAUgL4K9OuEChD9um9FQH3RigranlFcuEVA81e4gb44Ugyp+MUWs9t+hWWLN9kgPcAjWB9Nd9hh8e8W5MtpNrd5yjE849liaP7IO5InGRaDrCtdtF7+gx9S/JGsVwAih/tFYLTDLNphFj88jxfrk4pd5SPWYU10x/rSwS0Eil8VAcWxkvrNmco70jXzF0+92zpgC1qKRX0RqJBE3mTvqzP6UDFQMcoXgRUCK/qhvgDU3mJhxastXFW0UiSrqJwuKXDjLd7hmwMS3u3fBswP2BO7SZ/iIZtja+jaZLrmHmz+COYxJ79CT/kd7yMzMQnPrMWaskVypv/Wjn+Kb/bTV5Vrg2zL/vsCUDFQUa8iHyic4hvg8/5q9QJP+8KSfMztHdnpLa4qVNJRNpp9po/FRnu+h0i6lG3SQ7pG925szA7FR7SYCHKTjSniTTGsWCT2BHnQHtzKo0B7cytw7fDfYX/7HCJ7pns7Z+2wuZi2NdbfesVIbeO6tqfdY/vsXm1on+ZYHvTOxlif6yd+fC/M4x3aqOu75nKXckSyK7/b3I78+dD8jfgH+VH+ppyObrFbfrRCHhvKtvmffOotAIIx+c+b14H52evmdfwne9+YQm+tXSywF7Gic0z5LT3VTmefzgH/P7E6lK6QZTrk+so9W9BG2UN02xXJIFtSYNuiW4W3xkYrvLlGQV/9O4fxe432Nd/2vWo39o53rd16tNvHwn7bc/aPb9kkPuJvtpFO3Jy3H3rTqS0EllOIL3SRPy1X3TOOnIj/pc/yi/cKgflr46Ke87x5zPdUCOyMw4/LB9hC9tA5mB/f/Cq7ADlVZ714sGebax94ll+Ll+kkql+b7uJ9VB95GEM20XS2Md+CO49r/dtnPmvLhq4fBHvjBzv3dP5N/k8+sdxSnKQH6QM/xCfRC36JbpSHoG/y+bkQSNkwNicElM51QZVjBguyGJSA9HUo75oAE6J+7ZS455q/DT7RNQJrwhRUnzWZ5x4QwX3raN3u5XTfS9YZFOPCUIZVsCngdOiKoZhI0QUgSS9owyZ4C/2N8WwJIUGVOIYOeAW6DoCtY6+tidCD9VIAbfcLSgv7s89NsCgVHjDQjFTClaFCByA8JcdkivdL8R9co8lq2yuz2juH+dOnQKZgDcnQGoFhVNitqNIhBfABr/AVz8kh2Qjm+xN5KJkIriWt2mhJ+z0QkDPZJhfysI6nQiB+2le6jzdPTo7z4OA4EDSnch0byunA070oB8U5mqf56nNdQPJeeHJYYK05ZmCjm9TpY8va7l3bNk6f++RqzCuKT/TCePqHrk3nHOlyvKbn+M+m2AJ7I6MOqALXfnkhyFUIlPyhTwHyoiDZga0gWRGCvkhQ9+BND9mw9eXE6Un2t3ZH37MHfLN3vMMX0MbX/Hntq0tPKPlH7zW5l+zpSz/Q9KP7296xrpvrvgvqvzpmH+lN/sG+gU4ke3ziw7P7bJ7t5T/ZY76ZzMkesufsO10Ikhz9qHvaa/cKadm++b2nIHt9t/XwQQuyzz+F6797lj8BffS5a+9yHRVLrIGPQ8WmYlU+yprpo/VXgMCLilCKH+yggxMdd1DyVWB/k8wh32FfAUJRBbYIAQovCoCKBftrwsG9ioDuKyhUAIQtAppfsUjRoyKDoqQ1dYiT1LJBUECxH7K1T3Jnf+ufsz98pzfFP7GPL6ngUNxbO8wHQffWH3k2WxZb+SPvINvenUy2YLYJO/7zK8mgAmBfZypc4QHqWoFoD7Weu4dYPKG73rf+yJrojvXhB59UklkBsDY+8VfsrVwpP2se/MVnerb7olfQQdx+tpi1X5eSP53oi9EKV/2KcEW/LVp1D90iIP2ia/SRTtFTRbO+XKtYZT3W5WCE94rh68vZiL1k9/EP7Bf/2B2sTa5tskU2aXzPmoc9mjs7TAfoMhmKMeRZsRffQFFe4Q3v+hrw2h8eKtzBfgmITxX/FFLxU1G1X7XWt/ytGOj5frWYbMiJ3eJtX1ribV/t0tG+tIy3/AudtFd+FU/xAm/Kh/m9dJHusSG2xD6zs7XD8kf5hbjxFAM3BtWW/4hX5UELuZRD3eZWe88h333oXgf/fV5b/gX6bl5239163NeO6rPmUCxtP7uvbYf2qo2Kz70nuut4BXsyvn0+9aP25j36W3/rKuaXJ0L5HrkCn1puR/b0gE7wU+tvsiV2yYbE6IrpdI0dsedyu5vXbXGQrRlDVz1TPMmHmpetXh9azC+m5EOtnc8UE+xHDBEv6CxdLWe2f9T16uz/b5SjQTqSDqVTqwOwes8e0ntFsm0bUwGtglrFs4pt7u+Y4B7qGXSLcnv/0qf7TwW+sP1P7XD303WIJ4Av+JgdBjzG885Te+bh78p32UL5brkieyj20ks+VW5HV+WwdDd7oN/AHqAfzl3oZw/sQy7imY2LbEGO5T3e573lwuKgdW2O1dmMPWyOBWyC/dsrG+HL16d3Hrj2sfrZ+SPe5tfw23V+6Ymmt+C5/HL3wtMzZG1+euvZ5K1PO7r+tjU/nX34gT0Xrz9MD/IrcsxytPIxwPfOHfwSX7n0LQf98Ye3F/7kpV7GAXl5DHdN+SwmgWhbiPv6CAhyaNp73wYas+NXuNHmN49NQ305x1f9oM973fcufd6v35zgehP1QBExEEMpKAg2TwyVvGMig6PkEhZJHpQEdugKFQoh41iYy/PmZTRRgkK9E7QTaobftfWh+tDW3L32YU+MURJPcaAiaOBkYA0U8G6Lcckcj1H8D/rIgm4lOzQZJTP0Hvabkxwh2QH92gPXHti0rb9Dl73ZZ3vHCzzFb7Iim00eOhB3KK44sDRwrBINYz3n+ebqoJn8vLdENj2Lt/ZhT/YZ7/DjKXnNoQkW2uuYFgXZHNkrai7jm1Obs4KKN9rormWRw0KBHNkl6jr550/0J2t7rV+b3I0nZ2OWuo9H2sbTAdfrFMkfxd9kj+/0nxyyz4Kkw/AtBEr2HJoLkDdZfIIxDjYVIfaQI0jSHbqyemIN2b61WaO1Zpd0eO3PPtN/+85W1qbSm+SAPsnsoiCKAtlD/ekDHYnSGfe03d+x+hob3Osdlz6tCdqHPeYT8IAPwgM6gDf4ROb82C0E5lv53uxTspLtsmPyqdBHXnQhuNYf2L5ne/7pi0D+v4NssWF9+VLgHxb59lDQBm1ozuYP3gv8D2hbj/bygP5bN17sD0BKFitA0OUKEBUCfX22/6FUEaJfSexXOytEKA4oRvRVEqpocIt/3e+LLQUF8/TrwAoLFQEVjRQiFUEqAlof+7Peik1kR0b2tXaHF/Ex31xRix5JqugU8CfZXnEo+9OO1k8n2ahnNmEvJuWPkr+1WFPxhz6uP0oGJen22peZikGKfmSButZfEXB9k3n2ECu+QYfY/BGdKl8oZlk3m0LFL7yyr71nfPtK78XXDiNkwM68m26RFVirdffr5uRL1ukRfVBoohsKWKCAtQXBLVCFioAKYHSNfqVb+3XpFqqsQ5ENzyoE4Jv1Wne2/xTvy++yw3iwtHwPyH3zD3yqEIhPdIC86HHFi2wwWSteZoNsw34U4bK/vga0f3x4KgDiX19UguKfIuDnz5//x99f7ItLz5rDXPfLQO/0/i0GWiP59uUuXe6HZvZHJ/HW/uNrPpSNpI/0jI3SOTkf+9ocig2KE7B5pRxj44qYs7FJzAod0J7yqW2jrh3sHPw69KH6axuHOiT2XOO/JT/TvvlZMdc9tPi692p3T7vx2jvHvmff630X9uC+9beH2t3vQKwv6n3m7v3WZB50ZSPmF+vJtFyvHI9/vn40G2OH2VK+lN3mSyte0Du2XVzjh/KTa/tsjp7S0fWf6StfIL6ks+zfevhQcSUfWiGQz0xnO0e1186y9q998/9F+otu+2ns7wvzktHqV7rivekKenU4fU8nutZmA9p0Q1tfhTPX9X36WmhzXbHtwhhjG98zUe9An4p6aHO7t+NfzfOqbdxdh7b74D1oPMmm8Apfs9VkuYXA8ozOO3ITeUr57tqC+MJ/llfI7/aHS0CnnXOAjlfoo//lDoG/ZgvGGOuZ4qK52Fg/MC82erc1sMtrD52DoVzLnq4vZ/vtPZ/ONsKTjeBdOpq+oumoa/zXTgau09crH9eeJzv9jXftmWTbM9unbZznmwdtDa3PWq4ftDd7zB92/tXOH0I5JlQMxF+8XtAP54pL3+TxcyHQC70EBcHTtQWghEAZUYKwGLTE1xiCa6H1cXT1rTCfKHgHEL75PRvt3qt2Ad980d7delrHGtNlZoeAknYMpbgxkzJLTDAwh+8wcZM+htiBDPSBtnvGQc/WBnM3f+3e6f0EmGD3+lWf9XMUoeS9AqB2gapg9epriAw02T/JkCzIrWvKrC8ZBWPqS5b6mg/NEYD39RWGtSRDsuvAlnPMyTzJD4+TUYl4h2IOswJfCbmADxxdzi4YAxWUOlSZ1/ze433e6/0lsuv87CWeLh/Y3zoGDq6gWwAukPw+MN86JH05zxIA736VbOSw8h/Wb+32oH/lTI7aa+PtV582aLsXXTsmf23U/Q2M7Bel09pX9tmfIFWySHZkWYC8vxp8g+ITSiYFTMlkAXYDpXf0BZZ3pyNsv0CZfgAftIkjPckG7HvtBF/idfyPrnyu7J5QwldgKrCSf/23T1vfU/+2d977novWTV/sq/2yE7xYH0Dm+LXFXzLnB9kfua+tk0NJvASJXXdgeIVsH+0QAPRniwLe45AP+f31Bfw6fw6uyb/r4kn3XNf2fLqCNvfGGO+s6KfPwcR6QgelYN14wQ7ih73Zr0NPRXE6TbcVSfryrC+RthAICiz375NtQRC9xcH6o30FqJiguKiY4B0VAft6qy+M2B97tda+2sjmyIfN2W/FGvxkb/nlCu/8Mr+R3dGv4k02h+aXouzSvfwS6pnik/nKKdh4/ogsi0PppTUnA34o/pegVwhUAFUM0sYPBZaKg7cQ6FAbb8yLN+IW3U936UY6Rkfzm2ypw4aYag9sDJ/0i7EbZ9lcB5I9jFSQdRjhF+3JocIarZle0Sdy7svSvmyrUKyYBQp8FaEqCr4qAu7XauailwpUFanok/cqUu0Xa3iG/1uoykb28J9eZYvJ9FL8yC6NjTfNYb7s0LvICJ+sQQGjWMQG+xpUMTz7qwi4hUA8s3+FOvxYXinoKQDuF4Cw/4E5Cn//93//5b7xCoIVX8mhQmAF1y0E+koRjxUC+yqQTtrPHib5VXuvGIin+Jat0i16R/+y1XKoUIwUJ9ilGCh+PMW/4o/4BOKT/EcfyIugPMkhr8NhB0b3O/SBQ98e9uuL9py2+x0eQbt3XZSjbX6mz3VtFOxFf32ee+qPNmdzWcu+a9FaPWsPaH0KHqh9uGcOe43e98f/m1OSU75VrEc3zpfXw/obNpU9bW5XXBcT0je+ENhVOVv5HloRsJjiGWMrBJozX+A93pcfcE6js53B+EVrprOrrxtT7Lec7b08Da/wcXOnbXd/6dM83wLP7vzmA7JzTY7JE31Pf2H1n64onK2+ZBdRuMW1im53vP7uNS54/l7Xd9tPRcLm3/5X7R1fUbG9BPdDvMn2rszK6YFP27yij174w+Lvxl5xRl7Bl7IDusrHZgv9gImur753jinfANdswz0x2/iK6uYT0+Ut5VvZA3sU89gDu8gmOuewic5s2UW2Ya/ARsqzgD/f883qLNDXdBI/6Sq4xmtteueaDNJBdPVUG3VtvvS7Z9bfXXmm0961z6P1G0/mrdW6n2yWP7Bn8qcHeOIMuPzCP3ykE/iqXUGQXnQmQvF/8SaL/y4EFiiXYnIBVRvdxaAJKKqfYyspvn2ef6LGeWfvgIJ4B8GMwhjr0a/dfTBX/eZABRP3OkADRZOwF2BAwo6RkvZXxUCKLClBwSGtQh3jA0pf+73rjAP1PAPOWLxDX++KXiFeWCcjQ2sTPqUA+ymRioL92nfFv4pqFSHwqmIVPhagV4Z4jPfkljy2b+XZNZmi5JTMmm8pHYJ9fw5x5ZfsOqRkAPEHf5MDB1XiwFl2IN5CoIOSpJyD4+wkAK7rr+052C+DzN+7vNf7yQPfre8eNtPPeLQJAeeQ08ix5UA4nnU0KOSQcmp7fymYx5zeYWzvyDGVDKCt6Qk56OSazeY/kj25rr0bY+/okw5A/gSf9F8bzn6BzeIvfid79rUJYwdv8iNrsi1ZFOQEPAniBkRw4O6rjD1wQ4dukECWOIIg3Jcx9M0a9idm7JuuWnuFbLZ59QTwYnkE+JotxWd8Tybok8wgGaO1F+lC2D460zjX20+vGh/2XdGnNbVuOpGe2G/+O5nzU3iEXxUsyDv/7DBZUsQ22WiH+Wx8f1L6CvTDOCBLzzVPdp/tOxCQbYd+4AfIOeQb3CsG1Nf9fa5rqLBgfmiPfA54N1T8eyoCAj2kk+zAPipC5Os6ALEFul0RSuFmCxEKdIoq+1VSBcEKgU+oKKhwsHjvV4EVFCoc9fVWh7cOetZeUgr2iQfxsMICexMX6U4J6cY9ekbn8s3Z2is/ZUwx6uYW5uf7i0fpZ/IiH3qE//SSzuWL7E0yzsf0a6EVZfmhfj264uAtBEri1ycVx8h8k/b0Cso3rNe6i114VT6hXf/6Ws/SWbzG93wtmeRnFSXJzRrtAfpbgf168Ba16ImCnoKTAp/iE7r/2RZV8HJPUQr2V1bpI92iU4pn9ElBO/7hW/yqAEAO7KG8AM/sxZ7W1u0X/6Kb9+GD6/wB6rls0lxkT1fjkfd6f8Vgh7DkT+4V4rM9dmdv+GWv9qzI7tei9+8B9hVlRcAKgPAP//AP//XrX//6t+hCQdCXgQqH5qjoiu/egd+K+RXy96vLpy94+ZUKrfG4H5ThTXzNXulYeifPE+uzVfZ289KNhfKNjS/ijtgUxCrYw5lYJh/aXAp1XV6FOtR1X7vDJDgwuo66r987Gtuhsnc9oTV5j3VBfe533Zrby46LlufVd+evvz25bj/G6rdmc7cn157RBm33jHHtna3dfPFcDrByKVfMv954T+7yerkRfeBr5HXsqxhPf4pr7Il+VfxA2ZTczjW70uYfiyPbzg/wxeVz7JMvAHm/+OK9bNpaVmflc/ISZ6vV1c4x9mqP9l2uvPxY4FU8w0c6DLW7v7zVfpVjvYfekX3A9pl/9SydJuOl6QyaroC2vtqBHmUrn74W17S32LZofPe0mxPVd7/023bPodu+RcGPrqG16Fvoa38hvqzt4S0eJwO60HmQbsj71xbkvexg8156V6wp9t7YUlwptgBfzBbgFgRRfWBcz+S7zVlOXGwsp5DfsIfqGfnxcgn2LOeyp5B9gD2zD/vvfJM/3zNyoOv0ce0g/j7ppna6mZ7Wh9ITcM91+oW63v5kirr2jp73/tqtgbyh9cHKH+wxHbDv+IE38YsuiIX4GD/lm3xOdZ9o9SwU3vr/+1eDeyEmx9xerC/n7BospIP8JsJLn/qexhDwzqev9+QYtd13bV3W6Fr/rrPnahvvXSina26M1F6jChiIeZiKUlQQeG5RiVKn3BmfIKBdMHBfG3UNikIFLm3j0TUUwU27ZPw9WBPDgq+C/bLW2ihHQQk4DfuJUhr7LKnaQ1CoAFGSFa4M8RyN7+RCduSknZzg6doz5kqn0gVw7Z1kVtHsys76dz/2Fy/i1atC4DrLAjyn6bDEwXUwRoN+Y6ADwhYEJAWSfu/aQiBZ4H8HT2u3p/YXTzYh4Bw4ies4Sq60OR+Uo1mHxMHl9HYcai5tY9F1nOZ237u1wf33kgp22drJM5tuT+A62acz9p78k/elkN16rqLY6gDgKZ3fQmAHUza1cpfAFcDItwOqICcJdCAUCDtUO8B0CI92D/bQDQJtySOdqdhS4ihQd3jM9nPS2enqCdB7PID4Et/iMf7iffYH+fUnlOBtEKqvBLBEc/u6Tld2rHb60ljQd991sf69vbVXtl+RJX+NR+xqfTSbY38Ok2wxeTsgPBW9yOhbYDybpzP5ik1+kis9AwlZxYCltbumA9oVY+p33ThoTm3UfVR/bXt2bd+tJR4s8MPa8YTvsyc8sT/7lDAqRLGHChFsQNFGMaJf5+yrJAWcfkW4r7q2wLdfCEIFA+MqHGjfXwWuCOjLN3bn/WzPWqzLIQ3Ybr65AmC2hgfF6OIq/5CdVXDPzios8DXFO8iv5a/Q9WP68k2rp3RUXBKT6Kg1iPnJkJyslQz6wYREGyTf/MryH/pVS0VZUGRRqIXrlxx29zBLzt61SXs6RhfjkbWyq3gVimXR7A7yt/a1vtb7yMbe6FYFZmskT4WiistkT4/oRXpTMVDByd+9UxTsS7QKUYpf/S3AvjD1LP2jV31hmk4pAm5RuSJgX5bilfWSCb9RocqeyCzba790jN2i5Jtta7uv3TOeXztUVGB7+aMKEPhUITi5VwjM7uxtC+++zFME7AvKvgb0JWC/Agy+9FPgU+j7p3/6p//6x3/8xy99qGKgtnsofP76K8MKif2acF8Getf99WD+wBqt1ZqzX3thu/wLPtMLvvTylz5ms/SQ/WSzfP/mUDcusslyzc2nghhU3CqGgfwnyI2CnKmDnHbYgz3aYbFDv3YFge4Z273m2YNl7Sd4f3katG7PtOb2YV+NLder787X81FrA/faX2tzbUx73+unZ6PW5f2hHCGZiP38aTLkU/Oj+VJnGf6U75E3sSnxnl3RG6BDG+eL39kVf5hvLV8r70Nrsz/jjV1/IL6w16uvG2P4RGvlH+lq8UUOZ190ttyGfpa3vcrV8An/8Aw/8Y8Oa5dbLW/TbxTicznZ0/W2zQeuey+kW5CupUerQ/rSj3QGpRf60/+uo2wl+mmKbegTPMeutO84109Fux3bu8Bcew/1POz9e/3Utqbmye6hveJPwLNklVzKgdlDecjNf+UUxWGxlz3QwXKK4gtdFcPEl2yATveDRvYg9vHJKFQQBG1j1j48n03Ju8y/hfHio7WIf5tTdMZhxzf3Yh+d9fIDwD7Kt578eUh301P2ET7SU22UvNLX277jk2u6fZ9HvcszqGtrcc86WxebTfbBPtsvWp6pjU97Bi7PvLRYieK5GNq56Y33/7MQmBPKGXu5Fy/luLqnnSO79KkPhTbTwdU97zYv1O5+79a2ttZjXNS9rnuu+bQplXsUzBpcr1EBZcS8KMZlaBgoEemwSakr1m27RNg1MIAKfwWIV+O7Dt7DwN9DBb8SJGvVFoAKQvZB6Bke2BcwQrDf+BA6DOFVNFnia7LEd0YarzegJTfX2iurDDtZ1W5eSG/oi/e3llsItH77SMHt2d5XXpKFnCQHlaNcZyl52AOxBLXDZQdkiYBrYzpQSQwUAu8hwfvIljzJi0zIAe/jOWO2T4ifeJdtFpw5DY6E00BzJjm0nEzOJyeF3nGo55snR9S1d7nOoeawrKN1XaysUdfphX2hrpOxa2PzBcbk5KLkjS+u8Ulf8te39pse4DH+soPsixzI/8qcHDt4C2iSPcmfoLdFQOiQvXAw3zFbDBQsBdySR7pS4YWeOCQr2vAR1maddHUPPBsk7RUP7J/vQuNV/EUh3td+kldIv9Bto6F7JZjadCLUD+lM19rup0c9/7QWSI9WJ+gAXVi7J2tyxicyZ1/JG08rnJF5h22o6EX2yT2QP5mV9F+w/7V7/mKTHyBX71R88/6SIajIp31pYysAbl97gfor+IF3dY2CNUDt1hfoIJ9VEcJe7Csfhw8KIpJFOp2OVwhXRFGcU1BRsHPgV8BRlIAKe1vs28Jgxb/Qc/dXgfuayDu3aCNBZacSUrDuDn/9UIYs8MRhMV9cIsrGxIknG4PiDrta2+Kzus7XsTX6qY9trq6au9jkfd5LR62JXMnHOsmjhN1e6Jt94f31R3jQr7NWzKoYiE/rlzyXT6PXZOsd9D+9zRdZD/2zvvIQiF9ra+JsMS3by/7w2v7Su7s36/CDkgpc1msP1r5fuikkKXBBX7opcinyKQoq+vUrsPVXCKzY7FlFKQUzc6ZX+3Wp91sLPtH39dvs3NorLi+/slM8A3588734UCHQGPqIL+aIN+amt8sftpfc4hN5Wzce2QM7waP79aSCXF9LVgRUtPNrvRUCFQAV+xT9FAH/+Z//+TfFQLQ2PH0ZWDGwQmBfYpKLdbBvhVc+QeG1Qj7dtRd7EifpePGR/RYf8QjPrt3SwZtDZbfZXvZZvsFON8YUv8pxtl0+FORKoF1e5Vrb4a5DYbmXnMtBsIJAY2o3dg+LHSDNXbt39O4nyNc68NZn/fbiOffq09anvePL+dzT7n3WilpD6Blj2g/q2n17MserdbtnHd4Xr+UDG/vJjszyvxvz+VI+lM8pr2dn2dr6G3pUPKBbxfBsC/arqHK2qHvs7+YCzgEVAjfu5z8relifdVovrK6WvxVfynno7M3X0tVyKZR8452+eLk81b7PhfeubxuyDX3piz4ybYz+lXX6kO6sjqwtrB6B+64rqn36WkzbcVFjt9CmXeGu59D6LnbMttHm6zq4fvUsWAvUZ60QH2ovr+In4DG5OwN2fgK6smffzX+dGYq9bIEePtlCcZ8ei3H0O50XZyoAoqHrvgY09sZIc4qTcknv817vZxPyV2sqP+iM43xePeLmYOyjM7E959PzDfz5npHXVtLd9JTexls6qA//o+lq+umajFZfa+tf/0ZHYMemlzuue/XtGlqnNVvrno3s0V75hPLNfAae5B/FPrzrK/k+7FreouW73Xt75rcLgYt9uRcupZgcNGHkrIHA9tqiWzDqWr9rcxtfn+fMm9LvplH9+oxDrU/b/Wjj6zOPPhR6X8l6ykXhKB4mLjBO4g4MreADEmKJb0WmFPyCUUpgguuncRfmbH7vqrhXMu46WE9ta0RLlDIysI+UgpJEwb2CFOBHypWy4R+68o2/y3d95LWyQheNh+TefNtObt5nHeCa7Kxt5Wb99sExtudkhY/4L0BLFjpU5yhBQN9kvMM+bEGQ00P1dc94SQEnWGJg7g7wDgfJtUTW+uL5Oj57xoNXTi7HARwWytEs5WA4I/dR19pPMB8HaYxgvo7JdU71yUldZJdkTH7JWl+2ry8dSnfQdAoP7J+MPYcv6R/5G1vC/2S79JoeZBt4zu76qfGVueBFfuQqqEkOC3Z78HZQ7BCDduB27QuHe/AWPAVL85VI0ht6sgmk9WyRgt1bO52ly/YD/BGbzGdlD/iGV9lNOoSvrpOH6yeduiDn5H6vn9oFXm16hJYwuqfddX33nSFf0drtA22v9GAPBewne2fn+WJ8fCqySIbwXkJE7hX2yYaMJDYOpQ4A2vXtQWBt3xz8xRYIFt5bga6EyJpQ/ge0HXajwb19DjXXtncMPYKu3TNGX+27PrBuPLEHiCfswd47DNFnB3e6TdcVJBSeFKEUJRz0QZHlFgMVKSr2aQfXfT2omLFfASpymLe/B6hYk51Zh8TUusiLfKyXPOzhFtor0BSD2VgxIttKp7Ixukb/2BN9ZF/AnqJ0M13Vl+2lrzc+eR/fzy/R0xJ2a7TWZLH+iAwk6HD9ERnwQ2SAN/wRXt0fUOAXP4Rn5jO3eFYhsKJpeiNO3sS9WAr2wT9ld2IaZH/5Wz7NfB/tzbqs1/rJ+X5pmu7s14EVvBT/ltZ2vwIiveprVbqlsAzexX9XmKLj9H11ij1YNx7Zw+oV2dljRUB8S89qu4+XwK6fCoHmpbfe433eizf0WxzCn2RPtmwie1PYZEMVAu2/ryYV5hToFAAV7Pw6ryKgQt7nz5+/QJFPAfAj3K8DPdt/bDZ/f5fRV4jerRBrPdaF/+RIpgr6+0WgWBu/+R36kT/FH7zCQ7ykV3SMzsl16Z/8dW1XLMwOi39s88a/G7Oi8p5yoHKkp3yqQ2CHeu0Oge7p36LAjtGGnt22Mc2B1t869LeuVyh/Kx9E754W7u9YtLW4bw2tqz737UW7PXl22+jOibYONBlsTkBG+Vq5TXne+tHON3zOxns2Js4V67YAQqfyO0Df2Bd7hwp/0QqFm7+BOcT8LVh7F11df2BNdLW10tUbZ+gpHRVr6Cedte+bp+FT/CqHklOtzsbLqPv1G2+svu7d6+bee66TV+8K+lD36YD7tUM6QGdWL+gT6Is2Jptxnd5tga12+HSKctuP9vx7Rb97716jr+Z5b6zr9theQBsvllfxM95nE/JhOsGP0RO20NmXPvF/cuCn/LfYmy04n8qRxH16TK/pN50HsbiiH6rw9+qLQLYjRrGJcmK++xYCrUHcqzhuffIv63XO2TP7noftkS+35/Kx7AU/ok+2go9oOonGX3zXFyWP9DL5kMf2kyF6243XNhbcr+2dXfes9pW7dbhP7q6t956T6AH/gKYL5Zrx6Z6F04/8zl7Xfuv/8Yc3xjwWAgMmY3jKGONRTtqCQBtarLYxHVAtsoCcs2sO15tMg3n22v0Y4P3d7znUPf3d632od6D6rcV7rS0GPhUUKCUlxSyHBYkH5NgpcQd2yAi/F55jGAsBztwZSwU+1xLy1hHVhzKo1gnWH+whJWhvaNdoe+8whD8VHfCMIaKAlyE+kwMkszXS5Nf9lU+yqb3y6p3kBNZiTda2RYEUu8IJx4KP+InHnJBkkkPiJDmnDmAl4xLxfmryVAAsEdBXkZBj9Yzk4CMnaB10hSzxP57n+OzN3rOR+McpFKg5jQIw58FxLM2JoZzOOip92o1bR6RtXtS1ftcFpQ1Or7AyRtcWgRy3ne2XuOcnQFsfnri/eoBXKPlrrw6Qe4GxwyneSxLJgUzIB0oSya7AuEFxD94OYMHh24HGQXILgo0Fh2/BcgOmd9AZ79wEsmLF6gi9tRd2XJBMT+ybDeAJPmjjmetscmWQXNAnuS3StWS9ukcHYNvpRv092xg6tP33fYvWSfezg/SifeanyZqd5/PwjD/NzrcIgc/4nbxLhtauyWgPAA6nqL7klww95/lsn9/YQ8EiP1CRpXbXFfbgFgC3bR6obV9oBcHu32eM63AULxbxhe9yWOL7wP7Yg73jgwSwYiD9pu/0f78KfFUMVIBBK/pt4Q8FhYK+AjSHQo0v3vrKDbxTUmotklQySiZ8tfVvEQEP8JS/72CW/81PsKt8cHElXwPZUrqpfe2LvhbLes4cV1+9D9Yv0VPrI6tkwR/RMXvrwFpBaH0MfuAP/6O4UnuLgJAv4tNWl+MZ/aULeEVP2I81WV85ijXLM/AP7/hXkHeUl/BZ2SB/y6c5HNNJ8yumeR/dSr/8sMTa+Fq+tT1UXE6X6ApU3FNkQhUG++qvPtQXqMbTtb4CrAhIZyue4o93023r6EuHfDVbwB86lc3gkX2BfVbsqwBYrEG333g8yc7JPBtkf3wJviR3dkdm5Eem5M0OKgTaT39PMV70dST4IlCBrn8M4mtAX/JVzEP7EvAj9HVgfztQMVFRcf9eYF8F9kVmhcDsm49Q5LUH+8mW4zmdr5i/hUC6iH/4SL/oYPnv18PMb9kw2wviR7a58W9jVIfvDozyn3IiKGcqn4reNjjsdehfevu2bY6eg961962r53Y95XCt9XdBc5lHG3W96+idrUG/Ne/YXd+9j5+ofKD8Fc9Rcrh5ALmRX2e060f5G36Iz8nf0JF+oFasY1vsl07xd/m+7Kv8LB1E3cvvoj0DnQvY68Z87/Pe7N6a+M3Oa1CsSVftTyyxv/KePTOFcqwofi3/nnjqmj4bi7ruWeg63d/+xke3TZ71aXsXeaOu39Ov1RFIv9P7T58+/aZ4BoppkG10HRpfW1FOu7Hv3dt296yl68XTPDt2r3cs6h3gfntF40c8iq/4DGSRLaQb8orO5Z196RQ7oGflFcUbsUasKm6Jv+W/m19kB3S/3ErcAT5a3qHtXucjefH9gZm5YX8bQw4m7pWDlU/cPEwu33nY3uyxM3H5FMov4AewnfXpayshfsZjPF+aHFCy+Z42vdx2OuBafzK/7WS+ctdvva4h+YfqbtCZWVu8w5PqIvzKnok/wtv4H394e/lP7x3OvNxL0G1bAEEQTEKpHc3BWbTnVoA2UUKtnzC37Z536Lt070d7Hm19zY+C95pfnzVaG+ahQPlgAw4jA8kGZU1p0YyvJLii04LCw3ttBtE8wDhcV+ADQcS1d9ZeCn/wtdiHGte1tYPrAlF7y/BGKb7woELL8ihDTL54nJy1kwPoR9Oh+iFZ7Pieh2RkjHe57r3WkMJDzjDYk32WKOBt/OaAOCIOqSRe0tABrEOKQ5jkn2MT9CsWLO0eCp55KgRKDDjjnKC1pC/WeR0fPrd3FG/w8AbuHBtwINexcTjuRetzH3W9z6AlD9rownvdv84pJOOVdetPpvYE2nQguRpn367b/8r7UsAvepCers3iawEmuXc47WAqQJGToEV+5E22JX8CHlQI7GuVin4KIBUCHVzBmL5Y6nApgJpHoC2h9B66cpNI6yqBLFjaB9u2lw2UYM9sIHvAH7zItlaHyCU/qP0kw4sOSsWHdBB9ahvXM/Qlvbnj73sW6QtYe/K2N/tce2fr+MIH4hPbysZLghwikzV+OxBk3yVCJUOSmop/dECiU2HQAQGSIeQHKhTAyjR4P18gIatAV7EOBffufdc951ob9l5ze6b7H82xawsO3dZeMSK7oKv22gFJgriFQLaQ/iuwVAjcAo4iQBQUZ1wrzkS3AKhYYK7si015F7vybjZlLZJR8rJGay0BtRcysOd8b3ZFR/jeYng2lS2la4Eespns6NrS9mvXl96yx3SWvnovbMK+hcBkYS/ii73hvb1en5Rf4pPwH62toNYY8IxEfg+25qa7DgXk7t3pS2vKF60/iofsrtyFjxLX1t92MM/n7v56r3VYExujW9aavLfATDfoSV+/0aG+ElTwU2xS8OvvSxqjQHaLy4qLdDZfjn/56fQJv62rIiBZbFxnc2ypfVUE7Is1Ml1UGDAOeo6Nmiue8B97QMvu8MUaKwJma9lXvFB08xVkhUBf5vm14P4uoCKgYuD+U5BXRcB/+Zd/+a9//dd//ULvPcXAvgjs7wzeQuCrLwLxv1/xtx/7UoCt+GLveF4hkM5U2MFH/KVjHSLZktx242K5QTbMHosp7PTGHDGpg3d5jpzoFjbKk8qlyqO27ZDoIFjhArpfYePec90hsmtzede2o8ZoW5M5al/0TO2b78GOe9UPra1+be9u3Y11bR7txkFzx1O5QHks4PueQ/lY8kqGm+PlS/kdPnzjPp9FT8rx2Ba7LabRKzq2xfZsnh+K6u9e/hL4THbqebFGm57mF7yXfVtLPpOfBGu9empfdJWOyn/t+Sk/w5tyqfLw8qnyLP3xFcXneOuetvGhe/uMa3B90biVoTadqE97kV6gqw/a6c/qEfuoeIZ++lpMC40P9dd+Ktrt9av2jgt3zKv2e+9AW2u2pB0fljfJKJBRtsBvyS06M20uTKfkMWJw8ZmffPphOF3tjFt+UZwRg8t9yzfkDBUFXdfPXxu7PyQ3HxvrbJNNyCn4cGspRrIN67Te8rH141uHsFfYs0BnyFf2kl2kt9kAHU1ntfE9qi85pZ/JKHnpf69tLB11Xfs+v3bh3ai+1qsPtea7L3pg76i9O+PxIdp4pL0/OMG/S/M/9b2N//mLwHXAFznkGN7LW0yKmZISlPuQEzeudmMtNOfX+G275zntBB70u6/ffdfW5jqj0d9aXfdM/dqtx3sxEQNRBwIMimEVlygqg4MtNpUUoxRbQtxPz1HQR/G1jUFLol1nxLXNtxS8EwQU717aPbBOa97iHwOLtq9gr4wOKiykVBlefEq+8R7F2yuLKB3S7l46pR2SXfMlt2SEQmtJVpAzDOsU4y1ssrDJeE6Sg5TsdxDmzBwugYMT+LUlEZyna/1BAi8pKIHlBEtivauDqMSA7EsMyCQZdBDNDvAiHt4CC3AmORLOLYeC5mg4s9vnmlPqmag5tRfmz0HBK1+xMk6e5IjqIz/7cq2tz3W6pS+fUF/yRoG8XRvHiaEFi2uvZM822B25A/5LFPtpsQSRvDt8kKukr2DncNih24HR4aUvlND+YHtfRTnA6nPA2QN4gbSA2fu2cERXrAtKIulsOpwfqHDRXr868i88YBf4g6/xe/VoZfQkw4uCaQlJOogCfeg63egZetq9S+97Fq0R2guaT8re8SD/lq1fG2ff+CkRKQHKttlsSVCJUD/hROlARUB9N+lJjtm+uWEPBhdkzN9UqKvogm7xrrZ7JVKgDT1jrHbzbrs5mrN3BfPs2vJ/9LFEcYsSeCBBpMfZBZtQcKL/sH+3bIuBCgBPRT+0Yk0FwP1VYKhgwJb6egiSi7Xxy/HfPuIZ2Us8gV6It/wBW6I3a0v0io/ZmMeG8l/Z0Opqfg6tvX7N82wz33RjE33lk8SGe3BNBvjPJ6WT+J9PChUD4xWZaOtvjGeSXwdb+k/GYtnqLJ3pQFvSDmJX68bD2uIYHyWuVQjM1+L9+tz2x07yueSY/ZExWDN/Sq8UvdKrCoJ0piJYBWbXff0HFf8qLNMr/tq84B0Ky96HNw432TeeWCNUBFzbwxv74mfQip757oAPeOB+Y4yXF6wNJnM8yebIyZriB9nihz3gBx7Yv6JnvzLdrwUrBN5/EOLXeBXtFPHg/krwFv/Q//iP//ivf/u3f/sfBUHFQ4XE/tOwee/fCeyLQGtSnGXn5EEW+0UgvbyFwPzp2jJ+VQikc+yY/onx5bjFRLYsVpQ3FA/hKfaJSx28UPFL3lMOJF9ayJU69HXAq+3gt8UKfbX1f5riQONcQ3OBXO22m8+7tFtLeaDrzfFak3uNie7czWevza9fu3d23fiue0dt45/mNzeKt6C/wzn+R5MJf9o5jU8mw831+dL86PqcbIx98mPZlrjGlhXv2DY7E7vZWbbGDy3t3qJY43n6aT7zv/Kb+UxrhZvviw90VeywR3ilo/Go3Ko8i6zRro2LkkU6ra/27UNDc+9Yc+283mlu98myMfoX6UTtdALNVrSNAfYBt5CWjVzc8dtWoAPXzXHvvxpvTeir9j5359hx0N70wV5nH4CfeBjP1x6AXrAHPm1zYaBXfOHTWZdO8qF0lM4W1+TCbIFeb/4rt5JrdA5aCnw1FLfZijjONswJ7ML7ykcrBG6MtM7qIdUx1o+vnQA/IK8qt3JGeOXTnTPS7fQ4/rrGd218j6ajK5PkpE1X3YPkWn/PJd99RrsxjeueNWl7d2tszdZ1z0ubc5Zr4kO+kl6kI/Qjv4l3fA2Kl/ha39vYH394e9FPGLYvu/BSE6K1vXgX0sHttt3PydVXocf13q9tI82/bc+g1qBtLOhDYw5a/z7Te5sT7b0pGUbGLAzM2KpWU9QOEZQ3BUZz9hRbolKCLGmuT1AoiS5AdMhf6tmdF+2dqHVUmEShex1uWm/XF5TB/hQRKESKAiVReILiVTKL93gYnwM+r97ce/VFVz7mCuZeGbUOtDVa7y0Cgf2SUfzE+5IFTkgizjl2QJZsCuacVwfhEgXODThMSWpwrb8xJa+e71DFCToAdVAoOeAAc37r+OyD/tmjPePL2iFwDDkKzoPj4FjQnE992jmrHI4xnkOvI+SItM19Hadrgcn7o7uu5LdydU1+qP2kL+RYX/oEZFr/6l4yp6uugewLECt7IH+2Q/6wiaIkbQ/dDnnJsUJgB+Y9cPcra1sEdKCBDqsO3wqCHXI8Zw5zOcwJtAVN73PQL6G0noo2AmbFC4Eyv0GX7Wt1Bk/oDD6gEI/iOf7hK7gmn2xuZXixsr5y104nan80bud+BevK7tsD2dvf2np+OP+4RYi1cTzNvsm6Aj/7JYcSfAmNBAhKdMiLLqDg3h4Q+AFzgXnX/qEDQrCOCgnkXEHONbi+96H2zhFc7xxgz+nSzgs7967NWq25rxxuwdS+7R8/JIUVJ+h5xacK4/fXhOEW/aBiYAWCCjXmYUPsqi/bFGwUDKyhg1p2VOJZ8ml/ZF/hIJ+bDdEZ4CeK8fxJfobe5b+KT0+6epEP9Ay9pcPscfW22MT/p7PWaK3WTZbkQAbxP/0sIVeIzS8lA3yC224M/uGdZyt24R//wxa8M/3CO37SmsQt/ANrteZ8Et9aHOuHmvrbEx/GFvO5d3/she1kh9bFV96vTvlUfncLgulPRUGFwKcCoPGeq6i8vtk7+iENnVq9sq4K49kxm3GgEdM71FTgs0/7Td8W7jU2v2SO9U0VKrb4jh/kvbwoxlQItG9f3PU1oOKbr/HuPwlRqOtvAyriwS0EKvj953/+53/9+7//+5cCIAoKgu7tWM/2D0PMewuBfRHY32m0zuRCHmybHJIBv2K/9k4n6QY9wR98iud4Sb/6IlA8ZE9PMZE9L9jlU8wTm8qpgrwnyJegPEuuFMqvasurQPvpuoLB3r99zdXhsbax6N4rz2uNva9264baxjfXncPcXdc2DoXe3bVxoO/OeecvL8VfYysq4T9azgB8bvkL30x2/GgyJu/OR3w7fcjW8jdAf4pv+Rw2xrdCvudbkL/0/PUN3kNHvRusw3roanmo9XYWo6NijT2JE/bZfp90FG/wq/yqvEofueGpa6iN309jUH1RfdlA4+8Y8jGf69rGApnW5z2LZK+9upW+6EunXGcLKOgPxu199Bbz0MZV2Hvv/kfjX7XR1rvtfR7u+sFYPFjgSzzDy/j+ZBPlKXLizYfplxi8eQU9FHf6wVOxhv4WfzfeiH+o/LeiXwXArjcHyzbMwS7y3XIx7/JOOaf3i33iYLbBbuUL5RJyM3WMbDw76azXuYa9bI4l53rl19N3PF3gd/4IJRNY/Uw22u6RnWttfcm9selRfUsh+YP31O/9nif71qvPOrP7uzco30wvtOkFSkfEwHJQfNMXD/EU3H/r//GHt5f81AufXgZeyEHlpLZtohZCOFDQbdzty+G5bgMomEs/ql87YWt75x2D7hjXu279PWecMeB9Xxnxpa2vA3WGhlmUMcXkyCkrw6sAJxFBGWKH9feKfNHGhz3YalfkqwDYe0Pv1rau6BrSeyhhytBKnjoMaccbdOV5Kd7GYxT/tbuXLm1f40Py27nJJxlB67LWJ/lAh6143eGE8+EcOUZJAucEHYolnhykhKGAz1Fu0aDDvwPawlgO0PMdqjo4eBcnmAOUtLQ2MrNmDt1+4r09x8fARjmJgjW7LXhATko/6jrH5r6+HbeOUP8G9eav7V5JiDa6awvWTI5kt/bYflzbo/vtU1/27xn92sahOTKyjrpXMlUwDOwFb/F4C0RkTw4StoJiBY/kK7h1OKwQ6MDyqghYuyJGBzWHNs+aQ9HEgUcgrZjkfenN6ou1pS/01NodeMB+KmC01/RmgT/4hld4Gz/xmiyyK+0nGT7hyj1dQLcd7blX47q/oB/ZvvVZd7Z+7XxtHDoIZN/4l22TMx5LTsgb3zcBgpIfBT/UwbTkpyKgMY0Hz1/7944SreR6QfesK+qgiz7d37Z72hXy9l79FQBrS8L2/u3vnaFEEZ+AH9xEER/wp78VmI30tRJ7oP9PxcBFRZoKNdkOKGKZr0KB4lU/kU4G7IcMO9zhtf3Y3/W3bIgfoCdibrGT7dAt4EfoGr3LNvJl1w+/gmfyd/S4mJWvSne923r4KMkwnVVEUuggJzKgP/HfXvkMvMcH2B9SVCDCL6jdfcDHfsCxPKS3txBIP9iONfFH1oeP8bKCXwk8VGit3XjPSv7NQybtj514Z/Z497i+ty/46BU94W/pDB2Kpleu0ynjjPccnVIExKt8Mh32LvadT8YLPLl6Zd1At8gp/7wHm1dIvsZ7tkIFnpjTO7zvyd7oPNmtnLMthcD9teD+SUqFQF8E9o9C+k/Bnz9//lIEfPVFoKJfxUDtioGvCoEffRGoEGhtvlrshwDkw08ki/0iMLum//QEf4qJFQLxdPUtm86+ymvFj1BukV2v3YpJHbzLrzqIQflVuVL5UzR0UIQOfA6CtaECwfbdQ2Xjane/8b2r3K423P7yPqh/5229e6++nt/7rcN164De4Xk8enpnvMNT/XhtfvzXhyaTfC+I/fzqFgLFf340X0oX+KbiP7ukM8W4jWvXt7J59vYeOgN0LuAb2Oz6zfSUfecz85d8/VO+b2/iDf20x/fijbxp838U9NVfvo6/2vq7bqzrfV4b77turp0T6ss2tMnPtflR109In9KJdCW9T48+fS2idQ2u69/76C3mdT+4rsB3i3y3aPfU/y3Xr9po66oN2VP7dh2f8DA+w7WJm1fQIbrEHjr3OCtsDOYz6aS4Tk+Lv3Q4fX7KhUE8Fh/lDq61oRwCsiFx3Hzsa/Pf9eGbl1kj24V+oLh+fO0E1peHzgtPZ5nr11F6u3oZyIMsyCS56Etv0frprfalZKxtjHZ9Pd8412jzk7m+bCwdiOpn+9Z/95hOLPACb/gVcRBNZ/AK7Z7rt2d+/tVgTHp1OOOYUC80OVq7F36d7DcvQaF7T31oz2w/WKT3ot6hjbrXdRtubGOiYJ1oz7nWNsZz9aOtkXEBheOkQQCSXADFXEWluBXtKPK2JShR/doSl/oEsYxXX8+h7nnG/Iw8uu80Zvs/grW3D7Cv9muf7ZssQDs+xR/8iv/v8Tqd6V769NRnHs+hO3dtsA7rsQ60NXMQ9rFyiT94+coxckicY8n40yFYgSgnydmhgeOTsALnBxyr568D9B7JScnBFgLJ0JrJI/7bI/7Hx8CxcQ4bhHNi+nNW+qLurUMzbu+5RnNC23YvB+o6h/qev1gdqE2O2fLauf2Srb727Jpc3Y8WBIzxDF5xYtGVPVvI3vBYkEnu+N8hrIBIXlsIFOCeCoEOYBUBHcQcZhwwHTZrO3wap93XTB3IHebMuQdxeuTdgqbATGcE65JJOpq+dPCBa/fxgR2g+IXf2svf+J4M2OCTPT6BvOnfyr2+rrXpyfbtc0/3F9aRv1l7b09r5/aejGG/CMA3PKwQyB5LTvBbwlJiTw4OoH7CWfGvxKf2U/KT/Ng/H8H+Kx6sHwB6RrZPqMjQgeUj7HhU4UtRD+gObMFvC3/4Adtvjvv+9YP2VaHG/ksMFVAqBlakoPOgYM4GspOKMhVwbpGGzXhOscc8azMVa8hn7Yb88Bl/2Y412yPZQ/52i4DFzLUb/oSOAZ0r3ryyhyc7CJ7h66L0mA5nm+ku22XH/BS7prOKHNZMFmRgX/QJ/1dP6WS+ab/KxDt02+4FxVS8JDsyNJ95zU9/2UbyB/phTeJXiTvET+vPJ+FtbcVB943rGc+bh1zMm661RyDT9miNfLA126O92g9/2g9k8rOQHqHu0S33Ff6i9ArolDnZNz5ABSh6nj9evSITdmMPFf762vHVV4AXxnqWjPl2iBdrb+Ub1mRtdH9tTPxhUwpqvrDzla1fvfUruApvf/7nf/6lCKcQqCjni8D+U7Cv9/oi8P59wH4deL8EDN/7RaB3+/uE+5+b+5Vt6+YXyMl+biGQDmTb+II//BR/voVA+kXXyrHZFNvaeJhdr22zSXFm7ZY9l+d0WJT7iFXa5VmhXAoFB7wOed3rQHihv8Oh8dEdv/2X1u5avoZ6r3b9reOpHZoHXNubtnlcWxPa9faZK+jbZ8pFn56Lh/iK18bg880p86HAh5IdHwrJOV8qv+dzNtdjZ/SF7YoL/A196gcQxWu6huZjXaOLChzskl52PmCz5jQ3HS3Xh9XTchS6umc1eko3xaD0E736GehpuTl+pZ/l59uPr9ruR8vnGwv1rQ10r7H7Tu3mQpMl2aLe696lqy+gn65lC/RDf8UU0IZPX4tqF/qfinTguvn3/qs22vt7/tX1Pnff37j2APVbD7hfOztZu8DnsLny5hX0ptyCHmULfKE4vDGYLrIFPjRbKPZ2zi3Ho+/8sFxLziUWl3t1XczMPjYPzi7Kf72r+Mku1ofLGfqBorMw+1D7uDbiHBjsuXPBniXLu669XD1evb16ShbJJTnVp706m4yfaLpQW//OaR60tncYY52urRWsK53I9m/e2Zk6igfAj+AJ34LGq/LbYuHXZ3784e1FL/9GoAl38ibYdpNZSEG3RblXn8UkPPc9q72LbC60+RMw6tqz7qP1o7vuV2Pqb67tt7bWlKIB5cNMB1FtgYhy7oG0gzkKHTgodUW9jNS9+npWn3uN0w+1M4rw3j2wNmu8sHaOY2Fvte3X3ilRsogvrgtSl7/Rba88nvDqOXRlpJ1cWl/UmpOL/bV/vInHOUZOh/ORtPf1hcAtGe/wlYMU7DlH4NwkB8DZoRwfaOf8jOVYO0SsA+SAvbPEQNGin4CkB2RmHyuDq9vslLPImXEa68wKKjkvTiSHow/q87zrKMeT08kJaXNAkgPvLUmu79VheG1Le+UIZEyeYFw21zU+GB8lY/fI2zj99JbM0WwR8JLs2ZTgIgErIFYIlLR1GBWwyHuDoEPi/SrFQVOxwiGzLzIUNNBtu1fB0DMOO+bo4A4CKngfnUp36E0Hnw7iHTTtoYS3vdHz7B2PsgXAL7xBA95m28kne0OvLD9CgTY9QPVdasztv3NZizUF680W1v9m5/YucSDfV0lPcsZXdonHEno8Z78lMpIcCY7DKLn301CQ9LhXQnQToLX/KH1y4KBb6w9+adhbBx36kt7U3mvAEz6v/gqDsD4Q8oPQIWgTRLxRrKlIwUYqtijYKMBUrGEL2n3N5bqCIbpfa62tVATcxJPPxWOoeI4PeGBv7GVt5lWxIJuhW8U4evdkC1ef+UD+8EmPYWOYuYuv6S4fZU3ikjVaq4OrQlE664BJd+xzC7H9ZB5/Kgji2Xswxljy8qw58NOcbIGM2UaHWu+nK6B4Z31sK3Toxlv2h9ZXQbB4C+2P7zVnuuZ92Yh1rA9mb4qe1mqv6RldoTOrZ64r+CmC0quKoajnzGH/5qywnB3HBzzAi+w1vcp28KJDzBPI0r7zRQs8KO8wF16Y1zvixdpasia3LQTa2xYC/cqtQlu/FqwQ2BeB/VqwQqCCna/3Xv19QIW+vgBc+t7fCPz8+fPjF4G3EOjvF/pyUdHSuvkB8rIfeyMXe7VnsqggSzfwpTyqQ2R8zrZBHpVtszP2xrbLGYp/bPPmVHIZYNvsuhyotrxoIV8qp0Id4joE7rUcbOkeCrsOrj17x2wb9U60sduHgrHvtcsR7aW5uu49+tDG6m9v3dNfGzUWrd1zjdMXD+WXeFyuifdksD6UzKLylmR687180PpTtsre6I24kJ0B+2Zn9IuuoWyugh8dFGdWF/XrE3P4iXQzP5G/ZNf8eD7TeqxLvrY5W3pqb/ZUzrO5WbwIdBW/8Cne0VGIj1FoHOqaLmujrtPv2lF4esedgxxR95IpGT/R1YF0RN/qGqRf2cWnU0SD7Uef2qHrnnvV3jluce9VsQ99VSRce+m69UP38QMf0HiIp4D37CL5l1fIVdhDucXmxPIcYBPFYD6zwriYU/ylw3JW+ozS72JicZhPvigXC2snxdB7DmaDxVBrYR9so7Nwfhye8jT7rH7RuQBlM50v8efaC12ln9lF+orf2niPkoV2Oul+Mku2jVnZXppsG3/HhOZP9p6zRvesTz99aN3lnbs/6Ny0FPKde+/61Ln//j8L2cmjJkBr669A5JpwXvVpg/6KAgkR3HPtvuebB03Q3qvdGup7te4ds/367py9D1prCtcBG9b4LgSmijsU2qEd7Xr7am8B8GnOj8BYrCcwGOvcwoBgE11D6qBdP+BFckkmeAP4VfvycWVw0VjU9avnGpcsWot2CV3rJAd7hJVHfAXBVyDeL4YEauhQLNkXzDuYcGYg+DsgAEcXXEscwBgOkCOFTRA6nALn5/0lsJxfa7Re67YP+yIL+17+sFHOIIfAOcBTAM6Z5Uxqu5cjaqz7rnOKHE9zojlR1Lu1SwQ2SC1WtpANr31nX9ma8V3bv3H0VX8Uf+gA6Ev2kOyBHVUELDnsMFYhkHzIqcBFlgU/h0Vfo3TIdmBR0HB4UfDTVvRzqLnYYqADT4WOvtBx8HHo6eCTDl3dETwFzQ4/9KZCoECv/XT4wQsU4hWdiscBn8mBXFyjySsb/QjpZLT+9GTvvYoxwXutozVk79n5/gAmHxsf2HYylvxLOLa4JSEhZ3YKbFjyUiJDDhX8yL5iibY+97pvbM+RHV+gGNjcJVZkKRmCviyyll8CfJW9LfiapwKfa/3aFWK6xy/pQz1vng5MeGbtbOPyDA8qUijWKbJsQaoCTAU+NoAqYlS46X5tNuY58/SrwPG+ohV+WwfeVgRs7/bBVkow2Qu9kFj2A7ni6y0C5p/oHXr1P33m9zog5f+edNvzzcfu0uEOsPy9dfFN7Nl62Th7B3tKBnwDfbJ3fEgPFU8Av/A/3l8kG7KizxBP02Ey9o50lA7QG/ykGx1qwVqtG3/51w4c+sQ199lk9hjMYW/0z9zF3GwTHEQ6gKdjCnbWbq/rkyE9ozuo6/raO39LR83Frs1XEdDe0yl2S6eyVWtjN9kIXuSLd1/pGlQc7fryIBlnh+ZeWbMzvmRlbe/2YF/sRVxRCFQE9M9R/Mrt/fuAinB/+Zd/+aUopzinSKdY997fB1Toe/oaUN8WAWF/Lfh+EejvEnr//mqwQqVC4H4R+KoQaO90vsMkWSSHjYXlUPRPrN9YyM7KddldNi6neGXb8ptsWxvKs+RBUI4lTwodFOG2Lz59+rlQob1Fg+2vzxzott3rsAkdOLu+uV9jtn/b5X5Qv/n2He7pb5x7TzSY57bReLjAy80l0Xzp+lDyKxcg0/xovrQiW7keX9MPg+T5xUB2BnSKfrH1dK0Y7poO5o/Q7qF0UvyB5stXsGvvq9CRf0hHn2IQ/Uw3i0Oofa+erq6i9BP/XEN81IeCPnxeXe5eel4bGtt8vaNnYK+1n+ZPvuSe7FH6RJdqQ7q2+rQ6mN6joevuv2or0t0i3qv294zd9n3mzrP722uw3+7hS3wDvEwOaxPlKPIKNsEe6BF9Ki/u3Lu5RWdeOir3E3fYAT0u/tPv4m85bvnezX1DeZnnPP90Dvau8k8QA4ujfDk/Duy3H9jC2kp1DfvNF6D4gB+dHT6ymXQdv+lqND/lmkzIINmgV3bdS2eTpXHbt8+4Nr8+1NhswT0y17Y+1LqsObj+6BwF+c5infbt3/tv+PGHtxf89PXiJTyA4RjNYRVQTaave4QD9RGOa46tNur52jm/xjdnzrD39U59xqHb7t5s7gt2zO7He+6crlsD2n6C5ILydTBNQQtKFxR5Ffr2Pd1/hd71BI6gwgh6iyQlQ4zoGlJ7w+8oPiQzvIgf+HT5+YrvFx899+q6d+/6wNrtpf3iQ7yKrxxiQZhT5HhKEgRrDkmSAJyVZJxTDJIC4OAqAKLQoUVfBYB76C85kPRvIdBaOD6JwcrfPpILGSw/cmgcQgHXNUdyHZo2aNfHsdXnGTBPfdr1GZuzXCckKOm3lg1QYWVo/WRXO9vKcaPtNf+Bdm0MfngmSpfdo8/6yJ/cUfaR/N/7IrDDqOStQEjGBT+HLwfGPXBW0PA10379d4uA4aMvA/tVKO/yznSLDtHBkssO4/TV+hU2wL4chPYHCPZfsQxvCprxGM1+8DD7RpNNlCxWrh8h3UwfUH3fErSAjpB3OoO2Xnsg77Vve5YwVEzp8I1H7EzSkU3jZXYt2cHnTXQ6cDuISnYqAsIWBY2RCFVAAQmQ+aAkiC/wLnpVYYFfSK6/BOyrww26RUDU/is0QNeQP7oFicuzbAPP7Me+6CnexbMKS3CLUfS9L7S0LyraaBuvIHCLNpt4ejces1U8XT5Yf4luhYISS34A6AzdYSf8SLaxdnD1Pj1e38sP5hMhf7jPBXpt3mKV91oDe80/WaP18k101x7I0P46qNIfsQYf8CS9VCzFL8Wip4JgBUBjjL1fV0IxjO4Wt+Kt9VhLSTvwpRXexTHrd41uUTB7DOboIFCB0Tu8Mzsp3pK1tSnYra7Riwqg9lSRk960f8VCiC+AV+bawwzbTZ/S8bVR+7bGbIUPrriw+7LPilL2rR0uD5Jxducd/PzKGsikfZOZ/bETxTOxRCFw/z5g/zFY4U0BTiHu6T8Gf/78+UsB7+mLQHj1VeB7vxYM/v6gv0PoXd6rGOnLROuxLuvzq8HWXGzsV4NvIZB/IRe+hzzwh2/KxvEwHcRjPO/wWHxg45tLfWTj2XE2XZ4jFyofAvnR5lHR0IEO7QAY1e/gB65rb7+28eHTp58Lf7WN0b7v6jlta6q94+tHn9o9G4Wdt303374LxZunds/FwwVfyncuvTkDH1q+wodq31y/PH9zvUBnihH5VT6HzdMvelb+jgJ/yB/QQ9Q1uzSmHM3z6y/FYHrKR/AX+UzroaNylfJ8KG8VE+Q79gX0s7x5+QAV59D4RT/TXW196a8+smjcUmPQp7bnzA/ZwY7rnXDn752u0zuyRumEe7XToyh8etNzcB+0sw9w/UsV7O41uLYe9FV7n/uofWFP7RW6xhO8WduIx+SwekBH2EP5MV+XTZQbw5576SPd3NibLbCBdBvEX/GxPFksurlvKAculpb/biz1rmKp2CcGFkfFSGssl7Dmzm/r07MZe+XTO9Owmc4t7AZv1nb4E3qbPtNPwGM6uroK5EAet52+Lk1utx2MI/O9V9/Oja5dkLn+1mnd2Vf7WX14D/nPJ38yeP9Xg4NJOqTtxHtNAAQD+m8Qdt0hU79n6kuQYLznUf3G95y1uAeuUWOs4Y7btRuH1nfHdt06XENrtBYoEDmYZoAdUqFi3Srv74vmdLAXNELvjoL+1lZf1xnPRfuzd9T+8KA9x+9ksTyPn9+CJzks3FuZGNf7kk3yQFt7+64wu7xTKOFYKpyUJHCKHKKAzUF1AM4pOnhxZpwix8bBcXYcJOT46ith6NmcoOQg51cxJ8fn4HB/ip2s4vvyh43mzDbw5siinIk2RwIcyaXG3L6dZ4N8SUEByfUrR0Reaz/pVe2ova1tpXNosvUc3da/1H18Mobc2YbrZC/ZknTtQTu5Cz5kQeYdwMicnCtwOJA4NDqgOEwrVjiAKWo4wLxXAFxsMVDh0PMd0M3tPQ6pezCla3RoAygdpUObWNIf+lzAfzoEsQd8iVchnsfv5EUmeJ684FttPN38KI68gndZh3ej1tdarT85t0f7JeOSf/zAF/KV+K9N4yN7ZJdPhUD8r9iHVgys2NK9V4XADu98gPnpUoWFChxkag2wh4fvBZ21p1ABsKKFg4h2B2eo6HApvdLefuPNaW7vstb2YE/2aM/2jg/xChRe6HWg532lld4/QQFH4UYxgD1UrKkI5H0KI/GVHK3L+vKvFQCBHvCx7L5kkp+tWE6XsgX6T+eyh9V3uszX8XsdgFyj/GV9kF9enYb8HdBlvn39lPWx4wpr1k8uQAbFI/wXZ7ZAhEf0EiqM4R/eVyBD9TeGnPoaDthBsQ1/Vze9X4ykSxJ3vmdhvda9SXzFL7ENbV/GZ5v0DCW3dDhdI9vkTO6QX7Zue6YfFZ/ty561Udfuo9mta8+D580H+MnfFq/xOL3KnqwVD/bg0t7tLx7Yr1iDVpzCE2Ma17Pm6TDW3vHbGuzdmsg5+ZIbmbIjMaRCYH8fUIGtfxai8PYXf/EXX341t/8YrEDnV4MVAvuCTyFw/z4g9EVg6GvAj74I3F8L9j7v3kKgrwF9tehXmBUCrd0efAmsEEhP6Sh5kRHZ0Mdr5/SQ3iSH9Iz/Fws2BpYTlPeyPfZdrLt2Wvxi0+w9u67N3subNr/quoOfAx26B/6uQ2N3zB1v7sbfds83bq8bY55XtNwP7EOf5zyv3dj22LyuwfXOYXxjP2rHx5DvXHpzCPLip+Un5cbym2QNZF+ut36HrvCl7K04VzGQX6Vf7D6/U86fHS7tHt/kuc3T6Ch7pqPXX1iHdVmfAkdrLhbZiz2Vi928P+AL/qSjxR/t4lJIb1HAe9er38W22iiZ1B82zt13Oi8ky9rueV9nke5DegDa6UbUeJS+RWsH1xXtPk3h7em6Z3vmveueBTruGp7axlhz4z9q77ueYBwsv/AvXuP72kV5BZ1hE+X75cjyHbpWjswe6GL5BV1lB8WeYi/dhvJZMZI/Ll+4cK8fJLKTbAWyr+zD+8o7nwqB4iYbsV55UbnbtZfqIDeHYzvR6+P5Fvqa/qfj8TnfRBbpJ3lcOZE/dC8/SCcg/SDvxkLjanvWtffo632oe9bmOmrd6cP6Sf27zyfIafHlvbPcGz/e/yLQwxwTCpieEuagowSwAfepbUHGE6A5EpznvWf7wLV+be/3rDa67daqjd59XNyxO5f3tU59wRqhxCLaYbsD6x5ctziF6nu6fu8eak7Gbt6gr/e7xyFoZyC7xkvtI0eyPG/vteOHa+3l0+Xp74tXMmk90bsfsH/AqxyHgxaHqFBSwSCHyAlxRpxSB2CHEk6rogEI/jm3DvycHuQsO0QZL6nosP9RAttBtZ8SkjX5kWNyWT5vslrQXXAinIx7nAfkdIJrY92L9oznoxxNyAGB93NOtVtbWBlCMtPXfrLp7Kk2OXZNlp6NF9F0vXZ25n62A4KgoFJg2UIRmZcQkhF5FfQEN4dshxIHlIoVDmD9QfotBDqM+XWnpVsMBMVA8LyDj+KIuR3wHNQ7mO/htCBaAH2lQ0CH7Hf1qKQAzTbwKB5nR9kVuaDJCJLblfEvDXpC5uHaeetf264Q2IG7g3aJzpNNS3Dwlt1WzIKKDOReYQvdtvug7YB+kyD6Y17+ooRKmxxde39+BbWm3wX2o8DJr1REcZ2O0GvX2niAF8G9ChsQn+pHwbNbRAVrth973OSw4kpfLinGVNBT3KsouLakXT/9N77CjXnMmWzwN/+bb7We9m29m1Ty7+y9Ivm1CaD/9DzQOXpe3Ll+lq+r3TUfyQ/C9Y9Xt+myd3jX9VPiE/3lp9h0cYl8Lv/xHpb3eEYvK6Sg0JeCaAVAMqm4tDymv8k2/uZ38LhD9PIZOuBaN4rnFb+2H+2Z9pdOeoe52yufR87Qfu9hxNqzVfux//Qw2r36slWgS3TKnr1nDyurV9b3tGc6BvlfewQyRMs18MK4iqPN8cpHWYc1VWy39uRWIdCX6VsI7FeD94tARTj/tRf8arAi3V//9V//5otAeCoE9jUguu0dA/19wL4INHeFQO/zXl8kWof17N8HrBC4fyOwWEim5Gvv5I4X9DFdJBO6iH/4iKf4j9f3h2FixebIG/duTMves/kKHOw5+948S74Uuu7AJ8eKyq3Ku24xAAVjbvvT20HSGBSaW7v7zdUzxlsHqq81uBfc757r8sW73jvu9je2MTvPe+3lYci3uo+63oIH8KHlJZvzrx8tHwA2xw7LCfqKl80V44qd7G4Le8Xr4jdbRMvvu5fPyG+sr/SedNQa+AF6SkefCtblZeVj7XV5AB386eciHUX3enmMv2g6bdy2o43XzgaSS2336jO+d7t+JWe6groP6Q/9SJ/o2rbpDXz6qvcX9XsGvfblujHoR9do734au9h7T21o/V3XZ31PiB/LQzzFW9jcorMVnwZ05+bJcgv6Ji7RP7q4+YX4Q2/ZAh3OBuh3MZL+i5n9QA5q56uNKQfuOXNsrruxVcy7NsKXs5Pip3U/feAgf+PX0c7K0Hmhs0y53JPtxE/AbzyOkkFyQJNLlAy7n2zJvDaaDjTetTYK5vK8e0tXD9gUPYhmayg9QLPB4tb1m+8hfqBf7f7HH95uvFsIpGjoOuT6ML6DW4E2oTy1jen52uY0h/kkzDuuJF0fapy+3l07+rSHb4FnzR/tfdCawFo5bZQCWmfJRkUKcM81UFrGCe7ttfsp9t5L0VfpvRdt7gIieFafdbiOxmfXqHVH8a/72vEztP+AN8unJz7+UjD/rqX1ATnYz+51eVWCwIkoklQI5BA5G84HcooSAw6Ko8ohcmCcIscGHUpyjg4nqOuSVuP3YMHBOlRzfLeI08FhEwNyT2aofS6fGTznlQMoUOcwclAcxnVg+kOOKCezgSe4x0HkOHuX6+i3OB7rz5bo3NJ0j3zRdJSM6bP+lTEKZG1ctpAdbWIIFQM7mBUIt+iRvMmSHAU4BzAHk/17VA4svupzgLmFQIecfk3LYecWBY13ePO8ryDAnL/6esBzMK8A0iEICqL0iA7tYdxeOpC2R4EfKn6kU3iDn4Bf8RkvySJfQE4omaH4nx2uHv7SoAvpSLrg2rqya7AXe9oCvwQHD/CDbUkuJDn4JckhXzzEyxJ6ssbnCgtQ8SA4gG+bfLawUBIkAap4WwIlAfIu1xWvoALHHiK+BfZQsobaVwcPPmuLFyF9wQu+pwMK/XEwQuvvnvEo8Fv5Q2uw/vZlj6+KM3TZ11kKUBWh6PkWBbX1VQD0HFTQaU7zV6SKb9Zj7/bY2jehpA/sAejItQNYfX/S7Vd+dn1jfjd/qM8z1y+m297H3uh2egx8f7GpYpH9kAGZpsP2Tp/oWbyni/iH4jX+4Wm8Tw7RxtLnLY7RY3PzOemmd9IhOtCvutGPYlgQT0NfwrFHcqhQk20uzAnk2F7TNbCODiX2nJ1ZqzWv7l3Ym31qG+u5CoCQTa4dPulVvtZ619+Sl72i4ne0Q1fybBzerI8yp7mzs/ZtTcnBPpMvmbIbMUjxTAzaXw3+4z/+4//xNwL9fcB+NXi/CPz8tRAIT38jUOEP3faOAf9t2PN9DejXgu8XgX492T8K+dM//dPf+o/BYqK1+0peUVNx0w8D8gPJjI/mb8io+IdfG//wNV4/FQJvvMsO2eSTvZfrhOx68yLYHIoPKM9a1OeQ12EQHBQ7LL5qG+/5ntXfdffrB+3e5zq6z3Rd317vevWXJzZOfzDOPf3d0xcfbhv/mvPyEdaX5m9vXlmuiJJluaCcoJxPTiDfKyegF/RjbY7+sGu+BugU2+MP8jnsjx2KOShbpIfgnjGNX99RvsGnecf6DT7RWspZNj+zfvsQk9JTOgpPOdeNTRt7YNt4vjocr7U3bpnL9ca7vX/b22cu1HVt97VD+oJePaE/q8vp1Keveq6tLz1WhKu/vr13r7+laIc+PattnehHc917+yy03toL4/AGasc7vMTTZL62UZ7Or9GbcuXNk7MJPlIMyhbSU3rLFvjYbEDcLX/lh8VedoDyzaj4VP7QfRBfxevN2cxr/vIZMVbuaQ1rJ9ZXDsF+rZvN8OvZTH7dPjvT2Hc+gR11jniV16HpOh6vreA/pIdL9Wsbi5JlutkzqGs6oH11wRgwh+soW8g20NZzKX2wXtQ+9EVfncf1pzvR7Niz6Ns73y8EAqaiGJtDjuEUUZ8x9eWsn9o9j965zNH1OkO0e5QefdW+a/9d4J3mSpG6tobWbU3tjQKikg5Y5URLSFaBM1q0dvd2jtre0Xs+opBzwEvtqHWjteO1ve39/w2+fg/23bVbrzbYX/uGeL2OsGJgCaOAzPGsQ5QglBzkEIEj6/DAIUJtzo/DA32cJgcqYZBA5Pz2y5wOrB2QHBzul1zk3b7S+fQwQ84RMH5tjkN7nQhnsw5MX/f0a3OC9X11Br+h5oXe0TtRTgReOZ7FypHsovZmr8mSbLMt98hRnzHGp9fJOptwX/EX3UJgQZDsV+43ISz4kaEDYwfJChgKgf1K1v0isC8yQr+mhVYcrGDY3xT0vMNcByDzK4w4rDv4FVyB/pV0CqCC9hYDC6B0yf7sFfZAVKKZj8Gn+BiN5+SAZmdktfJ7ku/vg/Wz3tu7rSsbsN78YnZtf5IE9iNpqOiAHxVR8GqTG3yUnEhW2O+rQpbCn4LKU7viAiQn84B5+QD+APWuDhPWgK5v+B6URKG16QPfgpZcAf2ouJKeV/Qr+QJt/eAa3WfwDxSCrCEe2kM+UDIYP5aHCk3gcE+vUagoBd3HU4i/y1fvwMv4tsUa67TufKokkg3QCbpx/Wr+It2iZ1ev+bOSRP4N5fNKygOf6D6/yh9ef2mOq+N0O1uzlnxVfkp82kMreZAlGdi3/ccLOob3UPEU39PTeAyu8TmKx6hn8LoEH8y9eofXdI0+5Hesb9FBl/3ZA2jXF91CGLTH9I5Mva+iWDpXMdDast9suLXTFbxIb2oXoz1HZ+kvPnY4gXSKLaX7dArWx9ItewHxJEp2KJ3je9cvxQ/+aX1U+2eD+Lo2Zq3ZVnZBjmJFXwTefxYi5ty/EdjXgIpz0N8I9E89wNd8Cnr3q8D3YKzioa8JfQmoEGiuvghUBPTryN7t14IVAfv7gMVDMdDX8X0N6Adi4l86yo/Yf/JKRukhm8e7dAt/n/IoOQE7Ez+yuyebX7sHdl3Og17bL1+6+dQTOhAurf+2OyhuQaF+OZx2/fo82zP7DugZY/aZmxPu9dL2ZAzU157rM15f1L1tG4OPqOvLy1BeCU+5JR9KdsmPDy93kRvkS+UFbDHQjfU5fA2bY+t0qTi6PofOsUM+Z/0Pv8E213ekm+bIh5iXHykueX/5GR2lqzc/o6fluOVi5V9XT4tLtfGOnm6sqg/P02V9YJwx+vfZ9F1fstj7KOw7o+Yzvnm1vdv95E5nULqhrR+lL6uj6Z1+0I/q136vGPeqjfb8q/Z7hb7QtfXVV9uze23s3cPdT/AMfixv8Ar/4nF2sbkF0JHsgj1snpxN0DtxqTMQ0E+2QFfZwY27my93zgW+WYwVX8F1+YOxbMVzKNvJXswvzrETOY13Q3bCnysCyhPYSzZs3ZDNsBf7g3y8fcN7uR2wGboc6Cme4u/q68oi+UTJDiXflXcyX9q9ruszh/ldL3XPu73LdeuJZpfu1XaPTtgDal/tM7r3o57r2a/zPxcCO5yhtTE2B4XhUUyHnBhKKE9t6Lna5nS/ufd6+0uqCwzutb767z5+KfRO+2xdrrWhfUYdvLVRSiohgS3ulahsG4zvORTMmbI/UWtIBtq7Nu1gjLXjV3vQBu3u/V/x9RX23dBa0zXt5Xu8w6t1hOCnCjkWTqbkIGcoeHeorngABX9OTWLK0UVzjK5R4zi+EgnPm4vT42wlIRLYDhWSlHVwYN3JP7nZKz4w6gydA2DQBV5OAuVIOAngTHIq63ygdve1czZR82n3Du91Da2h9VjblR15Jbv2YE+oe9r2WRtNlt2zf3aBrr7jEV65BmMkhCtzhwJJF9mXiOE9GZCHA0WyJi9yFOAqDjmU+NU6BxUHMH/YHG4h0AHHlw5+PQt1rd0fRt8vA/sSwjx9DWF+X3soOnqnA7r3OwgWVLcIkj5tAG1/HYj2UAT3YJQPip/4Ho/TuWyMXJLfynXl/bvCnM2dfrhO/tZjrWS7X/ra2xb3JRDJllyz575ow78KCRUQAI8rYgHeV5iqAIjWl2ySzyZAQF7JzPugwgO/sL7he2APFQFLpiRviif0AZ4KgCVbFczQp2ttvOOjes58gI8lida/BRmJID7cgmr8qigYHytWLV+NDxUB2WL+FP/A++27PV5/WlFgf4Kc3kO+JV1P51aX+TN+rcNOSSIfuHAvv6u9/rLn1yd6R3bl/XR7D7DWKhZswYxM8N+eIf7jBf6kd/EeLyv04W+FleU54DPeJy8+rwSfbFc/yZ1u0QE6Ec87TIC18j9bmCmZzzd1D+05+8uPmVebbO/hPNtBoYM5/Vh7w4vicDRdTYeu7XmH92Uv2cXuMf2yr/zNHlDoWwd81x26jNXXM/iwxdD2D8nXGu3HXioEsp9bCOxXg8WUvgrcvxGoCOfvBCrKVQj0VaAv9yoGfv788z8NefqHIa9QEdCzCoHm6WtA8ys89t+C9+8D9sMxa7Vu63/6+4DpJd0mN3LHF36PnPJNeJdc8FYsIIdintygnKDcWUxhg9l+tgnlVuUz2T17vrZfDpXdy63kUE/o8Kct5wqfpkigDcYtvUWJrnuuuXfMvW9tjWsN5YJ7rR21J/vbvtp7D91n48Vt41NtPPXcpXwmGIv/+m9OSWZ8J0qe5X5w8wI6kb2W97E5ds2nsjm2zu60ywMX6V5tvoNtPvkQPrJ4bH46mg/h86xHjkJH+Yb0NF29uZg9PuVZ9BNv0tN4tXxLT/XF0/hLLjemub/6vrLQp73371ht8zbWnPUZc2m6EMg//aVLq5to91yDNtSfbqOv2jv+qR26ti604uD2PT2PPtnrPld79wb6Al7g08omJAdyXtugK5s383ebK8uF6JxYtDGIfhZ7xffyy+KuWFT8BLovrpYriFH8tLa+2saK0Z4F82Qr+XHv48th8zi2AmzFWuUM1n39+9oOP2/PnWniRb7+yYbwMhtKh1dnkwO6+pj80OTcfe2uaxt3+1cX0PQ/2nzpwMLaWqe116ddn/vrJ15Rz3k+m317/nUhkFNCa68zxvCl+gkAOLSP2sYnLNAX7R2cob6cYtQ949Dtv3v4JbHvbF219bdu/HDPXiEHv85emwK7psC1u48as891zzvAde8D7dYB8RIaY63h8nHb3Yun9/r/Avedrc++wu4/ZwAcRM6C8ygAlxxwhiUGEgIOqWC+SUHOMIfI4VX4WwrX8XGoDu05Pe/xvg5FHRAq2nRotf5kSU7xgPEyWsYuIEAOIofAGeTAcib3mgOC+mpDc1zqveAaLSC1JnRll6zQbZMTmuz0J1O0PhTsn23oYwf6oniVHaFkvgEQ8FYQKaiUEAo+kjXyJqeSPPJ0sHZYrhDYrwa/+huBfQnoIKaN+qPoT18G9jWEObYY6B39rTSHP4ch63BIp1sln9YqeZVslmjaE31Or+g5bIEZCpohPeNH8JdstJMF3qN7rZ0M6WR+ZGX/LVjbNkfz9C7I31mn9V6bJtdrzxIbcmVv7C57xj/JfIds2KJvIHf8dyCtiIImk5BsJD5gXuAj8gOSoS1krW/4CORcUrZt1L7AoWPRAaf953MCfYEtdOw17HjPN/faiT3EyxLCJ15C/Iw+8dRzih4VpK4vbd98qT1a1yaPFWkqgj8dstJ1oGNXZysEXN/K30E+9iNIssyRT9Q2dz6Qnmdz+azWyl7ZL7Bl+yNLshab8IBukAG9wie8j+9b4NNWWMHj+xVgsvFchVzzFMeurwFroCf0y7roTiCD1pw95ov6NR/2yQfnf9O99JI8wfxkTOe81xoq5mcb2TLd6MBRm/1pg3HpK9pc6VL7ok/ZjD22p3zq6lcHKpBT8EEVnSsARt1DPSvO4wMemNM7vMteYe3LfhyqyIe82Iq4UCHQl3S3EPj0RaBfD/Yrur7SqxB4/2FIXwUq8MGrrwP7ErBfCd4ioHnN39eAfiX5z/7sz76sw68q/8mf/MmXGLj/KGT/PqB9+VLYPumvfds//4IXZE5O+ERHkhE+khH+FueLeexKEVDcYGvFOPaHsse1//IYdo+GJ9uXJ8mZNq8CB7gOccHB7tMc/urbdsWGWzj4qLDw9My2W09z6G996F43Xlv/q7H2DE9tvLht/NOuz7X2pfiOxnd+c+UD5QpkJy+A8v77QxX6UAGB7W0xMD/D9/ABrvmD62eesMVBMN4c7Jf/oKd8yfpIemot7J9+aqen1pyeigtiAv18ilEglmzerY2HxR3t9LQ+VL/x5Ijqexr31E4mxtZuvtqNB3Js7kXyt4bVq3QrHU0HXcOn0f10ddvuR1+1n2xpof+9+cJ99mnstvc5aG8o2Pf2ZSvxMIpv8Zyt7HmrvLn8pjNRucXaQwXyfnBeHGIPdLd8mW4XO+l8sfWee8v/XIN2eXAx2jzZysbdYj2aT4diL5sVLzeWZjeB/dhr52Z7jw98Q2eVJxsK6S++4r82eWjDygdNb9HV22T9UbtnzP1EvYfcjX9lS9ZIB9ILbWPbx8Ie7dk9bePa98751v/6V4MpGGBmTI1idpSDrj8n/dTeZ7bN+e08T++FgjjlX/oU3H9pPL2zwFTbmrVR++kwq20f9QV9FLhrY1HjXj2Peod+7Xilb9fUeqBxl1+7p6f9ofZ+r/8vcN/ZuuxLf/uKPx34cgwlBpzHTco5mRwPJyR45ww3IeDIOEHg4Dg/FDi+nJ6E1RjOL8dnHgc46LDhXRyd91tHTs4aOe51Zva2/M6BCQYZNfrViL84EsaNciIcjrZ7BRljr2PT333PG3+p92jnaKKtqXZrfdIraE/po7a9kieavrrGB+34cSleQXyrMLiFQEEQn0EiVvCTqHXg7ABGth2sHcB8heGAUiHQIeypEOhrPwcxUAh08OnLwIqB+vsqECoGQr8e1ZeBfRlhDR2K6Fe6Zb10ij51kLYnCWcFTzol+G9RBF/waoMm29HGb20Uko929hYF97omw+T+rfBMz9Y2H5jb+/N91idZfrJpyY09SxzIFi+yZ7Ys6SixYctstQTm6Wu2ilX4rx22gAIVT0qIyMfc/EH+AvSXDG1S9ApkW6GipAzai37tdJfP4ltQ19oONvaPLj822XrCjqvdvODdrdNe7C0/CAp5l58LPFx+GlcBEC9hE0jwLvum79ZA360tna8QAPTh6ju92RhKt/ij9JDPkkTlV/NtHXLygfnR9bXGXepec0XNf30giFP3ANuBcf0UOZI3PmxcKvZUNKLP8R5/K/zlSyoSBmPx3PPpMZ1NxvkZeuj9+E6/4v0i+xPXrN812qGjgmBFsIV5Owy0V9Bnz9rZRDQ+rF092ZhxPZcesR+6RL/pE6y97D74FnsgF/oVxO1bfCK/ioNoP3yEDmHmu7K1T+uyRmu2h+IQObEXcUgxUCzaXw2uECjW3H8W4ss8Rbl+PdhXe36FFxTxFPM+f/0q0D/+8KVfRcEKghUA3W9sRUAFxf27gP4eofd5r78NqAjoC0V/v9D6xMBi3/4QTCFQrE1P8635Ujyp0FK8o0d9NYK3ZIHf2b84x76Kcdl+MWZ9ALDRDk1sls2jbHoOSr+x/fKl2uAQ10Fu+yoYdHC8bTDutitQdICsf++jT/Puc81jPe7tfNAe9l5t0O6+sfXjBereXgP+6Ufre/KXKD5DvtMzm1vevLK8hFz50XKZzfvYZDbL7tgwm872iiPsTptvYIfXv7zC+pV8Cv3UNu/6N+/kS6zDejYvo6fWbg/ltsUHsWJ1FOJJeoriI57VTl/jI76my9rFuDuueZKHe9u/19D7tm0c6j3aUXIGc9ALbTqR7rhendRPn6E++oduP0q/vwXNi7reOV61Uevrmfvc3n/VbhzYQ3C/9XQdX+JV/AvkQgb81epFdkGH2AU9elUcZwv8ZrGYvop/6W96nQ2IR3K98r3y3M5L5Q5R94zdszCYkx9na2h5bHF484rr361ZHF0fn/2UR+XrN9/rrPLk7/EyitfR9BbIgWzIaWWGdp1syblxr9rG9Ww6f2nvrd01u4rqY3Ot1z7SEW1j6ktf6vNseuS+Ob7q2s+FQMwqSNbmjDD00hgcth+0PY8Sivspqn6OTnv7m6v35gzN15rcr+3eba+w/zdx39+6Fzl0e0P1xRvK2v0CGhq6NrbnvQONV9teeXiPtaF7HX9ae6j/1f6err8FHbLQ2mGD+yvsO5/a8ROf8BMvcoCcAyeRE5QYcIQVhTYh7wDCEXJOHcDXCXJq6wi1OT3tDvzaxuf4OFQHDs7O/N7TQaODEsdmbdbIaVu3/eTU7HN5gneMl1Ez5BwBBwG1c1ZP7fB0H8zBWUS9S7t3cUAoJM+czK51QWbpoja52Vs6S3b6sg99eGE8PgB9x5fk7JrcS/jJW0K1CSFIvgooexAVgApM5EWOZKow4QDmy6VbCPQVg0OYw4xiYH+jSbFP0c9XD/tFIHRQ66tA6MvAP/qjP/rypaG5vcO7fvWrX32BA+Ae2Oke/aKb9LRAWuKZXtlrh09738AJ+FPgBPzDy/cKguj6k66zySeZL7JZFDwL2wbzQjInX2u8Np0926f9ShqSLRsj2xL0bFlSQsb4KGnpaz4Hz4ojDqJPhb9AFsYrunjWPOsD0HxFBa1Nhl5B0mWdfEY6Ca7raz8V5sge+K1QUpWviR97/Qo7Dsxjzt7l3SWHFV2yGaCjUEEQ8CueLbb4l0/Nr+ZDvQsPvN8hrUKNta4P7bDHl66O05fibD7l6iqfJSnqIKO9iSG/qI0Cf5jPdB/NT0bNA+Y0ZmOd97Mrup4Nrk5nt+un7Nn+O6jGf7wHfMNPfMTbdPUW/hZk4pmKgOD5q6vxn/zpljUkg0XysG72iEre4baNK/ZCuoZCxTF9dF47vUf1WVeH8Wj2c23H2j2THmUr+U3v1LYm61MwsFZyWD8Krslpsf41GdZfgUpfPNiChHdby9oW/ScL8iEn/kihrH9c1T8MKQaJK8UdhTd/l88Xef3n4AqBfRHYrwfvV4EKfYqAoCDoWgFQ2/3PX78C9IxCojme/lOwd3r3/m1AfyajH4T5O7nip5jXrwX39wGLd3SYPtJt+ogv/B/Z0UGySk7FOrLB82y/H3axf8jm0JtTQX5AToWW3wD7h/IjyC/kC8DhDrYNn74WAvSj265AYb6uG4/W3jF7f/tv2zuMue/YdYFx7unrmcZ3b++j6wfxAXWtXxsPjasPvX4yWn4Z/zugkkk0OZEdX46WH6D86OZ92V42TE/EivU7wNfQKfaXHfIT+Zf1hQv3+BR6CT1rLjbd/N6XPwFxKj1NV8WB9NReilWv4lWxJYpH205f9eEl2eEtXqPpd3xH9fVMctg59h09p3/bxntWX2sI3g30YPXi6tfqHgrGBNeNQb+nHVxnE83pOrju/TvPR/dftdGnPWi3b208cQ3xZ3mXLGBtIpRb0CM6hPKD8gt6tjbBFvhQOlr8E2+LtXR6cw0xST67OUc5Q7mbtr5y383lspmNz97B1m48zm46y7Cb/Ly1X/uxP5Dv9UOBeNDZ5fp8ORldDviMv/QXr+l0MkguySh5kaP26q376Kt24+rzbLoU1e+97llH+qDd2tKHbNke9GW7i72PurZfY8Hc5np7338XAjEP3bYAiuacKJt765S3vwNd9/W773r79e280H392jsXFMi3vQL+FtyiVNDfvU3eP0Jrsf7WFN/qWz7YD4evrT9e6G9cY2o3BnXdvM3pXdA16rq1WCe6160b3f38UsBHihZ/Vznj8bfy+q51+bt8QzkEwXW/IIKS9BxLjpAD4og4wQ7b1wkCB8i5cXgo5+cArA0lruv0SjA66HhfB9gKgevUrL3Exl6SVcArRsuY8XEDbW2GzVHpe2qjwTVHs/fNrx31nt6Z8+j9yZWDeU+O5EZOaG3yqy/dXZ3HA/T24Uv3SqDwDfSvzJO7ZEwQ3OBXAkjm5EV25CmYOYA5lPg6zFd6FQJ9yeAgAxUCFfkUAisGQn8jEN1fD75/L/D+inB/K9DhqIO8g5GCibXRMfpFt+ioQLoFEvuj2yBo0vXVMcAf9iFo4u3VOfzE22yKjeVT9Cev/MkruL9jPP9Ru/dGrenJnrNle7TXLS6wtYpkko0SevKVoJTE4KdCSMWpZP6EilkKgJ5RBPR8SRD7r/CHQr7gPVjbFjBQ6IChr8QMtScyj1bY6AcNsAeR94Bf9OUejoK52Ei+8emAZI8lhlAyWJEVvyr6uY6WROY3412JYzyxz/ZnX62ZvB2q6ABdoOMSXfohKaQvdJou0y+4vhT4LL6LT+M7+blNjkrC+Eft9ZV8oGRNO98L6yfNwUf2vnSc/dBt67NW67b+ikYK2+k0OeA/SgfwhQzwCg9R/MRHvA50tq8Eo7Xpsme1PUsOrldnvaOEnQy8mz6svwnW2eECLcbxP9vufjJ80j379L70Lx2P8tf0wtrQfDgY0zj39PEH1qw/O9l4bA3ig3XxJdbJryguiRlbzNMmp/Wni2SI0svmMB99NXf7b6/WZZ3lHMmVrZBTXwQWhyoE9uvB/aDp6T8H+zqv/xz83leBUDGwa0VAhb+nQqB5oF8LrhDoV5L7leD7twHFPIVA8e4P//APfxPv7K2/XcnX0km+JF3El2Sb7uEfWeElucRzMmD/HQjzAdmcOMYGn3yAPCaw27VpyO6vT5AzBf5gD3z6ut52VGHhXmubF634sGP2/va/GlOftYW957q111+fa3vdNgpPfrB7+uLR8g5fLzUWJQNj96xw80o+nBzJsPwEBfnBzfnZHhvMrrcID3SJXvEz/AWIcxvr8rdL00nj+J/8EntubvAu7wX2nz9IVyvUrK7aiz2Waz3pKh6JL9rxcNsonuMhqg+9/O4a8H753j3Xt73Pg/7mba4npAcoPaFXq1vpavoI6Wn3UPfr+5529nRtaq9D/Xf80/3u1bfXqPe3F33Q/sDewbhsyHU8S3Yrn6ezM72hR+XOcgv5Mx2jb8Wkp7y5eJsup+d0vrhUvoaW79XnujOKfC66OYX5ymvLX1Hv3JgMfLw8qC8Di5/Wf2NwhUD7zZaADfH5+HLzP/zD03K1gO/6kwHeJz99yWv7kqtr9Kn9dO05c2lHsxFttqR97ShYL31APUcv9Gebe9882WfX7tkH+rau//7V4A59mLbtdb4ls0v1c8rGd73OrOd23NPY7e/ZkvjWkVCj215Bv0JONAZF9a+DfTK0J/R+a20d2q0dtaf2py8eoLcf8ESf+bSN0W7cvq/r0LsvP3Y9rftp3O8D/IpvKN7uNeBt6P7TXIu71vaCH/HHdcGUU1gHmBMsIedYSsY5nw4KJQL3wLtOcB3gOkJj1uF1QDEvR1eSwPmWGFjTOjNObPeTrAJeFXAzdoaf81gn0rU2Y9cuyOy4HJ55tJvPe9CcR++snUy1k+sreyE3ukle9mR/S/WTnT0nR/fQ/AO5Jt+leCahQgsGmwwKGh0YBBWBrwSQXAQmMhOwOoA5MDuYKATu3wlUsHOQ8TVGX/f52sFB7P6jkKW+1uh+hyKFRF8E7q8Ie49flQK/ImwN1uJgrwAl0KZn9JN+0VkB3J7sjX6B/dJziSc9uwclfMLDDZ7L23zQ0mQRssEnSq5Qu2fShWB81LvJXRttnU+2bH/saA/WUCGQHUtmsslsGPCxQqCDZ3QLgmjX7ilgbRGQrrB7MKf5e8f6gieQHR9hfSVG4Lokif/QRl0n6/QWrTBzDyALOoE/F3SkgpPrEsJAn8yLn95nDa98Y0kfii/4U0EQhXjGf0LPLL/Ma3579a72VoJorRVsJISwPjQ/QG/yH+kSHcwfbTwSg/g0fg/N760/zJc++c/GhvykfrnE+sT1g+yCPVlvul2Msi+6TS72XpJM5lCSXqKNQrqJv3QWv1E+jQ+hzxVjjUHxPz1OpsmiA4H3a6d3yWPhkB2se21z28Xea7dh91ubHoB2/g513ZrSFdfa0Z0HXXvIV4rF1oP3kM9Mv/jOLTZ9C3rG81sMtP9szXqska5nU2wh2VQI9MXcfhHoH234MxUVAvshlOKbIpwv8vyzDr+q6+8EfvRVIFrRLwrd61eB0f0SUIHR3IqNio79gxBfA96/DdhX8P1twKevAfla+6bL6w/IOlniW3qEn+LA+oDiG9tnX2wf2Buwv+wR+AB2ym5DfmDtGth89o92GIyCw90eDOszvv7otp+KCh/dr++iMdB7t21N2vZj7dr62ofr+qPtOVo7P+gaxbf85fLNPXw2LloO65l8ZmcC/U/5JB/Kfy7KFfjSm/vlT1G6kt1ng/kF+kXPoFgnNucD87tLKwJ65vpF8/OF9NS7+Rf+QJu+Wqf1ill0VTtdLW/qvHMRfzYf35gD2vq18V8bTa/1o/qbo1gYbd5tN37b5to4+oR0JXr1LP1JT+t3/aTb6C/VNq+2d9a397rfep6e3bXuNZi3vfVsffEB9AU8Wv4ln4Dn9CCdKLcor5DDy5u3OF5MYg98p7hccZzuFmvpMt0HeQZfLM8QmxZyhvKHaDldfcaVU5iLP2c/bMd72BkbEtM3j904zXas1Zqzn+KyfdmffZb/dY7pPJFNrQ3xLfGRLsfXtRV8Ty7JKdmtDpNpcr3tJ33YedKL+szLRrTR1YEnZMftxTP5B/32Zs7G6dfn3Z6Jvq31vwuBlIkSca4Ypx3NAado9RdgS7r1x3j3KedeG1d7x6I7Vnvvd+1daALdMfW9AuFjAmBWwAg05XA/Q9MXfZrzYtdozRlo68cj7cY0Tn/8jY+Na6y5ojvvzve0Jthnn+7/PohHyzeofcfE4+De9/C5vccvoE85gAoIHbDWAXIk6wA5nRKBHJPgnwNcJ7hOTht95fA4uhKEkljvk4RIDiQle7jgzDhuumw/6MoKX+JvgbnAm1PiBAq0KCPnUHJY+tBt59TMs+2LAn7vv3ZiPcn6CXTPnsjtiaa/5JdvyF/ED05eX5ScC3gVjNwr8AVyLyETWMicTAQfwc6Bo0KgQ5gDmCKcQ4qC3P0q0IGmX82qGPj0RWB/H6m/G+hQZFxfBXreVxLgK4m+lHBIUoBUiOxLCWvqyx9rpWP0NB3bIGqPHW7p2R6WCppsA41nJdIbRLMpvAdtNtd1PusJ5Lo+ijyTcW3jmit4J+r91kOua8tgL9kyuW5iXzGA/Uk48Cn5ZrNkXIFKca+vqBxCK5h0rZCi3XiFlIpa5ss3oNvOFyysw3qsawuA4NqaoYPItskYKnCEm0CFEqn8TeD3FADRUH+JV7wEc1d4aS3W357sl//Di/wj3mzRL6zvXH6ZJ754zxZxdi/WTZfpNt95/WcFgHQ2vUsX80X8FL/Fh+Xb8p35O36QP9S+PvO2Sxz15Zu1N76tH6Tj9H99l/UXp4BMKtTaPzlk5/SC7Vc8AryM93hKT/GcDq+uoxVqG4tenTV3NuSA4N1kQy7pxsIaK+6lY66tv0TePe3VP8+t/V5kz2iHFe3o6sq9n/4E7/BOa8BfFMoJVqeSRfp1QV58Errtp7Hm4K+8A+y3NVkj3vIBeJ48yG8Lgb/61a++xCFFNL9aKw6JGxUCxRa/iqsQCP5On0KgIp1/4vH0VaBCX8W+pZ8/f/7SBgVAhUNQRLxfAio0KgL2D0IUIb/lbwP29Xv/1KYfeKWTdLAYl/zjGf7FS3xdGZEDm8oHPMWkbDFfUC61lH/IF6xPyOYhH6F9qbxrD3jw6esB0Zh7v4JDY6J7f+/d61ftpd5bu7XKDaP69nr7G4/ikTYfB/k+1L3G5xcbj6f6o/xv/F45aLsHKyvIfy4tX5EvlNdki9kwGxc7svsnf8OPsMXiHVQIdI+NRvkX94yFfHNz5Q+9z7u1179YW8ULsYDO0s/iFmpv7bv8H403gJfxsJjjOp2tXx9qPJkkG3PE98a4bl503/HU5z07D7rvRL0r/dGHug6ujaGbC/oKT+2PbML1Qr/3oNu+z+29rsO9f5+917WzJ23YvbtXHx7Ei2QI8X1lv7kFXdmcuty93Dl7kDsX74Beist0lv6mz+Wf8lL6f3MNPjpaXl0OCPob03P8uTnLecsni+GvYrZ8ocIlG+bz90wT7LFzTGfDci18ub4f7/ia8kHAd/obTRZossonRpPpUzt9MDYK7pnXnLX19y5I9uyl9URXN9KL1RFtoCPekV+AnSf6trYff3hj0E8FSQzLweaMou5xuDEWbew+t8zv+vbvvXV80daDPvVro41BV8hPSOCYop0i1IeBmKLPdePuM09zh7se67RntHb7b2/o5cursU/z6tt7/9dYHi3fasfnnFd8rA/d9tM7Li5/tDchEFgreJSI+8k8B3IdYAeIEoBXzm8PsZxcB+Dr8DybkzNnzs37JAbeby3WxJl1kLBm9sCB2Yc9tl98icfXEeQoLuVYCi6cjXZBGHb8U9++A3I0YA2tBdX3nm1kF6u3rpMf6LP/fELyBPfxx7NRQQ6vQF+Bb4NDssd3shdUBBcyIWsyEpTIrSJRX4X1H077KtABpr8T2K8HO+Qo7N0iIOoLDYeh+3cD+5tJFQMdknzl0dcS+/cC+7WpvpZwQKRvdNO6BVY61mF4g2cJqP3vYSnQObYCbAXF6/QvSh74r80P470+bXBP36XJtzGgb+W+czW29wrm5Em21po8JdPZcsn2JjOScnItkZGAkG82C4ohgJ+gSALaFU/QiicOqIGO0JW1+VcgJ++H5FUiBNZXEbA1A920j/aSjJdW9HhKnirGoPhTIlUfindobeOWl2DuEkTryD/aj73lC/nB/CHerG8MjdFe3uBDc9vb7qm9WJ/138MU30l3s//Vy/WfUMzJb/Fn/Fx0fZ3rEjPtJ/+Zj/V8febVv35yYxo/mM4D/abr6TeICeSwcQo/SpTx6RYCoRgV/9Px26bDUc+QS3OYU/wiF++gixJ177x+5kKBxlqtWTtd2n0kxx2HkjFZ3zl3399zD8zXmlB67t0VBZbyJ08+EorPC3Ljn+jett3r0BWKQd7NDq2jveav8BrPkyGf0w+k+nu1imdikB8YiRUKgeJIP2TyAydf4ynGKQT2n4PvV4GKef0HYV/5QUXAfmW4fgXD+zcB+xJw/0uwdypAvve3Afu14L4GFN/6ItBe+Vs6mX/AD/p3iyx0hcyAL1g5FS/Ig33deHT9QYemzWNcQ34gH4DyAeVJqGs+oFyLnwj1f3o7ADoQvioSXGre2+/ZvXev32u/N2/9rR91na9rv/rtH/J3aLy5vrNx2q8oXnfmwvvt4zP135yyPBLNx5erANnLY64Nsm+2B/kiPmF9Dj/C16H8HL1znQ+MstXsll/Uvn7IvN6zBYzrY/gLoKfWbD/a5cZ7nosfm3OjxRk83f6VRzAGb8nGM/qM7Vn873rnfXpHbfPdefQlZ+9y37U2vQnpVhToGZ1MP9NzY+o3Dv3IJlwv0ne0duhddxx653t6dp/ZduPtC7pnP6E9a8ej+LaIv2SBx2i5BV1Jb+hQORC9YhP0jM6VP4tH/Ofme/Q3XabnUK4hRyvf4J83j+u6vKP+C8+bx3zlvdrsaHPbG8/ZKRsqdoP1bx4IYq/9gv2ieNG54uaDwL/QZ/zE2/R29Zc8gJyWktnK9bZRSBfQnnOdvI2tP+r9yb0x5O1+9pdOuDY+29NnrD73PJ99NufCuLf1/FwIzAHdA5q+pe5RuvpicM/1LOesvWOi913do8RL9ecQ1zHq9w70CvYJHQAWGVHJAIbpA+3GaO/9nok+vW+RgbaHsAmK++11r+PPjjWm+xBP/jex+31qA/6E+ATx0Fi0Z7sP3d8+109rCfF1eUlnnooIkgKHK46DExGc1wFyfpwQ5KQEfYloTmwPsR2eQHudHXB2HKjDLceWQ5McOASUFOTIODDr5bhKauxpZYsf9BDwdJ0WQ9fOYXTN0Wx/DkcfCu7Vrt9zqLn1RXMm3t9adj3ktjIK6X4yy7Zru1cf35ANaOOHa/dz7FE8KwEsCSTzTQLxt8BRUlbyRzbJSZAiS4dlXyYovDmE7X8P7otAhxq/zlshEPoVYQcyhT9thUDtLRCCe/2KcH8r0K96mds7FAL7YgL2oAT0ML2jowLpPSzR7ZJee6f/sIGzgxN+xsv0UDtdTEbJwzWZuIZs8IkayzbrW3/WPGAe1+bvvclUUE+m9mA/yRP2YC2JuEWrEhg8Y7/sVjGvwh5U+EPpAAoKg40p2Xll98H7yAX4Ar4kn1I7P4Na66UdQqBESYIG5Aw3YcKDDjj8G1T8gPRff31gjD66on0PSOC9+FliaB8VjLKdfOO2ly/1a3vO8+axX/u7SaA1OPRbIxt+KtbQDfqSLtIrvoO+PfnPkiX+TBK0fhQN6xP5Q8nZ9Z/611dq84WuvUOf+YuLxTTryj7yZeu37DH9vodWcqcPdJz+0K/9oRX+0lW8pqu37T7d10ePVz5gHvIlHzT/mH9Bn/Su9UGx1dr1o2RYHx0jV9AG/RUDd64nXdz3mrP7Ox6F9Lu4D3hLlxZXr4A8Kvzxi/nG9ZXb5qtQ43eefFZFx2RqzXjJxtlBdpR/8jWyH0iJQ76c8ycj+juBYtD9z8H9wxBf5vk1XejvBO5XgftlYF/7Kf4pDOpTAHzvS0Bz+ZuA/YOQ/i7gUxHQ+vqVYFAItA8xVRFQkdMe7dUPXTa20Wv6R9fpXvImz3IovI3PHf5Csaf4kz8o12ST5S6Bzd5DEnteuwe2nj/Y3IqfcPjfQ90tLtzrHfveuG+9VxvuvBfWvXupT15o//m3+uKBNn5pg3Z9ryjeBnxHN4c0N5kYm3zICs2Ph/LDKFmzPfQpDwT6wv7oDt+gnR1mi/m37DKflx6i6wufYpa5zVt85XPoqfelr9ZGRytelPeUG23sgv/H3b3s2NotV7m2xp3sO6JKBZsakhEFQ8miaFEAhChxFneGfCnsfKbnu9wc+xuZOf+1fNqFpoge/RwRPfohv8xMD9F0li7TX3vb6lsa3f0OrQ4qLV/96tbuE/9UPhlan/kKOZDzqXzuUuXzuXz09eDb6FfrSvorKFtf0l+1t+mt+47fPsxPPTSQL5KnM/qC9Jf+6R3yifyks0XnIWvCWrjroT2Jf9p3dx/l23y9c7RzAHTeE5v3fIdKh+QX9jdtOLd0drHvWWfWUWdd/d/11Bmh9WQNw8Z/87v3GWuqfeCeCUGcSZ/5db7LBnh2yWcX7PSZ3df2aHX4ANSOfH1l92TGsmMobZz5AvAB+eawMu2g0s3picLHeP7qV4NT0gbXgtKFfMq9wXjr5Yw3Tz+3LiRTD1Vu5ZAR0SejvkPGphR8m0xpCt780usc8qSrv+V3Ib7Dzs24m9MTylc+PQTp2nnq5/eFudw5Nd+d+zuejiD9vuNXf8nxlcPvuJ5AT/yRToA/9YggEDgY2mgLgIKG4CGY3MN4wU/AE/wEqi5XULCLPv3kQ3mBUl0BDVygN6h1KdkgZnwOL42dfa9v08f6Jb7NQXAQCKAg8sRvORB4yFHBoCCEl68Psqh+BQ/A65u9dlxPa4Gvto7Ni61uHLlUPnvSBXRIKrhfKvizt/Td9Lrs2fjovwsnm7B5mxIb9jWGx8C+Cuwh0CXMRcavZu0XgeDS4xHQBciXGX5dq0tRj4CoX5mS10WpLwL9vUCPgftFoK8m+hVhYzGmvmDL9/hcD893AzVPfv5u48z32jzTYQfTdAvsEl+aPdgIHwW2K3/XJ35RveWhsegf3Yu1C7sH9NaxubFp9oR9tLrrGFq/PeyhPfa5gPdIuLQHwM/Wfeiw0yMX2qGng5WxoWJEFwx5qLRDEfTwh5KvjYO5i2Xs3eMf9LhHR3QFYk96i3bAUl4b6naZSa9ipP6N1xjNxTyb29XxE9KT8uZOR+bcI+fOL/9tzPexht/yVXE+v8nfbuwUk4pdYhW+uEYm1ollHYqKj/HiY4c0aRSSodqpTWzjPKEAAP/0SURBVFQ8BOliZHtaca49i5/fuLV+nh3Zgx3oCs136DAb2J/2ge/y8vn002Fdfe1Atskf9cU2fHIvvtmq8cXznx4E2bD8ZNL8TN76q3ry2L5yeO3Ki8oj37KltYVClx165OvSXYLaE25MzL+Ki/ZmKCaJf8nxfLCLx9O5I1vqL3s2FzqlX3q2njY2tQd5CNwv0+0RHtX68xT2EXuKvaW/E+iLwP57cF8FesDrIbC/F9gjnwe/vgAMZOi7LwG17bFRX/rUtz3OWHylaF80Pvta/ynY3mYe/dkN/xSrv2PpBzD5K1/kg/k4PeVT7ComrO2yF5tkIxATwForHliHnVfA+pTuPFUssI6LCcH678wEnbFc9JK9fl70yNAuhMqiN33Lbhqt/ZUvf+tIJ9sx1W9zWNpcojvXyqQXafEOj0rTnzLvaDFQG8VCVH152lI2m0C2Uu6eKztHosVSaw+PWp+tv2AddgbiQ3ixwjoslomtaPGV36E9+KHSxeHqheJf8WzjTntYvhqK//aCPQPvfM2fntC9CwAdonRIb1ffT1BHvjrZAVVffrLbx6J9Tnm09rYf6ZW1X6Ih/+KbF/JQ/hu9/n7zFp/lPeXjG8tTmc1f+Tv+qb45tS6DNukpXaQzPB2lv9U/W6GdK4I10Zm6Pcl6sC/tWuh80V7ZPsu3+T1fdwYA5zzx2LnN+cA57jtnvoU62ng6YzhXdNbY84V93VoS+9vf7eft6eaxa7y11ZpqH6CLp3VFd/RovaD5P3+nd/qXzi7ZKsqe2ZB9o5DNyfDaq3xpfP3oA6RRtpV/19TCOM1BmfwCbx7aQKWtTe1Gt42f8/nr/xp8L2td9CjvieZwtw7FayvFLyWvjfrDt1mvsRpT+SiQrzG/QkGUwlo4QCkpD5SB0pRYgCywkuU0lb2b1BOM+d3Yd37J3pX/rJ1fQRtKYy/dnPBblhzSXWWhunQC6S6arqpDDtWvzJZrXJ+Bb+Q3/IjvtPg7kO9hoAuAjXkP4wWdAp+AJEi9C3b7KLjyAp2gKbBpT0DdoCaQ7cXW+FwaCl6tnbVx+qezNmS0hWyhbyAB6QKNdAFH2YLRlimvICHvBg/9KpP98I2LzZTLxms/8zCn5mNuGwueKD0UJy5/Azxby2fvNoC1Oz33+NpFIrvbdNjLBtdFui/C9leE+2Ptvtjzd448BHYR6yFwvwj00He/COwhUJl3XwW6MO1XgX2R2N9Rcmm6XwUaN7/tsJq/dSjt0YcO7qWXnujNBYoe+eFeeN/RdN+ao3/Irqh0e8I7GpSP1n+X7bUlmIO5NC9ztLaatzVn/XWIcejYddz67WEP7UEQXchrrVcvvad77e9BqRggjjQG8nhyl4mow08HITbsUWzt2eHs2rcHEH4d6KTHkLU94MlWf9HqaQ/w6VW/xmNcxmwe5tjc+mnxBf0Anp6UhebfwW/nZ14d+ozz6RGQn/JBPsZX+E5+J04UN4tHxcvi58Y1sQ6Kf8VGcbMDW2U2X16UvPr62Ni4+5sxFQ+NszXD181nH72h2EUXdFLcois6RPMz+mUH+o7mp4seW0Ll2UibeJR980P+WZ/rg6G9FPhgex0fgnwLVVYevnisfP4mnaxy8pRVtzS/lY+Wzq/BXh/IUfoElyBxBL2+JR4Ce7ALdJki42/Fp8okA2Vhbakv+0+2TEd0ab3TL32zR7HJ45iY//R3Aj0E2jPsHT0E2mvsL+++Ctz/IAx9FdiDYA+APQ6Gpy8B//N//s8/HgD7u4D9gxB7m0dAY7K3+bVgf/Zi97Q/+ZM/+TGf/gauB89+2GLu/JEv82n+VhykL3rLzhsX2sOgNdX+Y53teXnjQmeZPU/hrePOUdYybAwoz9qH18+LX7L7ALD8zevBIWw7W27ly3+3jrTYBdKA73yoXPMKzbVzJt2Qp6N7Rnyi6ol9qLS66Tz9y2MP+Z0l2am4KS/7LToTdnaw/lqT1h+/6PxQLEX5Dj8SS4qr9z7QD1ye6Ma+UBvFOb5qzYs7+ursZVzG16N1YwbzMZf1V9jzNb2kx3TGPqg0+6RvZaKQjz9Bfm2pXx+7RtDylJNmZzTZZzAW/qQO3ljzv9f4LeSryZVDr78vv+volpPePiqzsvhQuja2bPWf2t10PDQn2LnjAZ9u0Pj0l42yQ2uDT6y/dMbYNXHP0vwx3+SvwH/zZ77e3t8ZA3V+s1d1Znh3zrjoDNh5uTNx50htW1t7zrWmxH0UrCnjNGa4Z0Mwx7u27AWdEXdtWU/pEt31lA3oPFtlL7Yky7b47Htl+UP1tLllUWXJ49H6zfYXxmmMxqwsWetR3juqzdpV/+dY//ohkLI6nBZg4ztgX2qj3XqU3eZ726tOxgCyPcCrC2ssfAdn7aPlfYY2fBQorEWDUlrGb0FRVI6RcxQAl1euevqon6dxfAXzM6ed8x8Sq4dkLQBzwKcPNOy8Piu/6fQmDZuu3M1bVC58ptP0xjf4BT9r4bfR3sO4wLE/BdnAJwgV8LqwCnZPQW0hEApyyhbgHGC7PBXQHDgEMf3vocA4HVhcHqwD/r9+Tg/pmt9tMChY4QUpCzwa5K9MkCnghNqJKl/7fB7dYCKvNYCu7aTRa6/QekZb7xfZM75DEgrsLF879KccHZKnz930OvgBu7NHmx1bsVkbmgtJl7C+yPAg5zHQZcav8D59Fejxz6OfyxC4lPUA2GMgCverwPsfhPchUL++nDCWfkXYQ6VLk/HyvTbTPaTuRdq8HYLzu7D+F/2Vx8DWHJrN+LC8Yjv52nYhX52tF3qYNMa1ZQd58zGvLtXNuweLXctP63gf9uJ7HOQDaDoOrfXQhZX+oYMSGTQGsaBHtHg07IUX9jB00eFIPDH3wM7snY/Tj1gjvQ8iyTsEQj6iHrjM7MXIeIyZfzWPYN49ghb/oh388FCdHpiKj81rL1LGcw96/GB/aMJv0OJJVJx5ipvFKjFPWjwD8bD4h+/At3EyvrLR4mfl9EGub7ETGsPGxcYL1p51Yv1B87VesxGb0U97FlvwEbrM1/hSD3ntSXwWnnhUObbBswl7RdsTga20/+SX2a6Yk3+yI3tmU6hM5fiuuuaoDqo8Xhn5fLZ28OSo9vixMnyluEBGd+2198EvXxJbFsU+4FvFweJT/pbv3ZhYXbHrq5i1a4u92IAtxBlxxw+k+juB92/V9sOo/c/Bfrh0/07g/SqwvxUI+/cC9wGwh7+FB8T+O7BHwP2V4KevAe1pHgHtZ76it5/1lbsfbPWVu/n5lWBfqRZv+WGxophIT3wkH2Lf7FlMAHrPVtbTxoOFc6U1KRYUGxadg4oJre344oNLFLw+LnRABvifF6zf5W+5+K8eEaTDym+ZTaNP/a78yoy5OUXTQWdBfLENOhdeqgw+XUrTtbzuCPKLh8vLR0svfboLsO3T+ZD9xVFrkV+0FosDaPtfcdXaFI82rgU+yB/f7clgPYtLYhSqbbjxx1jE++JL5x5p/ird2T+sv67OyFbX9Ld2WirvyT5Qe9kIkslvnZDh66s6aO0rE9U3XnmUrwE+P1v/Uz7/lEaf1sSmb97i5uFbA5XBb1+33G3jpm/5mwbtB3NVF6/MyoEOkuOzUcg+wBYon1h/sS6cr9uz7E9gLXSe5o98076Ur/Ld9iXg7/Yn5wB7f+cM5ztxGnVO6DzsTPF0Xo46Jyrf+VAaOiOL950N71rbc0P7f/t7+6x5NT9rrHnTAX2IFbu2ettobd31xE/zYTbJP7MNni3ZDX9lKCRLrn68vPqR1i9K1jgujNFYjcm4d8zBmtTmpcrWPvwc31//s5C9oIUCbJsrWrrAuxe9ynNE5XPIBRkj4Nuoo+oWCFeecyfPkJ+BgVsk73jKxFMSHqXEK0vx8fIr02Jso8q5njauvyvsGJqv8a/MuBv7zSMrb+XKlfdUf/PxWy6Qa+8p70KbT/Nb8Am+xG/4H/SI4DAgKAgSXQy6QECXKuiiIyiFgtwNcAsBsYAmuAmUT4fYDgf6L3gZmzEKWg4F1hWfXz9fXdEtn7OA+WHBCY+2qYA85fAFH1S5NppbRp50vHbr6waa1gnINz5jZd9sfG110Xo352hBG4ozxYTs2+GPvMMUHbJ5uszuwYbnAsYHOvCxTxdods6mLiUuKfsQ6FeZXGZcbFzGPAh6wNsvA12CXMx68LuPgKgLW3/gva8CuziB9rs8+XtK/XqwcTx9FdiF3uZqE83nbOhdpvk6v3Mg5Xt7KO0STG89RKTDNlI8fePfUTZhL2CPKGQvNBm0btWvLX3Vt3E0LuPt8GIe7Ghe5rfr2PytPWtwDy1frWPoQTBIb36X1A4yrXdUvKhPFPhVlG2Cg1UHrGT34POEbNpDCX9OB2ILvhjjokNHKH31UEKmTPn5BtRGOrVO9GlsxovCzmXjpbkvhXQE7LLzxmtfP/pr7GCs10/5Qb6Sr/GhpzOBvaO4KVYVw8Sr4qbYht846GC28XFjp7R86aCetuTj9ZGseN04ipE7TnGNv5uLfQtf7DL/Dur8nl1gD+zZg37pk7752z1sx1sHfJIvR1sj7NMDoPLZWDlto09+aizGlR2lUT7Kn/LXeMDzX/VQNsej+XVlyPCV4bd4lG/Tz/o40NfGugX9iiudE1DYOLQ+Jt1+hC9+KYNmv9ok3wcIMA5rrnkVs+gzexWfxJ79Kt0Pgjyg9XcC7Q+f/cMQj3Pf+VuB0IPguwdAj4fq9gAI9x+E3K8BPVD6wt3XgPuDrT+ef4DVI6B57g9duijyu3yNP/GZ4gNbp1cx4dqvvcV+40yx6w3EhtZmZ/rONLuGW8fFghsHlr/p11wAUXUrF//0iPCr2H42HaTB2IBsx9/cmicqHZQhSz8gTW9PtDMh3aXbZJ0T4fLZg23Q8qDzJHptKfZ3Zm6dsntnB75g79h1yIdQfiRGiE1ihjW58asY+xkq20MFHwVr3Hq/8UdMEBvEC7Qzr7Gbg/S7/YxeVpfxq+u100J+5aqjPCq9+WuPr2So9uWxf22i+ZV0/hSfP+6awr9++mu+++TnT/nfwVO978oCubGWj4bKb/0t05yTm+8iHUF6u3ZM5/R910e+wo+sgc7bYiL/sk+Jk3uetgb2LGgtdO7Lx+39nQM604rR4IwXL3bbw8A5w5miMweZfOhMAs4t2kM7b+hDn3edGZs11hnAmjX+1lj3mO405mve7dliw9P6aj+gx/ybntmAvVC6J2cnaZQNs/fa9p2/yEe3XWlttS70S5btUeV2XaHsrjxKdn3EXLQr/1J9a0Ma/zHOv/nPQpZS2qIge1F5CqZsSobauvnS8pfPOMvLq8wa7Tto0zDp+NAFoXxK4wSA3wCnzHd47Wg3aCv+Hvz/NqGv+m2Oi513jh/UvbqqfG1unvryb5naLu/iqf5FZeAr/fEXAY8v8pcOgx0ON+gJHA4BNmoXDAFvg10BCQpsBbJ9EAiCm2BXOZenLlB7YdJPl54uLwWvLreClvHn/82PTrMV3eALCG0YQFbaAkelLXTAF3Qqow5efmnloDx0g8xFdjQeY2y86Nppsev8UnbceIGWTkfKsHkb3NocdcCi2wV9swH921Da6Fx+2atNjF1dSjy4gYuYy4vHOA+BLjXgq4z+eUh/uP3p60C/soXeLwK7NN2HQO12geryBH5FrK8oXJ58RdHliX/2ALMP0G2eNng+b+7g8Lu6cTht86TDDtH5JZ4N8Je25qTbcLNdcvYqj93I4smlQfn6RPXLlsZlnMbt0HLXcQfxbGr+PQZ2ULEu18afoYPMogeT4kMHoigf0qc04Hvwy8ekIRuB/I0VF+bU3Myzg5B596hAD/QROiTRlViDX9mWVT+/qC1tu3g/6RaaU/M1/ws62nRzVr954zvc6bsDqXEWHyG/5Bf8BYoBGyvb/9Bikj1aDMNHi2sb61Bx8PXzUNchScwsD5V/D3Pqx4uJ5RkDvthoLDcuFvOalznuIxI9tF9kL9gYRp/8CqVnuudvxQQ24ruoNaDMUvYpH929ML4+8oGQXzaevRTnr8a7/D4GBr5mfspE+QN/lM8v6EEalVauBz+oDHpjHGycK9aIMXxL/Nm4VkwqLmUj6cvLz3a1iy9uBWNqPvRBf+lXfBJnxB8/gOiLwH4Y5QdR9gF7jy/S7RF+CGX/6B+G2GP8bdq+CvRg11eB/VrvfhX4FZRVp78JuI+A+vAloC/f9b1fAxqXrwE9VvqhWT/Q8gO1+3W7XwtuHxNj+Sx9rK/lO+xdTCs+FBuyB4gL9qDuFzc+wMYH55XOM61n1HqPbjxA40tvvhixl8FiBrr8zds6X6F6YHzo5q98+VvPuHeOaPGwdLr5CsVYukX3bIh+xmeHzWMncnaTF7/xM7BzZw++gBdHrU9nbCim8h+UD9lrxB4yMYyP8TdUHMMXz0oX59D2r7sf89O7j+nfmIoPxmR8+e366sXuaXQB8eyXjN7J31F2qg59Vjf7Abn9qvLwTnbbkl9f0sqh61dAln/xxdbU68M/IV9df1Y+341fn/99sf1+h0cb/7syy6PGXZzAh+afboC+0vWCrvkC3Uf3XMGPxD5roTN2e5RY2fnCflQ8bd/ky3DPF/apzq4gRhernRlA2nmis7I7cekr675cG6jzB2i/80x7QGvOucH4rDHj3b1+9/fuL80brDX6uG9K7QfXv4E98tvS2W/tmh88+XBl2bQya3tlUP1UJttLK8/G+niiyvCJHffKo9oxT7R+0I/+/+ohUNDchzdBieLiORYlFrRWDlsP5YDKbj08ebJ45au/xtnyK/8OGJYi0HhGXlpQpaAcID6lKhevPF65yuBbiFF5+PppDO82sD8E7gFH3/jGsnmNE61e475jrtzSp7boAq2N5NW7KK+yN2/bQfX3Tn/8hj9Z4PntBr0O412oBL4uGjb2Ao1AJwgJSGED2dMDgoN7ZQQ1FydUIKtd0E8HBf1DwUtQNm4HA+vgBqoOAJCPChL4AomFTQalC1gFqOT48gSB6uDJgb9LV6bg8oS7Htgq+31ms13zrfX4G0+k5aej5GvraBewPfgFeu/Cme1tNjYitt+LmEtKvyLcV4H9rUCXsb4KvH8vcB8DXY48BLogdVHzEIjva0DoCwoPgS5P/V0lfT19FWhcHgL9CmtfBfLBNlW+nO/ZQNs4+Z+5v7sk01kXYzxdQg+BXbhW5+Rskgw6fMgDaWXIrNVsiGofX9367MCi713Dxt6hxVzMq4eFXc/syqb00UED6KnHPWhd7+OfMh1arGf8Pmz16BccWjoohR7+Gov86Oa9A7uZjwMZn0UdhPJf6NKBp48e/OL5exToTbpy6a9DVTx/0Xb9Xt02B3On46sPaXrCK9vc79zMRz/QmI3x3eUpn+JD1v+Nle1ZYo9YdGOVWFfM2/gm/nUo2vhJtvHyyqqDB+2itWMs0WI43Lgo5rUGWksd1tMDv2cbdkxnHda7lKZfvkXf9L8PgeT8eSk5e8HGj+ynnc98tfjCnvH5KZl06zPe2JPxweWVieaj5oyng/w4f8lXig0hOR12OaDTjW3pnIzeo/SPdqZAO2OQ24vw2as6ykIx8+5BxmT8dJPN1k7ijjjkYcxDYP/Bvr8T6O/r9VW6PcIX6fYdP1Cy39hX7Df9ncD/9J/+0w/4ms9jni/7PO7B/TLwCT0E9jXgfgnY38DtS0D7mXG0h/mBlnEab38XsK8BPQT6IVtfA/Z3K82frxY38jF+RGdsTn/AxsUGdstm7ARPd4eND3tm2VjR+t1zUbw8cQCkrf/7gPDVo0L538W7umTGgz7188Rv2eZRXEOfYtmNn3QVXb3RK31qo3gnXcy7/Oq/M2NtSF+qnDJrz8U9L6K7rq3JXYutR/FFHOFPYo7YIq6SWaNk0kGaL6Ly1c83xTUxuvbk5adigRhUbOCvja84s3tZsFeYd/cAOqILFNYW0vRPZ09UmWvDpcoBe2an7KtMNksG0tvG5tUnGvKz1k8+iF9/Lv81fhxdftdE+Cr/HdTZMTzxW377eVcezMUctzyQg7KVwZemJ3qk19UtnbJ16wnykfUd/tS+Za8C/gfipjXQXomKq/x3zxft6+LwnvucDzr7dbYOzs17du6OjJe/VJ69T7q2nTfwdw9wRuhsYZydDfYcANaZtdW+0N7cvv3ZvsCf6Td/RrMHSra2Wvvi2Sy7l//kK7sWpLWRzdXb9UNufORPVD4fUDYfuTBu/SmH7jw+xvf8RSCHuUGVQ5G30bbZbr2bvnkMALXJCNLlRddIvwUFT2iT2UUTKJHy0OXRlCqN5iC3bG1vf1cuTf401l+FuWkLjYedV+NYPTSepzLSxrh5t96VVf7qJfnyT9h2tty7esb6pA8+Y3HzR35l0fNTVMCzARfwCho2bcFEcCnQFOQEtx70CmCox8AeDno0IJMPyguO6naQdcgXRAteXV4cNgpYPbIYqzlYF7sGzJs+8seFQFHgsLBRCxvi0dfP4LMyVB31V1abtVeZ23cwLmNE+QKeveLXVuGudXNmO+l4+dFiCDtvUG9zW5vDZwe/7GCTa4NjL7Znxx6GXFD6z43gEuOrDF/pPX0V2KWsxz2Xor6UgHjUpa2/EahsXwT2twK1eX+lykOkMRiLh8D7VaBx89MuUj28dBm3cZp3B9/dOCFftF6ie2ig37u5gnx2QvPjKHvJk+4wgg9kyq0N9Z399AvGtmPtkG0+1rQDQoeWu55b0w4aresOKCib9/iXXNmgDtTWHlTyG+n6w9N967/xhM/yAr80n+bFZx3Moh2COgjRQ7GlGCfG4NF72KtcdbVZG7XPZ6DDV2sFmkN4p493c+xQl19C4zFGNrZ22Z0frs+IkeJEsQLdfVCstK+IPzdWiWMduopvHYbESPzGQ7IbN5NtOeni5JY3Frx4KL9xocZcPDSP1kPrxHrg+8Uw9mNLlJ7YKZ+gx7XPgk3yXzywizWBStu3lme78p/avMg/0NZhvpMfG+um+S7eXFBpdaJ8MT/Pb82fXDqf3riw2Mu3mLIxTLp4Q+94ekfFKzzKLoEMte+0T3fmQKsL9YFu7DJeay/d0BMdt37EG7HID3d8KSfO+3Juvwi0H9x/GLL7zf6dQA93HgL7ItCvBsP9e4GLfh0Y+ruA9xFQ+7489BCoTw+B7WN+oNWftvAI6Idnxu0h0NeA/XkLc+tXgs3XvO1f/I8u+CCfoiP+wX/ygWzfHkXP0Bpij+zVGussbC12xtwYYX0urFuIFxuSWdtBPHj3MKAOunxlvwt19Hnrbl8r27K3TG1t3Crmxd+5r37kb0xLf50BpeVLy69McY8cr8yWV6509qksWXnojZ3BPmBtsjk/iLbOO08UF4qr/Km1WWzpjGiNWqvF2WJYefGV559iljZqW7v60n/+ahzig1hhbHzV2M3hzqu5mzed0A2kq2whL1v9KtStvrZR7ZMt1c8tH88/lvIpY1MmH5PH96RRPpdPxr8+fBXiUeXR/Pwr/JY6sP1+h/9u3WIFWXI0PaB0gC5af/LoDx/omE1aPyhfWd+xBvItMdF66GyRP9qf+Cc/5bf2p85kfB/EX7HYXtWZT4zuroGK29CZ2Tka4sX2zt5kna+l1SPb2A97/mgv6GxhLVpznWVbc2A+1hjYF8wZnvYF2PNjeqVTOsdnC3bIFuyW30qvXdHlo+qUV93aaW1k5/rR/6XKtvbZ3fh2vJfWPiqtX2nAf+Cv/lkIBS0oa4MpSpFXhnIyAa3DeU6Hrz1llUErc4PelpF+V+4r3EtBPAVIo21GbTSMv3zlGISC46u7zlJ5kJYfJdM3HhqLMTbOp03tYsui9YVHQ33ftPKNYccK2th2yotWZ/ktkx6e2i5ducvfNmpn2yoNT7riH3yGr+S3INB1AdhAZ3N2uRBICnACTUFOYBOcBC7ooQ+kHVg7tCbrEUFgKzgW0AQuB4Y9LBhHFxTjLFDl+8F80wU/axMIFrLFDhZ5waPgssEKv5sMVD5+65Hro/b0VZ/GstQY2VA6ni3Xb3deF7vWoThQnCmv2ERXKHTQ6yJGp9L0yu5tDuzP9vTP9pDt2akNiW33q8C+yvAA50Lm64a+DOyrQJcfF7P7K8J9KdHjn8taX1Cg96vAHgH7laq9TPkbUS5TxmBMHgJ9NbJfBfLFNmVzagO1cdrY+R/f73Kdbto8+WR+2aG1A8Pl07GyrbdL2UM5lO1QdpIf1n61ibeBd2DeyzSwpQNAczE/a8xa6+DQeu6STSd7YNnDyD7+dSDZstaztkC7eyC6MrQxPKEDDfrEg7gkXnTZyF/ZMGrefBk6EBXfgjy02Fe+sh2g0mF87esf6NYDT+N8mtOTPp7KgTb6wUh9N3YwVjbe+JivWO97Jii+QPuJGBW9cQrEuuJb6Y2RgP9Mtrx2UO0UK1H5+kWNDd04acw3/hXzrJPmbb3BjWXsxU4om+1j3LVTj9N8GV1ePv+uzC277XwGffIVfmIM+a106xPi2R3/jvJTPOD5+PWRJ9ATffEfOuRDXQjoExVfNu6Q0z8K7Tn5GvA9cohPXl3toRvD1m7Gbh70wv/pzHoRn0AcEsc9jvkhj/3HQ+B+Eegh0N7gi0D7jn3DvmJ/8bV5vxrswW4fA30RCB4B+3uB+2VgD4D734GfHgH7GrA/fdG+5hHQl/H2rv0h1v0a8OlXgu25naE6N/G9/Ig/bIzLztmVvqF9BrJda2xjhDUYxAmwPgFv/bae44sb1vrr5+WODO0xYGWVQZd/ejhI9oTvlgtbFm9OyTaWhWJVcmlxsThW3LyxbM+kaOdUei7GXRndxz/lBW1u2Seq/rv7QLa3Fq1P6zLanrLrEsQUsQblZ8XW3XNR/sgXrV90y/HN9tttGzrLFHuMobhRzLlzge4A9JHO05M0G6H58W8BndaWdqXJ9UVeGuULW2br4lFy5fB8pbUUvzQ/fI2fv+Ovr7/Dd+v8lnJo41758k91zDe0DltzaPpIN5AuUfrEL7JP/nDXhDXQPoWKj+1T4iZ/RPd8nf9bC/k8OJN2PrVvic/itPOCs7K4jTo/41HxPNr5Or48/NZFtfl0jux8Y+0ZW2sP2hfA2m5u1l37fPfH3RdaY2JK8YVu83U6zi7S2QdlF/bLztl6eVC2eJoMn/1bK8vL03djWGpsrbXv0MZuXvmWNGqcH/nP/zW4zTTIRyl0ZRyrOjncO3435rtJwy2jXu1vua/AmBZHGw0aTym7cPAZXRpP9iRnBCi/tii0tPzahRZm/ZeX0y3fAs4pd0FLq4vWVu3BOxkYk7HhyRv3LXfrl65eeerDLVO55Omj/p742iOrbu0k37bNP50E/sJH+E6+yW8KAgKCi0FBrkuFw6VNXWAr0Ag8gpIgFfrJRo+BfQ1YOigjkLlAFci0KXAJovrrIGscBasuDcZsDq2X7J5u6KNgYIHjUQFjA43FvcHnt9L6KHjgAW9MykWNT97aMXuRPdntHVr3dNH6Ty/FE3EI4ulPgFeeToGM/Tvw0bnNjf5R9ujCzO5szW49BIJHNg9u+xDoUrNfBvoq0AMe2t/5u18GevhDPfz1AJhMmS5R4OtCj4Ha69eDPQS6UO2vB/cY2FeBxs0HzaPN1Lz4t42zC5XNMz20cS7yS2umw0J+ury8DrTZ4B1ltyDNTnDLaqv1gLIf3INKB+4u1eZkjruWAx3QRY8dQD/WKcQvFQNAWr17ILngRx2Q4t+hy62YsHwxwjzMKZt1EMtuYN4dgOK7gNBN6WLNleE77KmPJ9NHfRlL4zC2YiW0br6D1cde7LW98XD9j7353/qOuG69W+eoWFF8sT8Ue8QhsXIPQWKYNL4YWRov3hUzUekri3/9POCpX7yU1k4gE6fRxoEaI3lj3T0exP1iH/83b+ustVAsax3QX2BHtqJb9qJ3+l5b8f0nnn/z9fXzzX+H2weenY1h/Tr/yZ/4XX6ev0WhOSkXv/69/nKxD4A3VhVngJ7pt1jUuYF/td/ka/Hk0Pm3Oqi2NpYVw27sss7yf/oqPtG/3zDoh1C/8kVg+wr48xN+NdiDXf8wxENg//F3HwPRHgT7UpC8XwdWR939D8EeGX116Idb+utrQPuevcvfL+xXgp++BrRv9act/Eqw89Sen9bv+BK/4RP0BuxPl+1Pgc7ZiC02RgSxwporVliHIDZsfNhzTms5vphQDCDDlw7S9zHhQrlih3RtfKfuxdZ9x6P1l+zGOfNZXcST0xlZlC7FNWWKZ/RJv6g8OkfT+dpg89CtqwxUpjri5da58XNRLOUHaDEVb222x2xMFWOWt17FIH5XfGqfRItNQfnq1Y729aO/YhCIF8bU3lZMufMwx+abPtIBP6Wvz2j+HcjYdMuRa7M9Sjq5MuW9K7P5fANPjvIvdHll8r3Xhx/y4euffC4/jV6/h6/y4V2Z7Wfltzy+sW3eypffOs2xMkCmX1QaD8pf0D+aTq/e2aL1F31aF9ZB+534mB+KnbtHAf/lz84UfL19WiwGcbkYbf+6D4KdnaEfrqMrc09ZubphP6Spn90POkPYR63DzrCtO/NpX3AGQJt3MWF1Y13RXfEnPS+yx/Vjdns9+MnllVEvf1BPG/Li84Pavutu6Y7N2FunK79QRv/Kab+xfIzh//zRh1L+smCZs9hU4wtQghZFkkkDXjl5BbENaisP0k/GuHhX/wkcnzFRyKhL5cczdjTDS6OU9E6eolt0QLmoPHT72M2sPCi4Q06Ihuo1L+XIliZXd8eDr0z5yY3JWCoDT/WjUDvJq39lW1+6vpKh6eTyldt2Fo0B6GRtn1/yORQ6iAsC+5DgECloFERuUBN4BCABqodAfA+BqMM67BeB5AW0fTgocIE+7yGhgGW81kRzaG2YK50EvkZvBQtpFAooFje+hb7BaNPK4tVNfqky/L1y9Y1KG1PUWNgTZScylP3y1Wu7xa53tPizlI7k0RddkeHlk9Ml3sHLoY8P3IMe/be5sYtLKlvZyNifPV1OupD56s5/N+zXhF1qPMj1VaDHQBcflzMXs6cvA8M+Cq68rwH9anAPgX1Z4eLnMuUhcP/Gkguiy1QPgftA3WZsPl3WzZXPmzvsxrngk9YNSo9dptH0CvGtNTz9o9LJl2YrlC2VlS6/TZscH1q/sA9ZreUOKj1E7OPHrms03jotzfY9FJauzD6OLPShL+BDDif6x9NzjzJLgR3QPVjJzzbkqDTe/KTRvXzgyfD8WrpHEul8fdPy0drooIemwzsGaJ003o2Zn4GOtl7zaNzX/6xV8ZoPtJb3PAHWfGeC3R/FJLHmxqVil7j0Ls4VH6/s9fMAH71lUW2rg5LVj7hZrCSLtqdJG/vGwGIcas6tnXAfA9mTLrMzH+BbZHwRZSt8ceCujcDnn+SfQVv84/bB1nyIXD5Z/sUfjJNM3vobasx8FI3nn+ba2kfXb0L+I2YUQ/KjYg3aXvsEum8Pztfyu/Lan2oneTGOrepfnLw2a650QI9ijnOG2P3dLwI9uPV3Ze0hHgN9nefXdX2x168H9xjYQ6BHPo99ix4EewxUtvK+CNyHwP424H7l7gdZ9i5fKdoLja99y17pEbCvAfuVYI+A/Upwj4AugXSRb/EVumLz4lwxg06z87Vp54hdW9ZaZ8nWH1innXE6E1mnqHVMdlEMeOJ7TPgKxRRUGl9MuWUXtx5s3ad2lDUXKB9/65gDXRQvl25MjdIfXTr3LQ/y9/xXGpUWuzdPnfiV1ba65PUjrY3o2hrY33q3NqP8BO2sIX1j6kU+x//4YnsnmfhUDEZXVn1nl2KBWMRPixPFEP6KSjf+5nZ1EU8H7+yyFOiMHbMlO39VT/vq4auP8o+v+gbl1OFn0vH6vr7HP0FefHJ019bm5fub/4R3ZW5bgWzX0LtyK79l3uWB+UNpY1vou/WY7qLFK2APoPfWFvCZXQtgPYiN9imUv+25gp9Ca4Ev8+P8HuzXnWHb7zsLPD0IosX1Hvuk90GwdOftoJ179tZfZ8nOE84G9ofOCK259l5rrzOANVcsWN1Ya62v/H71DPkvuyxll2y7dl0elIH8im3Lz+7ayv7GIH3HcaEc26tj/O/GLp9v6BOVJtf/H/3RH/2fP/pQzo+HwA2aOQu6cpQDdThavs0XnpQdtuxT/m8Bx2dANJ5yLk1RFBElo6z45OpQFJl0ZVB5S6tbWfLaqu8N6DteeeVXVhnOSVa7UF7l2yy2/6CtHct3ZfUhHeQvbpnV5U2H6j7x2w5Kjpanv/o077U9P+JrfGp91qIvCAgIBTeBzWZdYNtLrUAmCAlKApSHQIdU1ANRj349AvY4qKygJtBtANN2F+ECVsGqS0vBuIMAtDbM9fqjtEUsSLSY8a+fwYbMYi9/A84GouoWhJQhKxjxa1RaOfn1DfIX8thI2WzGXsnN4dpusbFFeuMEKn9jELr2xtNnlMxm8HTQ4wN7+WxDYzebUheyvgp0KevLQI9x/l5fXwX6Zx79mnAXIRc0l6P7deA79EWgR8B3XwS6CPr14P3vwfsQaKzGzDef/JCvB764G+eCrqwXsKFaP+lRGiVDrS++a621zlDp5EvZBJ7y0Nqr/frW7j2gdEixpu5BxSHFnNeu1ja6vDyQtubRW15aO7WJgnVdf3yoA1IHlHxr6ZYPZPHNQ3ySzk7S5tmBx7xRaRcVukC7tKSb9LTlakObaH0ax/aNb07QfPHpgD4+gzra0g5oG4zNOK/fXZ+yzlvj1vvGi/ZH2Ni4tBiGF8eKcRsf8cVDMjwZvD5iZhTkRbc96WKl9MbTYqYxomJiMRJvHs1pYx6YOz20RsAabD3QIbumQ/ZlIzK6p2eUztmLLaT5cz7dGvkKW37r5Qf6jZKxt3SUvP75YOOSzw+jZPIBnw+ba7795DvFK/4jZgC9iSH8KEqHxaF8a32M3qNrj+wjD8jv/rRnD/0Zk3EYl3FmL/O0jtKhOGPfcc7wMOaBrK/R+yLQviP+23P6Et0+4wGuXw/un1P5T76+CvQQ+B/+w3/4Gw+B94vAHgN7BOxXiJX1NeDT3wb01WE/0Nq9yw+v+hrQvrj/Jdje6W8D+sFa/xzEfuWHqvuD1B6k+RCfEYfoC/J19m4d0DN9rz3ZozUFnZPFis4iofOLNQnWqHWMt44X1nkxoDjwGb+PBl/hu/WUMUY02dZ9amfrlF98Kr2xa+Mlmo4CvZEXw8S4zuby6Fhe6eJ0dngqWzyvPKpdvPLSyuCNYdvYGLpoffKLwD/aX6L2nc4Xn0E8FZOKP/yxNb0ytBitbTFAXzcGGV9n2cba2FcX9ENP9EGGZyP8tc0FOymXfduPyFBltEW+9F3b5Maz7W5b0k8+FK8cqkxp/rc+mt9e386XW4tP+U/4TpnFlo++42/5pzzjbf7ymjs+XYD5w/JAl8tnC7YKbBL4x9OaaK/afYovAh/ln+iuBX6d30N79J4lOiO0lzk774Ngj3s9BJKJ9fsICPK7f3cWX3SesHfe88KuQXuDeXSeNE+w1lpvVze7zvgznaKtidV/fht9/bQ5Hl0+O28e8AeUrWuTLH773HUWzQfgnXxRvvb0SaYvY//xEPgRHB//RiDF5ThoCuRA0oAnW55Sb1D720abCMqQsIZFbRwZd40dTzHK4SkIT1Y5uGXQ6kaf+jAW6Ta0eFR75UPjlt+88EH9+Org1QH9NcbGVXmQTladygN+y0k3p+W37JVvfrQy8Su/fNj5xcNTkCvA8d82Wz4suHUQBxcJAcQhs0ttwawHgYLWPgDex8DFPgRuECtw6auD7AYrYxOorJ0boPLlbEF37Akt5gKRRS6oSIM8IEeVKQDhCzrynmSofraN2jEOPP9XRr7xSRsvnpwtlTX+XZdrs4V4UdyIv3K0GLQ0m9OlMqg0/fKDp4Oeza0HkDY0mxhbQo+BfRXoS4a+CnS58SDnC40uZx7tugihfd2HfvUY6MGwrwI9AvZfg134+ltLLlX7EOhi1a9Y7d9a4qdttvuQZY7mur64/rhoI0XBobYLdpfbZPRLz0DP1hx5edJLn2TRrddG3kF61zBYxw4A7NiBAPagYP11iPgMHV5WXz1woNqjN23ymfwG7dFMGm8MK1/aGJPdstLmZD7S8ebIVsujoAxdkMWz6dLqVO+2v2O8vLnzHUivgSw+/SxdHTV3/V+f68K0PmNtW9fWN1j/Gy/si+0TGxuDeFTcKl6JX1eGbux7zaGOHJVOjpKDtHrJK1tfUTDOYmXUODc+NreNeXRAH60RawF9imn0ysZsTvd4lI3ZhB3w/JrtpPPxfH7pXQvaipJvWe2j+Ym25bE/Kg3y+R3KH9TLB403PzEHcpT8KU6ZvzjUXroxCeVDUTK6xNMlPj3j0zfkb6gzBbq+l3z3o9KdPbKVMWWn5kQndERfdOzS1PliHwL71WDxXtzfh0D7jP2iHzb5ItBXeh4C+zuBfQ0I/arvPv71GOjhz5eCUegR8H4N6G8DenDUn72rfcue53HS2Pqbtn3Bvn/Kor9pu/tVl8F+eJVf8Q26unGDTttz0jW9syNce+2ZujOKmHHjxq5XscBaLlaUfk0cuI8A0tVBpX8f3LbfyS5uGbw5SZe3sQ1vzBsj8eLU6gc6o8tPl2T49FxsRkF8K8aVh79lydiI/J4ds51y2a46UDl0bQ/WsjXaWuUrG1PR4umu1yeIRU9y2Hgk7qDFgfoB/Tee4s4ds3mYX/Olk/Sy+pe+Ngq736w92ZicnZ9s/IR0rp3aXKrN+lkfipeXn13fg9f4bHT5d779twn9GC/6jv+sXHnpYOe0uqheOiTHp5vVKz6b0zvg+UZrh4zfXJ+C9q5iZT7JX9s7+euuAXG3syYqHu9+7kwA7Wd7phbT904dj4r7Pf5F1dmzeLh7Atr5tfPCrsPuLeYD7dG7169eih8be+iR3qWvb2c/MrZ7jV9mN2n1sq88PoFqp3w8bPuofvHGJB01tnzgV9F4UTCWHw+BHwr5//zX4FUahRVI0RwIvwp9F9D+trCBP8r5KUs6tIGgGRelBGUzfEaPVpbyUOUYDZWvTuVX0dK3r3h1N73jktfGtunKRrdNZYyjNEjXD37zK7/tVf47ebccfumdPzlZ5eO3neo+ya8N42+Qyxf5Jb8tuAkAgpuAUJAQMApkggkIYgWvAlc/rUB7/HNo7SfY5Kg85UDdDWLa3cPsBiuBSsA1vi4Ru37Wl9Nd4Hd8EXbTeKIWfYHpSfb6GbgKbgUn6WTq6FOabeQ3DjLjVIZtdk0om083n9JrvwsxyGGJPjYuSW/8qUw2L2ahLgnyUTp+t7GxDV9oE7MZsa2H3b4K9AWDX2fyIOhC42LjcrZfafgCwq/y9vebPObtrwp3YduvBPcB0IOhR8C+CNROD4Ha/uf//J//7m8E6rtfszImY3O56otAvmj8fHE30h5mwAbaRTu9hA60HYrBQZkue5hD6ZxMufKTxXcA7pDBlskurZ40qo52rZW1H7Chsfd4YC7saY6tbYcUhwfrEM3GHSrQ+Mqg+/CHpjft6qv+nmiHk3RcnjT+1skH8flk7UiDOZormLe0fDSUv+XoCV9b0dv3nRs+PaZL6R4C8XQL6Uq52mmuzbN+jbNxhXyLzfMDPtIab90XG9rni4tiDIg7S8UoMQkV08SpjZcrK8a9PmIhSMPyyitTWWn51dv84qO0PoyJzHgvNdb2PHO78Q/oIr2QWxf4XaOrU0jX9J492AHak9iNv7NZj3el2bb1UX42D8rWRpS88qBf6yofkW8Mydb3jBmN5z+o8vz4zrE9lA6ixZmNK2BPAHpD22/pWhpN96Wv/6HqkYX2G3bB16dxiGHG2HizR7qgA/HIuUG8dp7wONavBvcQKOb74ZOvwu0F9oR+8ORrPPuJr/P8zb6+BvRw1z8L6R+G9GvBPfaBh0APhKXxHgT9SrAHxB4C798G9BCo374G7Av2vgT0xXxfA/YloL97uF8D+mFbP7iig/YqeinO5AMbN4oZa+tixtoydEewzjZmQGcqKBZYs9HWMLTO8eh9BOiSh0el38m+A3WKNU/5F/Vz6206vji21PzFqvjVDdBXZzy67FyOyismp+vi9N7N0KDspsuvH3UrhzeGqDLare/KFUMvWu/Waeu22JAPiSF4vvUUU7+COup3PgIxQJ/8Ux/8U9/3vH+R3lB6MUcUmn/8E7KjcmzJxu1D/JWuyOSTf0a1py913pXJd/IbfSQzDul8LT98/fTXZE++umvrO6hN9Cn/Ce/qrPwd/1m5zTN39JYjjzdvMOf0lc7ocfUL9J592Aak0fzn+tXuacAX+Wbgv/nwni3E386W9uPOdvaxPRM6LxTHoQfB0P0a7QEQH+4DYHC2qJ89M4DxPJ0rjd/6s+7sFei7PQKKPfRXnJNGybJPPs0W0tkQzY7ZGY+Wj8pTN/uztTa3ffn6fEfzgYU1+q68dpXRtn7RfOzDT//qn4UUlCgpSKe4zaNADkN2Ffl3gYLjbhCotDzKIGNAPFowjTIyBZWv/soojGyVLE15OcY6iDrJam/bVX/TKOy4yGHTaGWrVzvx2lYHqk9W+fomR2/9ID/ZZ3nLh6d0snRX/6uL+C3XuC+vPn1k5/UJ/tsG24bb5r6HccGiC4ZAIqC4rGzwEqx6AAS8wyr068B4B3fA99OMG8i6IOlLnwUrQarLrzHuOrt+nt4gH+OneHSDiEUN8WjBJh5eE4wKBlu2tHy89iGereQZi/qNiZ3k57fKNf7m8tWBDeihmLT8xp54NP0pJ+BHHcD2ULabWpdNtumSmx+wJdvurwh7aHM5c5npKw3wONflZ7/W8JDXBcmvcPV1oEe/HgbJ+vUulzp5HhD3i0C/ZvXHf/zHP7B/I7AvAl2w7leBPWTuQ2C+aDPN911K7wYarJnWTpsq7AGX3uNRaXoP/Lty7IDvsEF26dbpUI4aQ+O44zT+HrfAvHZ9gzkDO9MDShdofIeM9FP9qDaD/hyI0CdsGT6Gd1gxvuTK5INbJ0quTnXVab7yIF4+uv3hy5de6MOc9L/zLJ0e6EY6pC9rBdKhsqsrtHmEnQOwJZvexxv+USy0tu+hrfgB4kp7hLgjXXwqLhbDinNREO9urEyGOshvGl4/D3TV137yypHhGwMeipfioLSYSGa85lHM35hXPGxv29hmndDbxrZFayPf4wto9odsnN3YlUy5HvYqE+0Rr8O5uIlKy4fltaE99UH/Tz5jnCCdT5tDvnznV1wSI+gkX9qYAnwI6C9/6kEgP1tdb3qx9TbNJoCv32KiMWWb7JFeegh0ZnCG6CHwfhHoa0APa/aYHgLtMe0f9hO/qutrPb+268s9j3fvvgj04Oexr68D+yoQlAN19ovAp78N2B7m7xX2gytfAxqrvcq47VP+xm6PgPs1oD3KvF0M716Vf/Cbd3GjvYXO6d4ageyzEDf2TGwNxgfr1vq0NvHFDiAvBuBfH+v9PgJIP6E66FP+O3yn7YWyxo5uvW1nY5ey+OjOf/WyKNbSn3RnPbql4z3jlSeNBzGuOEf+lK6N4juQ6Vc5cqgM1EZ9RNcHrOnOjPxELOA/fIcvRZXJx4oxS/PF/DF5ZyH1Ow+JTfrCg74bw44tNHZzipr7nX/+Sb9P9GnfIWezqLx39S+tf8gXLuoPX3+Qj/G59b/rk3hIvvz19XdQ/qu1dtv9qs4tv+nv5Jmb9kPzT97ctwzQHb3Fp+P4BTsBnr3xrafo9TXrwb7V3gjtX/ZR4L/r82KxPaxzpfjc/g32evEb7qMg9DCILo/efSBox17ZmVM/+rznhF2X1qS57B5hntbinq1C606sSX90ye/pG6X71gD7sQuaj6PS8Ppp+5XFy1M+PyDXdu2j+o5+B8Zs/MZkDpfqa8eubVT6Yzx/9UVgirmBEqQ3D638k0L/tsGpc/IMhzJkRky+CmLIZHi0xUMZK1MH/x0oW3l1taM9Mun6jG9s8pWVbk6bxisH8qA2b7oy0lB/5WsLJcdvujqVrX5tJLvYMtojq/y2G1+/lcNvH3iy1c3OS5pu3gU0Ppvf8tMWfxeEgpjAIXgVTASXDToCkcNpj4EOq2hf/6H9FFuecj0EbiATvApc90DrkGFcBV0HENjDwfpz+sqvLG4oAFnUBZnk+A028a+fQQi9bSwlrx/QNzkKZMZUG+yXrbNZdkXz8dbikx2/QjGHjZcP0vQq4EOHO/bnE/TeRmHzYA926YK7G1dfBu5jYF8Gutj0VaDLTo90Lmlw/4mIR75+5dej3/17gC5z8qQ9HOK7WPU3An156IuQfjX43ReBfbHKF22wzcfczLNLfP4IT5dsuuqBAU+X9IiSd0jAdwDmy/Hy8cp0sODv+fwTVaZy6t121n6LLtjmZH3j72OXi+XS0PrEK4sP2iDrUSuf0R9aX0srE6TLh+Ta3PLo9oFeXr/oZ/1UNtS3/kI6ad5L6Scd8Rc8HaHiGVlU+Q5moN30BVcn62d8iW2zMx+wRlvH1ndxHRUvxJAbF/HFnWJTMQ0tVt349kRfHzERpKG0+mgXA3kbN+WJsSsrjVffGMsX/8iN3fja24qR7/a49oin9WON7IG9dcEe+Q0bsAvKNuwnn43YF80HlFs/YHM8e/dQg5a+5YozeDJto/ojj+pHn6CsciA/v16/CebKh9pL+RHQx+qGT/EnFOhv95D8a/mr+7BltIHPX/Har9/iFt8ubqV/86aL9htnBmeJ+xC4fyPQD5x8Fd7eYp+wl3gE9GXe00Ng/yzk/tdg6GvAHgTjlevXgvsisL8N6GtDvxbsEdAX7fYxe9v+p2BjtE/1ReBnXwP2EAh+iEoffKnYwgfy1+zO5sWMtbW1wRb2fbZYuxUzrC1rTawInVtan52ViiPSr5/rO2o9X3mx4QlP5b5b9x2+0+ZN44tNZOZRvFpq7quXC3rb2IXf+IUWq+OT33I3rS3tk2cjvH4r0xjwldm6yVF1N562t1iru46tVz7Er6J8q5hiDaPFWX5Y/Nly8vmgNH+sXTw/1Z/0uzjT2JsrKm1uu2eQsV97SZQcXR7ly2tDafW1j0eVlVf7lyoH8eS1h+c7lYlPrq/XT3/UjzQqvX6ZL/9W1Af6lA/y9V9/X9W55Tf9nTzzLw3pIzmaLFQ3faZLwKf3wCaL/Ie/xF9f4/d8lU/yT2uCb+4+lm93trAXi8coOEeI02D/BmeD9rh3D4IX+yi4cnW1o83onhWcD+4e0T5hDtax8ZuXuXYGuLqgn85h9EWnaOsun8evr6P5Lvr68CEgj14+P7n1s2157C/POKSXXvs33lsONXb9SGsP9NWYPsbzN381uEPNDZQpa/nKPCn198EG7nhYnsHQgiZjXV555cjwFCWdwoAyUlYLZhWrLigXVQa/5W55vHLabAxABsZTOzvW6mz65oXbbnxjJWtM5ZdWFxpnZZevbPXKW1l84ysN0vWxaSi9ZeO3LXTrAX1lezS/4Y98sY1WAOuC0OZdEBNABBIBRXDZwCMYeUQBB9QeAvsKEN2HwB4B94vAgld9CJICZhcaYzEmY7SGCsbm0HzMr7mnj+xSQBEo0IIQni+Tvz4WeXJUXmWSVWbLhdpOLl1g4mMFGDLpxoZXxrjzU7L8uHm1lsmb83fAxsWmeLoT9OmxDY1sD3dkDm02iN3U2CZ/YLM2LXZk430M3K8C9zHQhQf6px59GQg9BLq49XedehjcXwUGZbpU7d8I7KtAl6v9ItAYPAL2d5dcIvnm00Ngl/Yu9+b9bhMFuqI3FPhrNFhbXXh3ralXGXJgn3h+30FjaZt2fOnaWttdsKX5sKU5LTXX1mFrcmn5W956pRfoQWv1VCy5aI3j1ekBprGh1V1Z/JVvGv9UVzpZMOaFuZmXOvgnPQAfWZ6/dLDLd+Kf9Fd/O650wnb5U3bOH6xPa9eato7vuaK40f5YTCwuomKS2CONFguLZZc+xTn8piHeAe71ETO3vj5Q8solU0bZ4uWNm+KhOua0MfIpLhbrUHqjI7T4htJrawSlc3ZYn2UrNslO0sqw6Tu/QD3OgDIe+dRD+UGxpXLiaI856kvzO1Q9dbQTlVf/jS+Qoc0hmKt5F5P4Ez+6MSVdQfsCXaF0iUeXT+ftMe3L6NbD1277zsayfJ096J6emzfdtdc4c4jbfohjn7n/NfjpIdAe4QdI/ZmJp18N7qtAv+bbF4E9AvZVYA+C/cqwcsr7JyPqekzsa0DwNaD+9Osh0g+t2q/6Mt4e6Adj9qmvvgb0g9T2KjrhN/nC+kN2z7fpNzuzBf3v/SUbQrGj+IF2XllYm7v+W8+vOSe17pNZx6jY8CtQZ+MK1Ca6ZZ/wVP9iyxi3dpvfzTOP5n9jFZ7OpIu7ne/wxWN6xsOe71B52SH+Ka29ZNtPfaFkxUsyqHy8Msn0v/4A/ATlK/lOsSJaXO0M0treWIOHysXb1/QhJqgjZhQ7iuN3TGBOxm7c0eac/p+ocmxHL/kyWftPPp5do8rgUekru3Tb3XZQ/gT6QclbH+tr8Bpff8c/+fTFr5aH37ePTX8nr/mWDumCji7Ko7fVLT47xi/4A7BRPP+xFmDXwu5v7W3WAf/Nb9fPdz8rHnce7SwBnRnsc2Dfd0b47qNg6B7deRPtnKGPzploZ8xgnJ0trWPzAevaHO8eQS/0ZP2lN/q17tgjXbPBtZU8tuLv2fYzPl9oTZCpn03x+tef9o1B2WixcO3+WXxQB9SpH+3ijePH3wj8UMLvvgikqBSUU6yTXOU9yX4fMIaB57DxEJ8SKiNdHmVsmYIqavL48tQhw6PSFFpeyr3lVoaSr0HCtrMgW2drPLUL+GSbf8vedsl3jJu/0AbglYtf+UV5Oz589Z/yQd1bZ8vJb7ybH+SZNwp0B2Rsne/wxRZ5QUwA6JLQxQgEjoKVQLPBx4HUg57D6f0qECUL/TT7fg3YxSi46GygEkiNax9F9mDAr5ujOdNDdihoWNgWM1o6+voZaKRb7CDoPMk3XcC67ZHxLWkwFmlljKnxNca1p3LmgpqXOZkj+8nHN/evUCxaHs3u9Ggj68CVfum6zWE3sjaSNjD+0GbVV4Hsvl8FdlHbvxfYH3O/Xwa6IHVRgr728+jn8c/DXw+F5PdrQO14WOwri74I3F+56leD90sL/pk/QpuqOYL5vttEgY7a9NEutl3C8l8gk05Wfpuw9bfrURl5gM8+4a7d5fXVuO6Yeziw3swL8ObaxdKa78AStiydaGd10mHnSU/vcOs8tbGyJ95YGlMof2WVQc2x+cCdd3yHKfGpQ1YHN/L4Ky9vH3rqN11KG3/zDGzHvuyZ/a1RsH5byx1OW/MbD8WLYkvxRlwRc8jEJul3sTEqnimjXjGvuIcqB8u/fsbB6jzJpbWxMml9QfFROXFQXnRjpLlsXNxYh6YvoE8xL71aJ2jr9cY7/sNW+VG+wp5st/6xlN3Zeak8vpBfaNeDjvRTvcrwq6i+UX03lvz8rhkwn2IOml+Zs9gRhS41nQ34VnR9bfl0Lt1ectNA9+u/+g3GQ/+N2Txae/QFzgnOG/frcw9m4npfBIr54r8fBtkL2lPsG34918OcLwJ9DXj/RqAHvf0i8D4C7j8NUaYvAvuVYPAQqG1fHOpHf/1tW2MwFvuVH4R5sDRej5dffQ3ozLQ/POU39qh8BPKFtT3/XntnZzbOVgvr6F3sKH4UQ4obrdnWeOsXrOuvHgikP8NTWWn91v5nZZ9kF5XZdotP8aG5w+qCvvAbo+gPOss5x8Ge6ZLFZ4fKldYGXDtt2/oir+8dE2zMhFtHXn1eWO/WL7pxlR/xseIq31Iun2ud4zf+ourlixt7ijPa3zgDxrj6Qvmmecgzx+b9RNkGrl+zoTaUy67Zu7R8fOVu+5u/5fSBbnv6S46X93rwQyAvD+WzW2Z9uPwLefqp/MVX9b+Lbee2edML8vTwxH8GOsyuy2c3WHsD2yzYkD/tupJ+Wg/8la+2Dvju+rq4C/bde/5ur+4cAfb00A94xPd9EERLxy+2fucI+wLq7BLd/aEzQeMO5mNu7eE7dzoRS+gHpa/19XQunW3yezYhy9fRd3zl2L821JeuD7LWHt54lFmqbGWkAZ9sae3dcWpDvx/83/zVYDTFSBcgl1/l/SGwQRpfGt0gbqJ4hiCvzM3DRy9vobQgdvFIZ/Sr4JWjW/62Jf+prVtGu8mi5LBtosnxoM2tHyq39Tb/DwXt1v/tM9mOT3rLyoPSm7/txgPbQnXxN5jxTYu7hd7i7/FgA5dg1SWlA7kg5EDq8cThtEc+cEj3sNIDC9oDYOhAu48uBTEXnA6zxiGQFpiMVfDdtdVBAFb3wC8t5BZ01CKPWtwQ//pY9FFl3pWLf2ovnv/hUdA/exnXHWvIhurn3+aYXVvLzf8r0FUxa3mULm1eewiThjax9Qd24QddXIH9ekBjW/bukuYy89mXgS5B/ptwXwburwrvQ5/LUw+EqIdAvDxUefVd/lywPDDefxbikuXXg9/9avD1yb7gsZGaJ7+0kT492oT8FVxs46ELGd4hOJqMzvGBz1cGT6aNbEOOL09ZtLaDsnvJDh1GehSzzs0P36GBrHy0h4bqtk6/A7rpUXL5p7LfxY4DjDEY884PD+a0cwU2RsmKdcWj/B3lD12+5X3GVxclrx19pNvGlB7TC2Rr9kWhS1Jr9x7QoHhY7BB3xJyo2AP44pa4VKzcWLZUvnKvj7gIZAvlin3KxoeVqV/55Fem3FPcNKeoPLHQPvcuLhbbin/pci+jdA10Tfd3D+RD+RtfydfyJbblP5eyO1tf2uNWPLl2UT6y/rb1+JJ+8crH86HGemE+5mlO0eKLNN1I51toewHd7UWA/vDoTS+PQr5KVtt0X59BnFp90y+9mre11BeBzhvOF/3ZEV/L+aGO2N4Pmu4Xge0jfpDkIdDXgH5l1xd7/qFHD4H9WrAv/HoI9AAIPQD2IIhWRvkeAv1asIfA+2vBHgL7Uxb2K+O6/9DK+O2Rvljfv2Hb+QnsUfYnZzC6yV/4An0VR0I2v/sFm65tdr1Aa8kas+6g84m1B9ae9RqsUbBureHw+hkv4u+lH5V+KvMZ3pUnK46s/B1uO5uG4hfULt7Y6YEsWmwSe+kn/YlPZPjO4nuWi795awt8sb3zoDxtS2tbH/UTn93I1DFOVLrxoMpoK1ntR/MNPoPyG+vYOifjT/yrdX73LWWvDPil+kF7tVufwVhWB91vGj9qzuYob6k8tkGf9hP22nx8/h4lr7xy6izVT3koubpQGW3ggR9Vjlz9fC+fk06+/JPv4rVT/sUtf/FV/Sc8tbnt3DZveuvHN++QLkDdJ9AjPPHpO2STwKbAPvH8BvB87fri3e/4sriaf7e38fm7v4X2OfEb2uOdCdr/2wPF/M6Y+0MgZe0BpWsLr+3OCvesCc4Gxnj3B+sPzMl6vnuEeEAnrUVrjq7o9q4DNpBmu3xXOXK8ctn58upEb12Il1dfd91faqzaNO5L5WsDr8/af334pbyf/f/1rwZTDAhcKQmfopb/rbgBGG+AlF/wwycnWyrP5DPazVPfIlAGpOWZvDQqfRfMZ4r8jGpTG/qp7WShMYAyjbG08vhkzUe5IE+52q783za2/3f8lt1xx6PGffktd2XSbBJPJ2hlpdePAr9tgy4ACAYOjxusBJO9mAg8gpJDuQeUHvf6KrBDqwOsQ7tf45GuLNrXVw732hLYBEBBay82BarQ4WEPCebW/M0Z+Bt/QQsmYYMKHgo+r58bkfx35W6dWx7dflBjwYNxVmZ9Yn3DfJTNlq1fNP7Jpk/oYMXeT7xAv6BffmBT69K4m1gXYJsLm+1DoIe0fMAlxmWmLwNdcFx0PMr5+mEfBD3cecDrn4h4EOwxcB8E7wOhdFBHGx4WfQ3ocbEvAnsI9NVIX1sYn8ukSyWfNOb8kk+aGzRPfvl02VrspftewHuUk+6Rjm4rg7cG91FCHirPGpXukEEOyWu/NpOBsTyNF8ynQ0IHhWRRjxo9hnwGfqKvS8E4jKn5x5df+ad238GYjM0YN81OIB2aR3YEafYV2wBfrGNzPOQLIAZGxcLllV1+y9dH43vyIzpY+2df1Np0rij+QWcPaJ9vTwzto1FxBy/WFKdQBx64sWtp8e8p5qGvOcyDttArU377Kb84aRylawNtzOaFio1gXp1pzH/jHx11HqMz+mwfsVbk8cd9ECRnC/55fZIvoezHX1CyfGp9i93lofyOL0T5Qr628mRRkKeNfEe/9aP9xnB9ytg33kC+VZywB0jTB0offI08Hm3P2IfBm74y9fDaTu/1l18b0+rZHKxVc6OPzhu7v4jZfogjjttXPnsI9PBmv+gfhfgPvv6JR38jcL8I9Hf+euBDe/j7r//1v/7f//Jf/ssPWV8JVsbjoS8J1deWR0CPjD0E9mvBvgZsz7JX7X8L7ov1fmBmj/rqa8D1If5x7b+2v/GkfZ891nawccR6stZaY9ZfaxJar63t1u3r53pGny7/9wHgXZnfgtvuV1C2OWxdsam0/GKVtHGaOwrFrOJS51H62hiF0mtnOHR5+n+XZpdss2WKeSgkW75zpXLGWvnGh0crV73ou7NmcYE/FWd3raP52ZXxO/XyQXy+WLvblzE05/TYuHfszZEsmr2UYR+2VBavTVRZPAr5uXL4TcvfPO1u+5XRbzJp8nyGLArGJP0an7s+ufyTL3+V/xV+S33lG2uybee2edO3PkoP9IFPL6g6+CdoI6RvyHbZAfALdoHS/IDfkOH51Ls1APk92t4Zirni8NMZV8y21xXD7fHt/fZ8kO5s0J4Y3z5QOXxn2j0r3LMBGItx7VkAby6N35zufG8cSk/0jE/H0uyGZovsGy8/20qjVwatEfW2XdDervelv/pe1bj1WfvxP8fz178aTBkbAFdJvy84XQpGV755JsggZHgonxLwtbFlICdfHlXehMnJWhhQujLSv0pve8nQ2kWNZcuG6igj3fil71wqj8qP/9uCPhrX8ovGf8ugO/b4Lbv50uVfGQpsDvLWjwI/7pCO9nBwD+UbmASdfjrvUNoXgT3yeUxxUO9LwCh5D4b75ZUDvqAGBaw90G6gAuM07l1zrQFzTlcCg0XNn9oo8GQWdYEGBAuyNqnkePJo5Z7qaD/50vrbMcjDG2vYQMRekIxNs+Oud3Tt+Q4d0N7xaAE/mq5dIK5P5Bf8AfwkqsfALmps3GWtX99yyXHB8bec+g+PHunAg90f//wnIk8Pgov7JaDLnjp+1djlD1VfWy6FLlkeHu/fCDQuY3TZyjfzS/MxrzZivgl8sweydLGw0bfh96hDd9HWGEoGbcJo+t58h4i9OD/R1ofy6pLVBmosT+P9Dsz1sznziw44jT0Kd35g3GT48vF0lO5q86nPcMdWugNVB6ziChtKy8umxbZoB6rAD/oJrDglH59/dDBDS6O1hdZPY9G/cd75mDPd0UX27UDWg0xrtvW9hzIxor1b7JBu742KP3hxp7gkVhWf0GLWU0xD5YfKiVf410c8hNrcNFq92ilGVt4Y8JtuzCgUK9FivvmbH9BJ+lkU87p4diHlg+2BrSe2QNnjnR/yKZTfFR+WsnXgB4Ef8BNl+EiUHJ8vQv4iv3bqQ/n8P37HZw7mVOxBzam4sT5GF9L5mDR90Q/doKXzv6e0euk1Xn39RNMxPy9WGKsxm0N6uOcNMbofLu7XgPaU/kaghzV7gB8I2UPsFR7h+g/0/X3A+6vB4J9+9BDYg5/HQI+AsLJ9COwfhfQQ6JFRHx4dn34t2L7mB1XG2teAfkhlj9y/Yfvua8BiD1/gK3R1Y0r7Dv2uzdnamS/b3HhiHRU7IL611nnF2rQW41uvre/lw+tj/TszPUHeLfMk+0Nj+0DNyVzQlW+eOeOLT0BWnE1X0s5pxaV0i5JD8buY9Z10dcnZBtV+NsPvfUifxkVmzGjxE1Wu8tLalkcGjTOarwQ+hPKjjavFjWTyiy94+fne9cML/RqfMexczavxthfs3JQ1Z1RaeWn2q8zajzwan53z/Wjl4pWJ1k/llUPJri9VlkweObzGN5e/fnt9OnxV5jttLJ7KX9ln6Sc+SG9586cTtHx0ZZVZ0CU9xtNvNsgu+M/AhovWQutw1yPw2/ZBaM8TZ9tnxeB354k9x4J9XkxvHwydSYv9l7YX4NV1RtCWNre/YBz2ifZg4+w80D7xtCaLO607/JMegS3yfbpnRyBD2ZF9suem5ZNVniz7wvLsxObGIh1lN3l3XO+w7aKNSdo4fvc3AlchBcDfBxtgwaBTdHnSFI5KVx5VPpqzVjZjycNvWWXiq2viyuFXOcrKU+4zunXCd+qh9a8v9cjgtiffGCurTGPGb770bXPlQP6r/BO0CZdfGMeOZcts3Vsm2abNsXLlVUce20I+sT5ncfNdAatg1cEc9lBeYBFkHMz76XzwGNhDikcgh1YPgw7s8T0E4vdrwC7YXYr2MiNIGYdA1SWig8XOJX9v/pCtLF5BpU1iA468+IJNC35lS0EZqHx14kE/yhY88GTSu0EZNxngkzUPkG6O7Bk1XzFgdfFdZP82rvQatQl0ceAPfONuXnu5ZcMeA11Y2Dhf6MtAj4AuOC46Lj090PUVh0sR3AdBlyYyaY9+0kvJ5e+XgD0C9jWgh0cXRV9b9DcCP/siMN/skdolC/byvboIXbzR+C7hNlu67DIO8XQtv0tb5ckrmz0+o6CsdHUaQ2OCa8vP0DpEl9cm7JjrL9mOb8uEylSHfpZv3F+N9x6k2AnIOlSxH9vx1w5VeIeoDliwj3p4fpAv9AAoBvZYrGzyjWfFzOJaaFz3cGaO6W11Z01aqyBWP8W/4r1YX4wQHzYmBrGGfGOR+FRMEr+KlcWwS5XBo6U3vm79ypXnsF9623uXNq7GDRs7o2SdH9LF6uii+FcMtA/S9/or/2MPafQrH2TXfG8p+7N3Plcs4SN8s/gS5Xfrp9qJX3/GK6cPWJ9qfUaNP5iX+G6d8TP+1aF/L/B0g08/6QqSL0+vW1cd7UbpdPcVYzGGXePpLT3QUecNsVmM9gi4fx9QPPdDHnuJeO9rQHtBP0Tq78v6r72+zvvOF4H75V//JRjfrwjjewjsEXD/UYj2/aMQj44eAvtP9x4l27Psbfa79qd9BOzPVpirc5O53x9SbYzhB/yCD+SPa3s2Z+viCZtk7xtTnCmsJesqemNJa7D1jbfmwdoli7aerftfhXpf1X/9PIeh38n/rPzmNbf4qDmWRw/pgn7w9JWeyDqrxYtPdNyZDu0uhz7x2QW/9dhn2yWTlk9WPIQbMy+tXunmoK682jaOfOUJGyesd5Tsyvlc9KmdsLrQf/N5N96QvH1j+bVZdlRHXnJ8MjavDr78ylRHmXd5yZSJaqs28yn+Jx99x/PVm37CV2W+08ZCOWP9rPxtc9Pv+Nesu/iL8tLV5kmTp890Gq+f7BfPNl+Bz+RrIG3NkbUWn9ZDPl98bf8TfztP2PPenW3b50Fstx92JogGaeeBqP2zetHdF0Cf+rY/2BfsD43NOKH9wVzu/IpFdBGlk/yfntMhGRuxxxO/fq8eno1eP/0gmfLZWL62y9v1xUbkSxvLwnhvOfXrQxly42i8+MeHwN8HKbMAm1NdmQGigZziyzOhDFHZHLWy0iYmP3nto+WlEDLU5NUFPPk7miGSafNJdqHP+t02m0/lyEvfssmln/KfqHHpV3lUGp9cucYfX/nfCv3CTWs/mbGbO3m6X37L1RZ56cpBtmfn9T1ByoGwS4CF3wW8C4SA4WAumAgwgs4ezEMH9B5TPADGewzC91B4vwbUHnRh1leXGYHKmMAYBaUbmDYgpYvAVoIEGm9BF4ikA9uSv34GHyDbvOWfNrinuvpdGUqGB2MuyOzYF8qYY3ZEmzfEr32/QoewDmbsT7aUb9A92qPMblr5RhuSy0mPgWzMD9jbhaYvAz0Iuuj4Ms/DnK859svApwdBlzpf+nng61FQGpUmlwb19u8ugYdGFy19wf6NQBdKj4F8lX+ub/ZA1MW8y/deuC/47G7y6W0vY/g232SVsxFLh9Yl4Nuov6LVlwb1pWtLX40ROhg8UeOtTmNvPPVV33yqMSxfemVLQZtR/YR086Tv0OMB2+A7BG2aj7Ihm+Kzr/jjEUa6xzyy+B4D+cRNr6x2UG3po0t6hzPAX/9Jz9ktvdCX9WdNWqfRXcvWv/gnBtgD2gegvU7MwRd7lEGTFauk42+sVP5S+XgoxuG1Uz1tbbnXR5yE6tf/pitfbGwsO97mZS5R+fRQzCw2oqszuDEQT+8OwCi0RtnAeuCHbBVdGwa2zcaQX/IHPPCLeP7CL4ozqPrtuermv8Ue9SpDdsdgrPyIT8WbR+vLXFvDzgLSkH/RQWcEMviKV689ustPlwll1rdb01ePzdW86MXa2j3FeWIfAfu14L4wv/8opK8B+7Xg/Y/BHuz+4i/+4sff9fMQ2N8I9MDXV4D78NdDINoXgeDXgvuisC8C+xrw6R+F9Lds+2dW9idfBPYDqv2zFR4CnZ/al9qbild8Yv3q+gL90jU/2JjNHtkG2G/XhvXirHFjSmcS66y1bl1an0AWJX/Nmaj0Php8hepvvSvD119lFjf/Xfl37ZrjxrNkzbOYVLzt7E0WL0+MplO6ROm4s9zKn/inMqDdZGixj42kjUe/qPSNl5/Rxl1b+mi872LqhRiCFl/zM3Ky6NZZ6CPd4Y1Duvk2tjt+doFka6PsqW7lpJ945dF8HrJ79etP+1tu6zcGfVdOO3xs/Sr/i5IDfuVP/vqEr8p8p43Fd8rfMpt+x6Pmb674dIJHN40P1a9MupYG6cpmg8qwQfYqL1lgPz7PxtJoZ63kfPHJd/l6+6gYy//FXbR9GOzPG7NBHG+Px6P2RbLOkfZIstJB2eCsoD667etT3/aG9oXOm3h09/+n+RUP6INu8HRIZ6vPtSselZ/98NkRXVl2zbbZb22Gts6z21dQng21a/xLixG1Zxz6kcef/2APgQVSitRpTrUBFjWwsHJl1csQZDlkafnqVXZ5dJVBtgqiAGWAAsjKfwflUEbS3qY3P0hvOX2Wjtbvpr8zlovavo5SWtv4HCysLL66lbn8r6I5bX1jBfJsBngyvHKbjma36q7vrA92aC84QYFhA5MAUhDq0twleA/oHlE8pvQQ2NdgUfkOtH1xBeo70DrI7oW5oFWwKjAZr8C6gYnPm6t5ovRID+wVyCxiC5oN2yCiBRx4/dygNh3/VI4suu3rF5Uuf2XS+U3l2RQ1j6XZ1Lxar2hzL44UH9bO79AhrHSb1YKu6T/fcInbS1u+YXPiF+zHL7KvR0A270LTQ2CPgf0tJA+CLkM93PUg2EWpx0Bp1CXK1xT9KnDyvrCoXm25IHZZ7BHQGIzH14D56/XNHnS6kKN3Q73IZ9H4LmM22i7APXB1QU/Gz6Xze3WgCzT+O1T9bQPtIk5e3/jGUJ3NXzleW7UHxiuNSvMVflNMKb6gYcf0RBsX0AnQD32+e3xx2HEI6tCD76CEghhTrIEe7W5Mgyc+v5Du8Q8P/KR20PpBO6x1iLsXdnMyR3NPz+miy/pnl6WNgSAWSIsZxUPxTywJ8sUhfDEIld4YVb1kl75+xranPHI8KKctfZDD7WvTtduYpMsj0xa+PTOY6551NjZevW0MxNP5xj9pYJNiIJu0Nvgjv7w+yf+KFcuLlezOJ/gA8JH1i82LlxdfG9pE8/ftH/IpYzZO421tWYNRMnNtbdKD/dV82xPQ5Gg8VIasdrY9PB2mP/3SH701tsZsHq1berGmrC3rrjPG7iMezTyeiese0sT64r99wZd3/X1A/6ijh8C+CPQQuF8D7n8Mhr4E7EFwHwL314L7RyE9BGr36SGwfxTiIdD4+tXgHgJ9Jd/+1ENge1O/FlwMuucmeoONK/kBXeez7M0e+Pz9nqnAerF2oDOkmNE6syatvyhYk3DXvcsTmTJoDwa/FbctfeDr6+Lmvyv/WbtPcfCzOERXyqezYhE9QvqVj5ZGP+Orn42K98X+4l79d3ZsLO+o+ahvPkvLN4eNqeTo+sxXKI485V2kI9Q49Kv/dElO/0/zk5+9QB3UHOXh1WU3WF7Z7IpPrt6WSaZsedWtv9qov8aAB77VOMnxaD53/fHvCvWNPuX/Cm5b79peefzVSTTIU7ZykI3IVp4NQL702qW60my2YF+I52eB7+Wr14d3z0TFWtjzsD2w8+2eI+yFu7eX7r6FF++fzpbRuxeAPjpHtye0F9gbjM1+YGzWa+O/c9tYZH3SW2sRTzetD3ZA0680/vXTdhC/MjZubaiXjdiBvPy11WcoPkSf4p2+yleHPDS+3/shMOUJoJQkjS99qbJLyQ0SzQDJbxp9x6cUyq1tMkZcZaXAr6A8A2kHTYnv5HjYNr4D7TTWC3MJykQbgzKNQd6OAc3Q5aPVrV2or9qSriz+CZ+Nm/ydrrde/SsL1UOzWzywK5Dzi3eBqkW/QWkP5wKPgzm44PpKBroEdzj1iNIXfw6u0JeAZNF+st2FWltdmAWvDWB7gRGgCqQbmMwrnZhnusu+dJZt2zxQ6V3cZMqj8dVBy1u+epWPh/WnW4asPOPDZ1/12E/ZqHnJk8ajbI1nY+uarPX9ZOuvQKcF/+he4NAucG1YNid+wUf4hk2JPXs0Yeu+DvW3jnzJ8fQ3A1EXof0HIn3ZgfaVn4e+6OVd/ioPHhK1pU3w6OjBUX89RrpsuVj2tyzvVxcuoj0EBr4JbdAXfLY1BOmsDbcLsDLS8u+GLL9LO3R5+xW67SVP9pSnT6jc8lCbZMBH4mEf//gOWKvR4oz85av/NMZ0k77S5ZPeOyD1UILyx2LLUjbta79iGntDvvsVil/Qo6C2UO1vf8ZhPF3Ur/9snLt6piu4F/XQmWJjglgoBqLiBnn7k3iCTyafTNxBS6PFqPKTSUfFMzzcuBct/tUW+esjdlZ/y2xaOWW2LdQ4GgtqXvLMV3lpeljQUbp6txfyR3rmm9FskD2yEX9sDbPfPciz9xPP7vyBD/CPfKI4mq9Ib97yKLyLQaHDfvGndWSe+Kj1aa7NuzXb+k0v6QkfVUe5J56+0NZ2/UPxcfcSc2zNQHtJj4D2EvG6PzXRHmLvEOvFffuA/aBfC75fBPoa8M///M9/PNT5j8H3a8D+YzB49OtvA/bPQvoVYV8E9lWgvyvoIfHpi0C/iuxXko3BWIzJQ6AfYvXnK/ygyiOgPaofjtkn7Uvw7ovAYgzwm3v5o9t8c2MoW/CH7JWd91zVmcLaQYsvoTUI1px1D9ZhMaC1vmvbun/3APCUfsJ3yvwWPLW7MhTM2RzNb/mNsxfyOo/T7cajjUlPMSpZdrltZBNpNJsZC/o0nkW2025xdGn2j9c+/s5jx/xbsO00D7Q5GytK5/LovLHsfPJH8t0vsl1lst/y6kT1Ta482cprf9uqfHW2DArGg2orXjljUw+Prs8tXX5998lfn/K/A/Ubw1P+r+C2tekd6x03Sj9QHt1I49HS8UH7gKff0tlv60qzm7zKs9favPQFX7QeUH7Ib/nq0zqwJzpHiLXirj1Vur2RrH2xuN3euLBPtvfHv8PT+UC77QWdCzrXNA57QWfOuy8E8zR369Xc8fTY+oy2VtIjnv2yA/k72eunD+DZb/MBr/212TsYj7Fqx3i1+US1WXtkUF+oMf3mh8ACHOUZeErcwJdCv4JytZUD3jTo54lfpZiwcZBVhmyN+ERTLkgDBavXgnuSK49WRl/otvcEZer7s/La07ayGbM65W25leNRacgBc4zaUV+5yiaPbywL8we8scEt8xkqr/3qF4DwUbLszB8ALx+/PtlBvsDU4VCQECwKHC4lHTZdcF129+sZB1OHVIdVX/6hHlX2K8DofnHVYdZhX5v3giMIdoA1NhCcClDNw7zSQXPNDi1kNmSvqKCDKkf2OptOPFS+zefym69um10+JJ/8yko3RjAeeeaAsudS81PG2s0PsnM2VlY8KaaszT8Df0i3S20EbNCl0YaxGxT/YC+XuB4DexxhZ4+/+6vjLnNd5Fx4+mPvvoRA/a0nlzoXpB719oGvtEfAHgK7UMlD90tAX4t4AHRh3P8Y7DHSZcsXgX25er8I5O97Md3LOj9NB5C/ttGi8eQ2XuvLRaxNuItZ645uK8PfUXJ8GzVYr9Joaxdlo9JbDo+Wv7IodChAk912UX4hbqDSXSQ73OA7TFROGq8MGqS12zi0B+Zt/mT4dPZ0OAL24IPAPmxV3GI7tgziTjGsOFY8QvOB76B64tg+LtYvajzG9e6inp+kg6tna/HpMAatfeseigu7fyzEEbQYWUySLg5tXJJXbLqyzbu8fpK9PuJf5TcObjxUBh+9bakXbSzNpXbMn7w94MbL9gqx8eqRfukdzVel11eloTXKVvwS8Oz4mY+CWMkn+IFYUvxEyd7lxctDn9oOjcF4jLUx4vkZ38JHza111zpeGjozkKNk6laOv5KvrvJn/erL2PDG1njNx9ow99ZNj4DWmLjsQcwj4P214H4lWLwX+z0E+mLcY5uv7/wqrke4vgj0OOeRzt8H9Pf8+pKvh0APgP1qsMc/8PgX7xFQer8M3K8C7xeBfQ24/+W+Xw3eh8C+Vrc/mdu7h0A6EWM6N6Wv9qT1Dbrmp9mfzttb2IW92Y69sl3rwRrpbGEdFVusrdYXFCta77DxozzrtseBxa7rp/RvgRiiPvqU/4Sts/yOJ5k5bQwrHtFP6eItXZHRHz3uXS39xtP7Ta+sc530ltOvtkO2QvWtXNRcyNGNneU17oUy2jVHdOcj3xhQ6afY+hmUp5Pm1ri1hQf5dEr+bk7GZgzKmQ9eXXnZB97xWxeVJle/diqnX/zK1SFPVrnk2iXPZ6oHZIBfP8s3rw/Gr/8+lX3K/w70rf6O4eI7ZeCW2zR650UPykmnG2VDekpeekHntSudvgG/dokqJ1+a7bLflS34HnvH801pvmtN7Fpo70TbM3fflbY/Qud+Mfuzs8R3sefM9oT6sg+0R7cn2Mvb09HdF4K5mWdnKzykGzqjUzpJh8AmbJb9so+0cmuzePU2X7o6+s52GxNQfTceKHY0pkvV0yYqrV310CD/wz9/7SGwIFewls5BpJOjKTHFGhxaumC4+fjqbVp+hrm8cttOSsKvIpUhu5SCIJm66iRDpckzEHntSqsH8isbtr/w1HZlt7w8VF5ln/Jq412dlaMgD8gql3zL7bjiUeNA6QDwyRtjfHlh61QmbF48OTvzK3bO59Y3LW6L3AEQ7eAuSBR8uoQ4pHexdvi8l2UH9R7/+iIwXp6HQHR/qr2Xb5fzHgILXh1a94IscBZMd33l02D+6TKbCR6hBc1W6OsjGJFvufjyPitT/pYFbQsa+rl1kslXzngri1cOby5P1HzNz5o2f3rI3uTZHH/t/g50Ss/0e6nNoc3C5sE/7oWXr/QQiLqcdJFjdw+AfKJf7dq/GbgPgj0G9pWHS9I+8PXg14Ngl6ke/0JfA2qnXx/rD7H3NWD/KIR/wv3qgl82J/6Zjz5dxvlrF1xo8+XD6F7GyehzN+TyyNF0LZ3uofVK1vrdCx0qves6Sl47+Owaf/PCUz/SDgr8Ixq/eXsAiq/MHoSk77iaP73SFZ9Lt+t37FGcivYIF2VHl2d2dZG+j37Fo3z2u1CnR0BtFs/ql88Yj4fA6zf5x9o+HdBReqKzu16ta2scxAVoTw/FwY2H4oe9Ag/44mFxiJyscuTy5cVXdvPQjXuXFvPgxkMybamfbPnNxzeupXQgXyyUjoqTxUe0fePGRvpGi4X8c3nIPuyS7cjYjz3ZEL3xcdGjHvCR/Fc6Srbx5u6P76DP4pAx5FsoGLt0tHXYWkTpwbzR0tZ961idZGhp9Ys1kD+np3Sya9hcrQ96AGvH+rQOxePOD/13936IZL/w9VwPgfYAe4EfDPUQ2NeAHuL+zb/5Nz++zvNF4L/9t//2x1d7HgJ9EehrPl/1+RqwX/n1ENgDoEe/HgLxPQIqo07/LMRDoPb83UG/evzui0BfK/YVu32sh8C+kN/9qX2THoo3/eDhxhm+w0foNF/ID7IB38guaPEcnuJM8cW6QYst1iS09nZdW4OQnOz1cSZ6ehxY/uY9lU/2GZTVN/qU/4Sts3x9X1lxyPyLT2i6wqOgzN7FOq+hy9M3SuflFaeSVYa8c576qPbx9YNvTFFzQBtvMf5J1t6A19al8tXLR6SbX+OOvuOVV08bZOlJ+8unT2Uv6JddduzGLS0vf5RHdu2Gr53S1amccdRm7ZChlZFPpv8tB9suXpnSjRc1D/64Pv+Ovz586z3l/1bcdvE73qcyV3bzn/I2DXSVzlZeufKl49N59TaNZq/4TecHpW8dtDIoe6P8P/8kk+bPu27DnoPFX/tn+yZqXy5Oi9ntl3fv/AqVB20GbaK7R9c3umeA9vwdP2zcsU6bb3EA6Es6/6az/D57vT5smB8pn11Xpm68OupDvL6U11d9osZV7Ni8xndR++rVtr5BfrKP8X3+ELgBrjSnSGmbX9DLWZRThgyk44NBpGz58epVf+sZvHzl1JUPePlXQV8pSj1I6ag6V6YsmvGVwRsbeWXIt93aqdy2TVa68UjXFgq1Iw+e2to6V1692ogaf3kcorxbr3E98WA8UJrOQFvx5YWtU5lNx7NtafbNx/jX9dUO9Ba+A7yAAA6MBRqHyi6xHkMcOp8eAh3YHdYdWKHDq4dAuF8DBgd+bYJ+OsCC4CVgGY/xFaA2MJmX+TZvejb39M0ubAWvn5tHsgLOpZvXZnY3rXf1tY2CMShHVj4b8yPy2iCDJ94cnpB9W+/Fj+ydTP61+2co+KP0zD/QNoo2DTbB5yfAdi4jXUxcUvZRhX/wC77gUudLhy510BceHgJdiFzyPOTtFx+LHgSfHgGhy9V+DdgfYgePkMbhssVX94tA4+abPRj1EGgddFFv3oEu2qSX2tBdxGy89IYnS4+7OZPhW4urc7AOunCXZiPAh2TKdNErbw8cW6Y28PporaEri28drp/woWSt0bDy5WszeuedbgKd0Wt63xjVY5t0cYUfQo90PfbdR78eHdDly3+HvZgDnxEju5znM8a0Dzn8o4caME/zBfpMx0+6hNZ3Z4CNB8VEMUQ6WlwszmyclI+2Z6PlrQzUQ8Ww0sU6sav4VpnXz/gHyqLytLn1blvq1RZ+8xt/8tLymmt7Al2YS7R4idJf57UF/ad3vskubGGN4OWzG5+1ntEeXPgn/5W/MfIJPd7wF1Rs2cdAdPnqxF/ob+OMseRb0sYvHeVrxmqOu75DaXmt22T5aWlt7voFYynO7bptTtbH7hnQ+cIa7DwhVoM9w17hwUxcv78W7BGw/y5//z6gR0CPcz0E+tVgX/DtrwVDX/1F94vA+zVgXxDeh0D/jXj/a7Ax7EOgH2L5kxf2L3uVfcqe1x712ReB9CPWFGfozx4lxqD0en2iWMMHsg07sRnbbszZeGNtiC3FFOvGGrKuFtZgsQK1DosF1ihIR1vze8Z6h18tv3095T9h6yy/MnNL9hQP6YZ84w8eitPLiz8Qv/dDui9PuryVo9lEXn21F7DTE4yNXbRBr8nMa/nsqBzZtrG4fW2cRY3n8saZbHl1lSGLT5fRxhyyA93LU8a4d09A5Wm3PMiW24782kOrp43alK4eCvWNVk5b0o2B/PYP+ZW8ePXQJ3/9u8YdT2NE35W5sqf8C3l0jq5OIPmWC6W1X1k8mu0hnly5bFJefPl4MnmVZ3M0HvjDgh/w3WhretF+2t4pBrcHt2ej0DlR/BbL7aWdLdDSy7f3tweL+aXbo6P1je4Z4J49zcNaBesTFXugdQvpJdAn0OXy6TRdv37a/MrwpWsDf/u5MEZtsQMqnQzVRrS4gTZG0E68/A//+z9/9FHpLwvKGbc0pVDCynWSfCml6SBFSqfIlUnj0eUNVrnal9Yeqgxl4ZVVRlp7qDSsgpaqkyIvKIPSlFm6vHKl9XcNpx95aGl5la0+eXm1Lb3ltFs5RipfWbhtbfn4ysaTa6sx3zIXldNX8wH8jvUJ5pWe4m/e8sB27ES+PApk60P548ICt+g7DAowBZ0O7B3WHTAdOOE+BHZpDvsQ6ADbV4H3Uu1A6wLdQVYfXW4EsYIeFKQKVIJn66s1kp4gW+GzjeAC7BoPm7fp3ZwKTtGtE1+7yuADPyA3DpAmZ+9k+MrG5zPab16BjdnXnJeHjQnSG4v4w5MvPIF/8I30jm/TAPbpopGvsOX6istKjy3szxd6MPYAt18F9hjYrwi7FPky0AWpy97+DcF3qEyPiH1luF8D6tPXJS5ZHgD5634RyL9dSPl6l9S+uHi6aAGfbYPmsyjYdMlbW/FtzvHq0C96N+pgndqcbdT4qDUBly+f/fAou6K3rHYrl7xLYXT59ZMre4IytSldvdA4QvMHOqKXewCCHhOAbYC9evzrgQ7YdR//8kvxqR9YrI9u7HqKYdDFvAfAfKbLufH12LOPN/kGNGdzRdlhdfUE67gYD9Z88SC0p1wqphRfxBzplRejikcbp1B5pYuDpTeG4TcmosVLeerEV27zn9qo7/qrXbz5SGvD/NVdurHzKUa+A1/tUMwv2Qf4JLlYKI2yX2ucPdlZen32Cfv4J9Y8xRhQ5l1+60PfxiKNtpYuzdeUz9/QYgy6afl0kKz6eFS7tQ2NgZ7wqwPztU6tkdbMXaPWm3XY3wUEsdtjmdhuf+hrwKd/EuKfc3iA62vAHgH7+4AeAfeLwB72YB//4L/9t//2g+4XgT0C7heB2vQI6FeP99eDjaN/FmJ8/rmVMduznr4IfPcQCHQktolxdEh3fKIfPGycCdmhvSYbtS+EG3c6N3SWbB2BdWYdtiaXhtYzxL8+1mt0z1nv8FV58vCU/4R3daR3jE/jb55iTvOVVwyFjTvk0c7j6RQvFhXPi0/pHn/zqouvzeW1l40uGpsxo9LmIA+NJ0efygUyfZknWlpeY0WllzfGUH3zKZ9s+Y3j5mhMePntAWi8so33yUYrv7w2tX1lQXrbaRxPcm2QlU+GGgsqP1+7/rZ+uFhf/bvEjucpH57KrOy7/MrS18o2b5F+5adjyPby0VCd6t18aTaCyt00eydj53yXfHm+bh0XVxedhdtvYfdS1B4NnRnb4+2pxXR7P1l5nQVKo9pDt21U7Left7fvnr9jtY7Ny3pdan500LpdpCc6ple2I1v7kKkv/Rr7keGVR6XjW+e3v69gvNpA1V/aGLWtD+WVbXzG9uNvBH4U+suCLroBOSUx+JN8ac4BOlOeDKpPXv0canllDK66ldemyaDJ1VGuCatHJu9C3pM842lTOxC/BpLechlUfu1Eq4sCubQ68svTVunqVbYy1YHlc6Qrx4en/Jtevv6ab/LGB8b3XagXb67APtkoPvmWiWfXfGrBZ3YxgwVuoQfB4bMDewfO+xDogtwFGvWwgrpMk8HTBVob2uoy0KVZnwKYsXRwNb4CVJcRa6QDkrmnt/whfbLR2gmNt7jDpi12iN/8lcdv/vLl53/bb760ssYdLx//5EvWMtuaczrgC/Hou1gkTX594qLLHZ3bJHZTerrc8hUXEY+BbMum6yv8wKMbn/AQ6JLjK493j4GoB0G0X/F1adrHvh4G8fJ8+ddXgOqh+wgILpT9kxDIV/NTF1GXUhcrl629ZHVh33lDPksvfPZuymh6k1aGLvNxug3KtUHn+9L4NmiyLm7SXeRg81sz+NYOWfXwQf5C2Se/+C3osFObeGOoL2NpHmi+lj7SLb3e+MTfeggUo8QU/seGPQai1xd7ANwfWqD9IKMHwSD/6UGQv/T1KH9pDMZjbLAPN8ZvLvmKtQWrA3jSf3EPrH9rvv0fX8y39m/MCMXGePFHXVSsKfagoO3iVeXJUPGrGFWcQsnVKdapd+Pg6yM+4gFfOXWqX3594KONT17j0j9qPurTg3S6ki8GaoPeipFXz++QD/PN7MQ3rR/rWhplR7bF82F+y943Zl70GPgUYz7L1651UtzRp3G1dvgXHjV2wBt3/oc3btTavGlzN79bT17rVR9gDK3X1uyO3ZponTw9AO5a7CGwLwHF9b72FvP7GvD+kxBfA/q1YA9x/ntvvxbs13b7RyEeAT3i+Y/BHvT6tWAPff2TEI+A//2///cfvAfC/mmIR8C+DNyHQG37O4H66ovAP/uzP/u//+pf/asf4/IQ6MHS37j1iGkP86hpXu1T5vv0q8HFmxtrijf0+84/2IQvoGyUD0B2zr/z984R1k4xBm2dW3coWG/WWrR1G4XXxzrfx4M/BLSrP/QpX58h2bs6K1ce3fGXXxwy/41F6YWeULoTe8jprfMXqgwelRaHohtzoLzqoeoG+foizz4XxmOs6rMRGLM5yVPGnMkrL690dbYtcyOLNh9ljAdtnukDLb31jUVZ8iddSpOnb3aQJ62NnUs8uXR18GvDZHiUfPshg8aivfa++nwnR6WT67e+y8vHNh/IP/NV+SHZPybsnO78dm5k7NA8penuHWqvdPbLRmvnypWWh5ZG2RGvHHr9hV9sWWj98U2I5/Pv1jd0RrbH2lPFZTHa3opHnSnaY9vjlUHLIy8PJZO3beGDvuqzfaCx3DNocchcgnTr1/pujZsz3UBrAE3P9K8cSpYtsmH6xG95MmX1o540HT9hx/KU/wRtKq8P0P7rpy/ywR8PgR8T/vFFYAY1MbwO0dK/IsdTJBiIdPKtV5l4+QbJGE00uclvO8rJo1BptLZWCfAkywCo/E23KKS1q3xGJSs/OShX+Sc+JGsMtbPlktfP5RvL8mhl6mP52q28srf89l0ZNLlx/grSO1uC9MXmsWN2R9kTJecz/ILsKfBY5BZ9B0FBo8vpXlb2IdDlul+Z3EP7Xqh7VHGID3uI7SDbFzQOry7xe3jVv8BVECtQPR1QzXF1kW3oZG3CjgUYMrTF/Y5q58rbyBbl1248OeRr5MZSfjL+ogzE69u8lCHLR9Q3T7LWPRuD/GxOH+oXO1AoZj35RKDnNgOU7tswdiNxoVhfYT9+wmdc7tj1+gtfAA/GHuFcdJ4eA134+lVh1MXPo6DLn8c+F6eoy6AHv6evALUDXbD042sLfe4DT5etfBN6CNyHJn7afBf00GW/tYTSEXkbdH4tr3VXHp1GIT23QUvj2SQZ24TyrO3K4OHylWvDL//JH34Vuz8+5UP9ojuG5pke6Ccd0SX90Wd653M9BhanXI7ZjQ17YIg+PQCi/V1T/hjK46eo2PYUz7Tdg2M/3DCGdxdz4995mas5X1s+2WPjnrUP8dZ1UAbECemlxZLiSbEGlV+ZjUPKka9s45U4hSarPDmeXKxTtzhYnnSy2npXBmqjvhfympe6dECGkqHiI57elG2PlP7MZ6GYCPjWKVuxJ/9dyrb8FvD8V6xon10+//hVVH/b3jij78bDr4or+Vq+1xo0N+Wlg3TyW08dfqzN1mjxb9eqdSCmWhetEWumvQGsT+vMmvMQtv8gpL8jaw8Q5/1wyA+B7teAHgL7teD+W7CHQF/n+VLPrwXD/bXgvgT0xZ9Hvx788B4C+yoQVcYDoEdD9T0kelTch0C/Gqzf+0Vg/yykvxFoDubiIdAc7VX7wyqxZ2NO8QY6Q9ErneLvDx4CW+SLd89Ze/Pr/L1Ybo1Y89aPWFP8sAZ3vbV+0bte96yE3nPUb8VXbd4xwLs6V751yYpNxaXmq0xxMt0Eulv9oXTaWa24E33iswUe1C/21x5a+o4hFCeX33RzvLLmZe7xyhk/aix0gMrfeIsqp63PqPrKp0tUXm3XfvquX2WMMZn+yPAr56u7J5nLyp7KbZvmjBpbaeVWrjyZtDGQlc5vapc8v2oO0vKSh9L56ZZL9g8VO/74sDJUeTx9VCa+cvRXPbz8ULnk9A7ZUX4yaZAnXXnpZPFstfKwsnj+AMVKddHSrV/ruTgbxN/2YLz9VYwma88Vu+2txW6U7Mb0KLQ/48V67Um3h7e/twfcfWBh7OZSrLF2i0fSKH1EzZ9u6YYMn2xtkm3h9WHD6krjUe3ftm5/UWOEJ179d1SbwIaN0XiiPx4CPwr/jYfAqAGmoKXv5DqhwCBd/uaZVHKKl6dNPCWRVz85PqhP9jRh9a4CybWrLpk2VznyyOXjQb40unxlM+S2gZJVv/LbxparLDS2+lFGH5VNtjwqjYecLvnWv21JQ3XIoXEsGmPj/Ax0C3i6h2QLcja7svxjy0T5DLsrg9+FbIEXVKBgIbjsRbtLtsOlQ7tDZwdQh9EOpuCg6gDfJRsN9wsadbW1X1vdg6vD6gauDqrNwZozN3M03/RD72y29s4u7LdBZ/k2oNIWfPTdZlberfuOr97Krt+h/IHMfMwDTyYP2Bg15/yMLqTxUbJAT3QG8tH1iUUXXDSev4ANhI+0sfCVvcj28NEFBeU797LXlw4uex5hXHz2V4W79LkcedBDe+DzALjUY6BHwh4Lo+AREO1vL3XB0q/+9Z2/Ghff5Jd9RcY3jd9DIOyDTjB3eoh2EW4t8WV+LA30Zq1Ze6tLZVCQt5s1WANoGzfa5bxNHM1ubebv+LX3lX0X/Eh8uZSP8blkT3UX+m+dQ7rocENPq2d6Zwu+JkaxE7tBserGKGBndu+Rjx/uo3S0Szg+XxXfinHbZg+N/EXfxTT+v3Gt8UMHOTDftWu2fLIHXVrP9Iq2D7QHWPcgXXxYubhx9yayYg2QFXeUrbx0MnWKV6XRytSuMtp6fcQ+vDLJxL/Ng2LjUxn8U7428Y0xHi1WotLFRmk6TDd4OkA/81k2YbNsw2al8fnt+m9rfqn8jQ34jaOfoXKoevrAt05Q7W5//IrPbUwpdhg3tAbJlZMO0snR2qg9aBz6yc+Ns3UKnSU8Wr17BGz92Q/Ea3tCPxwS8/v625d0HtL8vb39GrBfC/YF3v0isF8L3n8U0peA0N8F7MEv6iFwHwM9BFbHI2L/OVibHgM9BP75n//5j379WrIHSf/B2PjuF4E9BPYVu73KnP2wqvhjj9p4A37QsWcoeqVf+5SYePcqtuELfIONiq1slx9k9/V5a0Es76xlzVgr1g20/kNr0Np8/Vy3aOek8jo73TJoqMxn8q+g/Lb/HWydpeaHFq+AzJw2hm7coZ9iNX11Hiv+FHM+49tXk2cPbS2Kb0G6caBkG6ONNZm5mJvxmi8ZPtnWi9dueiFHtWMsqHx9GMdXdMeJqq9f+Y2VjlcO9dkY8Y0JH2188tTbOs2rvpInUw/IUfJQGq2/6ucT5NLklSE3lsaK5mcr+8o/n/L/IaAxmu/ONf7OAV1UXv3SdFga0muovSsH/aLpPpS/dbYMPqzsHc/G/IHtQZo/k6F8HbWON86Cc4T4GwVxWXyG9l1o3w3iOVpMRysLm7aHazd+4z6qr9IX9wxqjuZz50sXrQs6lUdHq+Psm02lyaW1Uxn1yGpj272xxJjUlVYukJev7q0XVbYxaie/IzfGx18NBorRyMrRNlAda4S8AYEy8lH18fLx1WlCtZtDkclTDk0uLc9Ek2WU71LtmTil6DeZNDAImbYrh0eVk1cZabxyyWqnspV5x29dsupvn6h8UH55eWj8tqHdnBFd/rZBHshvv7Vd2vikAX9B3xBP11eWnE3jAxlkc/loPonG70K2wAWADS7gkNjh3cGxg7tDpou1g6fDu0vvHuDB5djlOvSwEt2y6mqnS/u9MMM+BApSglaXL2gttGbom07SdfZmKzJ8gYYsnhyVzrb4u6nlD+jy5atTH7et2q88nq9sO0G6MeHNRTvmYH7mTB5lb3LliiX4/CI5Kk1vyrzzjdAmQOdtEuyB74LZhY+N8pkej11GuvDxnS4u+Q2/cLnpQc6lx8OLi19fBboQgQsS2heCHvaWBpcocFl0aVSndvrKwgWrX7nSn0egfdjJN429SxbeVxZPfgp0sJdf+uii1QUd36UfT4fWoHL5eZQc3wEgvUu3gaPALtIoPG3ge7hY+e+D4gvf2hiUj6HJlPnM14yrw8iNSfQBNzZB8Snb8DO2Q796CGT3+wAIPQDykfWTHg/V8VhRTOMv+ulSXjxrDay/5Cf8oEu4ua5Ns+XVEd2lczpF0//qede/GBGfHI1/gpgiv9hTPJUWl8ojfyoDxSuy6pDVBshPFhXzXic23jJo+bVRe+2/5TXPS+lDW/QnTU+rV+Xe+Spkn/wW4tmv9dpaLmZmd/kof1heeVTM4OfR/EdavvL46rU2pLXBx6L6J48aC+h3fU4+Xh6aX0aVx1cOrw+QhzYe2HFbC32tVlz1aN5eAPsI2Prrh0L9YMgPePzQpz8HAR7SPAT2D0L6teD+W7D/2Nt/C/aFXl8Eeqzzq7z3IXC/COzxb0GuzP56sHra0Nb+ncD+WYj+/Wrwn/7pn/54pDRGj5a+COwh0ONme5i5mvNnfycQxB1xjk6Bjj/7KpBN2Cbf4R/AluyeP8DuFa0NccZa2dhirVh3rT3UerQGw2vOQNZr/J6tWtNP6Xfl/jahj2KSdGMP5YH5JksHdHQpXRVr8PQpZos16BMP6i6vvnaU0U5U3o1z8urfOI1RXvPDk5tfvLk0X+lFZZ54/Zi/esZHToavryB95Y0b1FNfvrHWNpmxlZa341R3y1S3+Ta+bVe6fuu7voypMtLxjbt+ySsrj6w60tWR1m/5jQOPGnf+Vjqsf/59Ysf2lA5k6WvnEl8+uuVvWv3K46FykP4XZMnpGFUvva88VL66UJnysuHNLy+e/0ij61t8pLVrPVvLaLE27FleLEb3bCGv/bi0Pbh9vnRxvXTxHWqzfOntb/cAaLzFH9Q8xDFzIxNnzLt40/zJzD2dZcvKZMvXh53pD6+cusq1HuXpJx2XVjaq7x1HYysWto9ljycKxtBY6p9f/ngI/Cj44yEwA6qIj+o4Kj8lFfTRp7JoA1Euvolc+cpSgrIGrI+rkO9MvHImn4HIyq8sWYqpXDzIZzx0y2T4ytTPOkR1nnhUHag+GFPtkEerHypfO2Q5oHTjqF594OXhn/KSo/GQruIv6HPtENjgiS+dLTcvWwNf4gPxu5jBArf4BQ0QIMABcQ+OHnUcKDtoOnQ+fQ0IPfr1xUzpHgUr18UZXAgcWmEPrQ6sPTZt4BOcNiDxfcjH6SFdszFkOwEmu7F3G03pyysPX/FLP2u79JbNp7ad0sZqHpVja/yl5q5cts4XiifxxZ10V+xCr38s+Aob0H2bSRc/1OV2/YbPuIz0SNMFpa+l1ne6/LnouAD2FYgLYHQf8qCLUtQjoQuUR8LSeGW7RIK2tL9fWfQglH+ub/J14zZmj4HmA/crC+Cv9NAluIs4GfBlaRRs1LB6XErP+NYn/wd8m/aln23g2a718ytYf1naugN88YZfxud7lUVrY/swruZoPs2JLoA+6Q2l3/Sej/VFjHjCbveHFcWi/C378zs+ETw+8Du0dOX4yfpNPqMfvt0D5F7Gb1wz9taLuWTjJ1uufoDe0mc8XdOpdQ7Suxfgs4d86fbS+F+hYlO0+BSKU8XbZNLGoA65OKc9eXjy6OtNbNx2N187+qnstlde4zAGNN0oRy/phgxNt1/FRSg2ohsn+XFrjv9Kt5+13+KLB/H8go/Ij5KLL9BDG1lUncppRxk86EsalVf/LgHGJh3fuivfmFGy5lR9Mn3WBl/WT75trPn8niHaB+4ZYteltdb684Mbcbyvuj0C9ncB+wchvqq7vxLsa0APgftrwb7O8wgI/X1Aj3Z+pddjHuwD37uHwP1KUNkeEO9DoD705TGwLwL9enBfBfr14H/2z/7Z73412JzMz15mvvYs8y8GAR3RVXprnwrtV+LO/SHEgn3Yis2uf7ApbAyyJqyT4jxYT60va816ah22tluP1u5Scmek8Jrzz1P6Xbk/BL7bF755mWeQLp4Va8yxGLOxJp3RY3zxXPqJL92+i28/lY6Ky9qTRjdtTOoZB1nziG+u7GMu0oA3x6XKlIcH7cQvyFcHyfSpPTpBpSuL1h++/ab+yNP5ppWVVrb21SUrXd/KK0dWO/WBlpav/I6nNqoH8Y1V2eTx0XTdOODK1g/fyf8+YSzm0phQ875jbF7oyt/lbzqe3uLTLb7+pbNZsic5HaLJpPEQX/1bd+uF6lReuj7ik+c3oTVcHLAO7nnjnuVR+zGQ24Pbn1Ex3B4tdtuby2tvlw+1S65MlCw5umMJxR808Pn2BLx8fo/euUvTF729PmxKP60d8tVZedWpLWVbZ1A/S9UzHmm0mFgsvDEyCtpEldOvtnbM/PRvfBEIjKfRKJlG6oihU5QyZHhy9JaN18473kSrZ7A5UzIDX1mKkZdyyC5NscZLlhHWmdFV1BorXj4+SJMz4PJBXagdVL3L61P5jKMt6Xjypz4zIjlDStf3ypPpi+yWK6869UNWmfqMlwf4YB5PYB+g//iV4+Ut2BPYD9idn2V/eU8LGgQEgUPQ6PLwdIi/jzm+fNkvuxa+8PLwt79qGSqjrkNrj4B9ObMPLMZhTF02CmoFxdZBc6eL9JjO47MJe8W/PuwN2Xl5VD00nvxp80I3P/rUHn7z+Yh0fV1qrOtT5igN5qzcUuV23ePTC31Jh3wkXj56fQTyE5uDi0I+g3b5dKlYv+nBLL+JsvuT3/AZFx4PLC489+vA0EOfi1K0R8Ae/5TZOgt/a8qDjkumvvgp5J9drPoisHEDP333EJi/dhFenq56yKIrtEcgeZfuBk2GtpG3BtjiiT7ZD75T5gl8ojWGikPRUCyC8vlVedL8C62u/O3HuMC8O8yYO6S7dMrP2IAtxI0e3LLTk4+xcY++Xap7BORr/ALlg2iPgPHKqqM+X90Lub5gvwg0Dg+TT3HNfLJ/9i2+sdFndtp1TLdouqVXaz1bxWcbaXK8WCHvxpCvqDiELzbhtSudTHrLFdPI8SB/y1dGPHxNbFRG2eLkzVd3y972zJVMmn60RQfypFE6NDf15KU7vv9VbAT2Wp7t2JVNUf4cbZ8tdrJ9PqEMGf+OPsmVFwusBfGCDK+tyuPJk/EtvDy8/osnxixtvCtTHn9l2iDTN9qYgv48UvJ3vm8NtDatj/Z/sdYZAfYRsL8HWOwX4/sS0GMZeDj7p//0n/54SNtHQPDQ5sHNw5svAv3H4P5JiK/0wK8Fe7Dbh0CPeb4E9LjXQ9/TQ+BCmb4K9OvB2tKm9vvPwf4xib9N2FeBHin7ItCvM5uHR01fBPqS3YNne9n+UALEH7GsuCbu2Ks27kQ7Wz3tWXyJrdiOHdt/si17bwyyRqwXa8NawRdvii2tP2vKOnv9PAOF1i7cc5T0b8Xv2466xmyMT/nbPlr5jWHx5NHi7MbbYgzdkePpVnwhQ4vpoE48O1SuPGW1jWq7vNt3VBljjTZuc0fNMXvhzW3pzaML9bRDpl1yND0lU+7KzKG+tYFvfPLxlZdXfVQ+2Zatj/LMu3q1rQwe3XqVI9Omuvq6Y2s8eGVvvvTW2zJRumpM+HRLVh6aD0qvT/5DwI6v9JUtdl7f4ekj+yRDobyrv5VVrjrakV4KbFI/7IZWHsrb9B1DfG1BbaGw/hS1XosFrft3Z43uBGi8OI3am4P4LV/8lq58ez6ZvPb0yhTvy7/9h8aIFocafzFO2vyirdH0I01n9IC+ftrvgv62jjS5tL5Q+lsqpq5u8WR3TE/UeIwF1R87axNVRh5f/htfBKpo8lEVdQjx5IHyGlDl8ZU16G1D3hOvzG4C1VNGujyTwS9NWe+o+qsUNLk0Kp2BMlh8ZVoAlUNrJ15+RjV+VJrSUzxZ9VDynKb626cy9Vl5ZYK6ZOrI37zqQn2srL7R7WfnufLaR5tf/BPoGtgCSi82D+UPbItn8xbp4i7kDRACg8Ofw7vLRIf6DowOki60HTAdOPuJvgN9B1KX4n34c1jtQbAyweHVRaDLQV/z6OseUo2vg2kBr3mYqzmb+5Me2YWtsgcKbGgx5wfZP15+5UC53dCqlzxa2WhlpNl92ys//5D+iipvftLm/I4qxy/Sy8YN+qKbaD4Sv34S+AsfoXubiXQXxy5+8tktvwkugfeCsl+CAH/hKy46LoQ9CPZAs18Huhh66OvBL9oD4btHwH4lWJsuUy6c+uwxcH2zr1XyUeM2Dxcqlyv0ztPcrR8XfTrpwWovW/LoCd3L172ESfN1fJSu7+XsDwE2b0N/Qn7Cl/D5kjQ5tO4g2UJ8qg5o97O4lJ+lF/oqPuVjYoWvjNgF8GwlPrHbjU09BPag1+MeX+sREAW+gm5ejxQ9At7Y1kMg3xHL+Ilx7QU8f8gnzLHDWfGNna9eIDsV77IDGZqOUTpXhj3SOb4yT3IxA82G4uUTVQ5fGqojT9zUjlhETibGxYtj6srfuFwMhmIdWpni5MZfMlTby6tT/6ixoeYrjw4uVRdNPyhd06/66Du/Dfy3AzUfLk4uZWe+zNZRvrBxoHS0cvyfr+Q7/KiYoow8VH7tK7fxRP/rc8YL8tHGmTxeH7UB+t3+pD3+8fF3j4DWpVhqnfQIKBZD69F6K873JaAvvz0E9iWgR0BfAnoE9JD27m8DenTzNaAHOF8DepDzOPcXf/EXv/sa0Bd8//E//scff9/P3wb0ENhXgU8PfxfK+WchHhG10ReB2u8x8N2vB/d3Ao3ffPov+ObZV4E9iBaH2q/EtI099wdXqBgkLkJnq1AM4lNsyL78JF8pDrM/3+b3wdq4ax9tvbWOW7OtR2lr9/VxBrKOyyeT/q3YePGUf6H/HQfc9JapfeOV3nngi2d4MF+6KEYuFRuLKfGoWLOUnN5RsuL/lhfPpLWLzy74p76Nydh2jKXNxRxQUL65Rc25eiur3m339nHzUXqtb21tm9tPbVQWn83lVS+U19iuDK3t2gv1p3xjVSY5fcpbWTwq3dxqr77lSZPHk+/4ls8f//8Ac15df8WzW371lJ+uFtWrXMhGKN1C7SSrzNoUDZuur/qtveqj8kPy2sEDX2rNWr/WNvp0zhCLi8nLP1HlUbG8s6U0tLe351cOf/t8h+JQMSfenPD8v7jTeklPranVT3nk6tBR63/rJCfTzxOlS8DfMSVHpXeMKFl96A/wxkf++vAtvvw3vgjUGINF66w8wVqnKHkGvuXJGxgeljfI5ZVFM0YTUUdeE90Jqmsi5O+oSaurDiqt/RSSUbSHJ6OYjKmd8ihOfpRM3uXlL6/92oPavPm1C/KVu/WaAz76Lp+suUhrX7o+KkNe35VtfE98+mIbNP4d6D6wCZDHr5xt2PXK9+CA3kVcEHDoRzsAdjB0mO/A6DDvQOlg2SPg/bU7cDjdy3EPgntghT20aq9HwL00O6Q6nLpcGGOBqwAXNhi1loDO1xZrr2z++rBtcjysXLnsXX588ja48mq/POmQHJYvXZmlxm8e5lS6PPbGm/cT5QfqFTfi+cbFxqTV74LubTIuDGzBX9iGz3QR5Tdsl/90EYQuKC6DPZrkP3zEQ0v+48KD79HOI6CLogvRPghePD0CqgM9+vSg4zFHX/dSxa/zTRT4v7m4TN0LVWjuofWEdlnuAt2laynQJ8R3UUd3M2eP3fivrT7DxgVo7aB8IAobU/BQ/MKjn6H6+V3t4J9iU3Gp+dIXXdBdel3fyiY9APbDCfHlxiYX6GzPl/hWX9q4ZAfyfCxZ5dTPT/eLQNAv3zaOLt5QTAPjL67lB+zMjmDO7+xJX+kyfWa39Ey2fPpWRtny2Ka0vGSVy3Zs/RkVZ4o5K5MWS/HkYhisXB/iGLkYWDny4qL810dsrYx66MqU3za0L20sqDbMD4/KN88nSmfaM076xssjR6U/i5HFx2xYml+j2ZjNd/3zeX7xRPk+JLMm7NHaKL7cWFKskW5Nkde3PLzxyFMmHyz9JG+s6u44+TLfzs9bn/sIaF30AGhtWjutS+urOL2PgL6K84Xc/Q/Bvp7z68B/8id/8uPvAnoE9KjWI6CvAT249TXg/pMQfxuwR8D9GrDHvH4l+DtfA0JfBFa/LwLBQ2C/Gqx/YzEmv7Lsq0Xj9pjp7wTerwI9ftIBXexXgeLP/eEVdK6i5/Yuei8W3a8CxdH2rI1HgY/kA+vj/L/YUqyw7uCud2uvdRxN3rkJOkd9BuVa+0/58p7kT1DWWBvHE26Z+k5eWr7YsfMnwz/FTPqiv3SXLovvUXrGg7LVSaaM+nixSdsoub7Lr2+8cdJ/PMSbj3LmBMo1vyCtjPL4dEAmHyVTt/Yqq5/tm8w4pauLPtVdmTLpH9iGLB6tzpZdWe00hvpqjPLQ5JevHJn65PRcW/LILo/qE20cyaSbQ/OI/8cIc0rvK/sVbDu1BdkuO12kS/QJymS32sbDypPV5va58m0Tv+1UVhoP7M6HUPLigjULreXW+mdnjtAejTp3PNEt197eWWX5z1BcQhujuGTMxRyUzNyizTWfTw/4aLrEa0d5dtg66a3820/U2JS7MXF5efHajm7fdxyvDx/gl7/7IlBgVgBVWCOoxgFfmTrdcuVt+Sc+p0huopRfm2sAedo14PLxyXeyl2rHeJRHU6h2Uw4qfw3JcMplUHyLqLJkGZgiM7hy0mhQpjq1UZvq6Lc8/NaVTl5/0S1T/ZUrZyyNR7r+KgvbB6otPBjr8vJQuvsMdA/KsgckW2weyg/YtTQe9rCG7kK22AWBLgQOfQ74DoIO9bCH+i7a4KLtsnu/uAEH+9CXgZsf1HNQ1Yb2HFT3EbBDqnHsoRQKZhuQmufq88kOwK5sRpZ9yS9voecXT/lR+fkLWXXkXXlt1Ha8csa5dePVNR9jJm/sKDRX9o+S0Ye6xQ15xYDyUWl1ovQJd+PZDYXfoDaTewHlN3j2Y0c25Td9SdflhN1Rl8L8Ip9BXXi6IEZdhjzKeMi5l8Ye/O4DIVmPPur25YmHHP3cC1UPlC5Uxtd4wTowh/s1oLn6AqZHHrQLel9b4FE+LC/fXv3Rpwt2FzD8Uvpf/8eT34vaE1orwB/yhd0/8pXk5QX+AupC6c+gXVBfnfqCxrDj5FfpgJ+ZH91A8WljE/9iF/Ej/+JbPQhmV37F5nzHRZo/8Qm+wC/41j4AQpfvfA9Vlw/xmx6t13fENL7iBxviWpfw/CTfyObFNTaEJ3tmOzR+7ZVN6TYZvdKvctk9G5THPspmn+XLx0eLIZvG3/gTLXZJgxin/WJYcREV226su3moNl4f8bLYp0ztVU8ZeahxbL/Gr61L6UT+6obO4sm1lW7XJmsr2DVaeuMn22drPsDPgX/zff4hvZSP8H11pAFPJsbE1+bGFH1Jx2tLP/iN5ztOeYCvbr5qnPUnz1h2TbYu9xHQurA2i/fWo4f0fjhjHYrVxe0eAX0V5wFwfx3Y39PrV4L/+I//+PFLwB4A+9uAfi3XY5yv8/wn334t2Nd7Hu58Eegx0BeB8Cu/GtwXgf2nYW31EOjBsb8T6IvEvgj8l//yX/7u7wQavwfN+1Wgx8B+PVg8EqfoCdq39ozV3tX+VSwCsXFj0UJc4kNs2H6VrdmZT6w/83/raeNF62zXnrUYNm3Nvj7WMDzxzkRPkK8d9Cn/V/FVf3DL4HcOxR5pvLkXq4p7dLNUTNl4XJwp9jxRei7mSFd/45Gy+ifTT/Ypzq19dtzyyfDyzQvkX54OsqN0eri0tmtP+fSDpkPlSq9s676T7RjMAY2Xl2zrJCsfzWbkjVEdfaLx8uK3j8rRsTLJNh8vb+XJ9Ltja6xofvePEeZAL+a58ju/r9Lq1w75ppUJ5W2Zi2yIhie59mojmXZD6fq95dS9SM4H+Fh+Bhsb8PJa32To01njwn4dFbtL7/5e/o3rX2HjjzFFja1Ylky6OaHNU168PPqiE7Q0Kj9evjT9SYM2W0NinPxo8U8a8Mn0X/3KaIc8Wt9sgDaO7Pz6sDm//PEQ+DGA3z0EakxHKmqIsuI3QBfw8co3SO2sLB4MePnyqwvytIEaT8aoXHL8KmwphSqzRsOnCPnaI88w+sZTkDKoNshT3ubXB/7Sm1c9tL7It000vvTyoO67fpRrPpVFqy+NZ/ibRmsPBWOrv/jqSQMdPoENAE/v2Rouz57xbM2vpNm8cuR8L+yCdsB3+HcZQLtkO9A7CPbrPQ7zHj0c6F1sHSj7afP94qbDvccVB9R7SV6o56LuYqAth1TYQ6pDqXF1qQHj3nmYIx2Yd5SO8fkK3af/7JH9lkel175XdvNBP8nYvbwnufrJt8zljVWd5Y2db9TG8ubbvNHsrw5emRsP8GR8gyzaAfP6jE0jG0T3wom6QPAbfoRmS3btQdBlhO3ZG+UL+2UpH8p/+vKhxxsPNXgXovsg2INfvItTtAcc1COOevoIe5kyFj7ZY1J+b7ytBXNpbmC9mHuPPKj1ZC1BupGHl7e+vT7eo198F3Zgg1/d0NmxzTvbb5xg63i+kx9B64qvLMq/8idsWXT7NZbrZ2A+zd1ldHX05Ftsw07iibgE+9VRMYnt+QH78xWPe+svwUME2uMgv+nRUN1i21dfBPKV/QqHX/AD9s/exeEn24Zsx47SdEZGf+kxGydbPZO3R1SePdhXHtkTjyqnvLr4lSsb3fiztNhTHCa7MYz8xjr85kXVI6/s62dcxZMpp93a0R/e+Ctzx9l85aPqk9EZ3vzJId3h1X/y38/AtmzOztkfz7/5unXeQxvKN/i8ckuVbU3wqcqrXx4ZXvvLa0M5Mu1HtYWWly/itScP9KetHo3k9avAuy57hLImrMf7CNhabB0+PQJ6DOsrwH4d2IOZ/xDsV2r9s437X4L7lWCPbv2DEF8Cgke5/bVgj4D+rh94zPOo51eDf+XXgz0WKq8+7K8H96vB/jahLwKNxwOlMfYY2FeBvnDc/x7sAbS/gVtMoid7X3ujOLTxp30LenyFfuNCPNqYVFziU1B8Yt/AH9aH+bx1ANZJscZaAusDbQ2iQdp63Qu+db28vHd4faz3J/nfFYpBjdk8UeNqDsmKccXApenuxpcg9hSzUbFGOXyxqfzi0baVPVBjQum/8Rhv+iaTR6ZOc9t5xcuD5oiS0035aG3fcuU/pZ/qotpOZuzo8tkF1Re+trdcbaPNCcy9vkqnJ2l5eHJ2wJNtWrubJw3x2tGvOvpByepj59CYky+aF3rz/iHCOO9YzSudfCddGytPRhfh5qObF0/3sGXfyVd26bs2nyh7osqS5VMo8DewtosL1mxrmW9Z753nv3PusH/H756+ZX4FxR5jKhbBjlE+CuYVBfMuHkmnv3ydvLT5r26VT5/6SHebjuoD8MapHJpMOe3fMS7VFzSOxib/9eEX/PJ3D4Ea1oHC6BOvzGf5aIp9V5bcAEyA4iuHgvqllSvfhFD17kQvpSBlUQpQx+RBGXQNgipLKYy4cmUz8uajymRgedtmdYK0PtDayCDlqRet32T4ysq7Mv0v31jr4+Zpd+XK1W/YsRivdOMGOn4CG0BOmm3JUH6wvHKVwZPxgxYnvAsWDvcO9C4EDnpdJhzsHQYdDDvMd6F12e7hziHTofM+BDqUdkl22N9Lcujhx2W9Q6o+9nD6/3xc9Ls0G1uXkDuPDqT0RQfpDtL3k8+gbCQPb1HLL69y60fJUGVfH/5Qvaf6n8nVvXxQZ8fW2KXzK/NbHjV3/aDK8gvyKN/gP/LoLL0lj9Ip/uoabCZ8BwU26TIaZTc8G3bRALbNzi4oPQTyBT7QJdGjjUtOjzf5lAsjuccYjzLxLpH4Hm1QZXs07BEQXJxQl9CnrwHzzy5Q+6DTRaoHwZ0buAjvg2AP6tZT6wvtEejqDbVR06t0PErPpbvU459sBHtYQPkEP2DXIM3e5fEFPOCBr0DpJ/k7/gn6qd/G8xSjzE1sAnOlG6A7KD4Bv2IXDw7ZjP3EJ/bMf9i8R+V8yKV6/aaL9j4C9ugsnS95UNRmsS6/6RGSX/MXvtMPN4pp+YP57IPMV/ZcXeHZiW2tY/pEryxbl1f6lpF3+W03my2vHJui5Hhy9n+iYpMyxUL1xCVQRjwjv7EOT75lFlse9KFecrxy+tP3uzGal3y0+aBBmn6Sp0tgl9bakz8vxE/2t47ZHNqPyfMH/tEezefxfKe0Mnjl8qcebYof+sjH5GkD8OWh0BhqA08mj2zbq0/jwIt1rcfWJL/vcR5aj/sICNaW9ebxr7/z2t8D7FeBfSG3vw7s0Qz6EnC/BvQQ6GvA+yvBHuL8fUBfA/rV4P0i0H/69Su9/VpwD4Ae+H7114N9VQj9evC7vxPon5js3wnsMbBfDzZnc/dPQ/r14H0MFJvEIfHHXkavYlDojLWPgcAm9rDiUrHJXtX5L7tCds9H+DCfb50E68jaCK271mVp6xJ9/TxTgzPP8qWVXdnfJ3Y8aDJzS7bxBpUWU5ShL7JoOpNGpYulpdu7b7xWR5whu/FIHlnxbql+N0ai2SebRI0dfcdXTjto+pAvD6WT8iufDqWTQeWgupVJt9ue/iqzaXNFIXl1ylcnu2hXPlnp8tPTlkumzKbZRhnp+pC+PHr7bWyNt7m8k9dmsr8PPI3tu1AnfJXePq48G4Trx+mXPJ0lJ4Paw1/5LVtbjWnzt5z8xhfkG4P8tX0+gfIhFPiRdLCud42j3zlvhPbyp7zPcM81+OKSMWxcImvc5rTUnMwX39zh9aFHafqqTPqQV1qZ5MUy2PgWNYbSdFWcfJLdsZLVrr4bmzxU2rj444+HwI8Kf6lSSvmM12kdv+ML4MkaHAWT41FpvDLqxBtgxqhu7e5EL1VmFUmGyue0aHKKIUOTSePJKKr88iq7vHKUiQL5Uzm0MrdceVtm8zOgNB7VZ/0mu3xlGLq6247xJdu20s+m0fhA3+/AVtl0wTbX3rsIycsnh/i7sKHLhkM92qHPIdBh0MGwA/1etGF/2tzhPvT49/QAGNRRt0OqNh1O92DaI2AXHpcOY+0gGgpS5pq+6YP9r/7ZLTvik71+2nvtv/yVodr/bv6THC5vLFvPuLec+mT8JB9cvvX7jtJRPobyl0BGl1F+U+B/Ajuwicsiu3RBRXsEQ/OjfImtPaL1qCzd48k+LPe40qOgdI84Hl/6qk+eC1EXStSDjYcefGVQ9bWnPv/UJqyvujwZR5emfL4HndCcLsy3NWQ9daEiAzrj13iXa/lLgR4Bb53avKP5//KL1sOu/3h+kO3x0WKM9PLl5z/Frl1X0u/4J9S+ceR36PU1c4MeMHp0yK+efGt/UMGf8iX27RGQLwCfAQ97PQDu49+TTFl+lA/2mJz/5Df8pQfk/eHGxjTz4RfszJY9uqwOFtmQbbPx8tk5JKNb9kteurrJ2UTe8sqsrHa2rDFlT/l8A83W0pfK40/SqHTy4lyxjlx8k0ZLq7fpd7w29KM+2bsxofo3D9T8QD/mmQxfHln6oEuIf7Lhgl+jbM4XWs/5AxleOX5SLOA77dt8qfWRL1WPPykrv4ec2lNePpk8MmPZMVQPBeW13VoEfaLWZOswiJE9yFsTux7FXGtIDLeurLG+APT1G/QPQcCDmIex++vA/i5gXwLu3wX81//6X/9A/yDEw1u/EhzuPwrpIdADnse8d78S/D/+x//4v//zf/7PH/Tmga8CtaGt/fVgD4EeID1E+jrx/p3Afj3YvHzp6KtHD5/mThd044GUnopHxSTx7OkHWuKRc9qes6AfUGxsAvGpvav9qbNXPpev5O9iRDG8tROsq13Dd22jrzk/ddEvXTlpee9w2/hD4KlNafHAuJ5kjbf5ovLEw+JQsQYlp7N0KJYE+lQOLy99V/7G4nS/tL4vbWzK4VFjJzMfvHkbM9rcnnjl1UtPtx667W758paXr53t59Y3DzSUrt6VL7/5+ZY8faQXcqAXNFljwtN7VP3Ka6P2lL18ut5+a1caNWf50eT5HJS/sr9rGIP5osl27Fv2CVv2HW/e6X7rrLw6t3zpbEKuLpAlR5VbftuoLFl0xxcP+OrGV6f2krO9vPwLig38BC1tPYM0WlywnjvLRTtj/KGw8aY+QNy5MQiv7I79xh48Ob71QIbSAf1Il1fZ8muPvHaXpqtk2ml8VwbV0TaavZSr/2yGSr8+7MgffzwEfgj/ssY0TCm/lY9SHmWvzODiDU6+tPrJ8AaobMZogvWTEpTLSOqTmzCZyaYECjFxZcgyhHry0OSL2qtMPOVtOVBWXnWg9vHq5BiVe8qT3nbKa3zSyeKVRwswylX+qRyQb35p/a4u0o268UCXT6D7Bbtly2y4acjubIvPJ1qo/KSFuwu7C7aDXQd7h3oXhx4pHAodDh0UHRj7Isqh3qES+pqrA/7C5XgvyaGfVHdI7eKs/Q6lLvh+Ot3B1Dgbq8vKzsV8VyfsIJ0vrO7zq3wE2JD92XHl8WtnstL5RPLaLX/b1e/WIy9PH/FQfvXk1xfKV9B8afmoenTwRPkJf0CVpT9yoL9k6PWbiy6HfMnlQRplJ7bjU2zZRQNcENk6u0d7ROmrwEUPdi6OHl88wuwDH+rhz6Woy2V5LkjyyKu/dC9P+nZ5NZYuTo0vH7UGnr4GXJ+1jlBriX74MLTGyOTRUxf7vWzF0yt/R0s/2WFhvbNjsQDYmgyfjfMH6WSLfKayu4ZQfoevLN9HF9veQnvQOItjOw8xytx7rOjRAU2fG6P2BxVsx5bFJja+j8d8Ip/xELFf2yx8edOv4vErdXrEuJdvfRXT7lc3+Ud+YC7sD9bNk32L4SjQUTSdxe8esLT6t86VKZ9ssflsFo9mQ8Aryw8qwwfIycqL8oPyi1vkxb38a+NbsbA4idZWMXv57Vsb0vX5RJWjA1Q75qG++eHpMjla+dVd+kbXlp+B3Vvr/AIvDrRPb5zlJ3gysSOqfGXzKfJkKLk+pLWt73jy6qHKQ/su/q5DtHW4cd569NAklhZPWyPOAxu/PWpZd3711QPg/lMQvxq7vw7sAbBfB/YAeB8BPar1EOhru74G7D8Fg7/Tt4+A0K8Ge7zrV3vvrwP3APi//tf/+r//+3//7x908z0aejz0ENiXhR4X978H+wqxXw/2QGmcfjXY+M3DfMzNPw0x374K/Cf/5J/80I0vA/sPwkB3G4/Eoj1viUdA/9kC2AaevgqE9i42ZnuUH6zfQH7eereOWjtgzbV2rVewnqzP188zEl4Za9m5Z9OV6bz0Dq332vhDoNii7ZU3JtgxbvmNUUAv6YJ+lEPFnOLO8sUYOqVf9VHpm7dlxCltk8Vvf1FjQo3HeIMxgz6klzbPy1cnHVRfenWZPF671XnHb/m1QTL62vyVaSd5/ObTAV4eKo0HetF3+qks/aHl49s7yq+9z3jzK10fzRmkq2P88qD5/0PCHZfxN6eVN78tr0xl3/HNvXqbl77Kj09+2ynNnsnxdI1C9WDb2Pyn9qUbY/mNZfNL67O6qDTkT5dar3h+h1rjqHXe2UOZziBBXvH6V1F8R+Pro/7jUWn50uaCR43RHOVLmwNq7mSrB3PFo/SN3zyy6kB9oOkmfdX3xkV50njly9t2tNtYXx82y+7Ko9LkbP27h0ANKZBClm9AFEj+jleeosm2Ppn2nwZvoBmGbHnlqkemLJkJaptMXkpTZxWbIlATpxDlKAAlfzKQcmQpKiWSyavMloUWBxpfnS3zlKePZI2DTNnGUFqZxi4dz6CV2XJPdTYP9LeQF5or3tiArp/AXoCne0iGz47SbCmNZ3fIZ8jwFjK66Q78HfAd7FAHPZcGh3oPOS6sDoQOhw6KDo0u2g6OLtkOln3F5eK7B/3Q5XsvytAjiwNpjyza108PgR1EjanDaBedDVTQuklHdIyne7pEydhtwS7Xh9hzebQyBXh8cunk6pWOR0FftWssW6+0vJsGvmMe1a1ffL7VfMlRaflL8zH5/EE9/pLf0J0y0nRKVvC/Og/8iV34FHu5KPbA1aNHfhTYuEe17M8XekRBe8BZv+kCyZ9cevAukl0qk3nY8UCzlyO8h7++4Io+PVTru8ccfupBxxj5vgfAp0dA4LP8FbWGQJo+8K2xHkrxUTrcC/7l+T0d7yXsIlsVC6AYAXwgJF/fQEvzkfwOlZaHhyd+fXXrywd82DGh+drOpxiVbrqQptsbo7ITu2W7YhMbs3k+A/wkuFD368D7q3f75Q14DFRefb6lzfUffRlH8XK/uOEXxdfWijmyMds+2TcbZk+6Yl+6km7dotk9HyitbL5RO+pIr7x2ltZe7ZDjs1s2JJMH7Fs5fH6lLJ9Ai73y0eKWND+STxZVv3L5W2U3jyxfNP7aVKZxLJW34yqNGn/zKp0OUO0nXyoPkq0934Hdrff2ZlQaH23/sw56kElmXZDJU5c8Wh1pZTYNeDLjkNYuSlZZ7YCxgP5Qflzcsx75+T7KW4f3bFA8BuvJeuvXgT109WvAfQn4K78O3COgR7a+BuzXgvtPwR4B/92/+3d/4yHQY52/6ecffXjI8wh4vwjcB0CPgveLQHV8Sai+dnwV6HGxXw/uV4P7hyHGZXy+CjT+HgPNzd8/7DHQY2gPo/2twH5NWJwSl+hSXELpd/e1HgLFw85dxUpxamNUEFfbv7M3Pyhm5bf823qxJqwHfOsHrL/WZ2sefb05H3V2iv8ulNfeU97vg8aIr4/S+OJO+eYh9jRPcxdbQLwpzqB0hi8eFXfpDS/uyqNj8tLVK74kyxb6Lr90sRBtPHhjVR9V3lzwi+bVvFeOkjX/bSN5+oHklUWf+OpsO0GecvGbpzwZ0OnllclGZM1LHp0kQ9OT8aDkeHpUHy2NqgPl1ca2F48qg1a+sS/fPP+xIVuuzJzoAL3lPkPl0kc8bJvv+Mpe0D265YH80rA2k6d+40lem/JLX37bvGm+FPhK8cFa3nXdei9GdE4jK5YUR5xH0CBdDH9C5bWnDTR5saZ+4+u3sRpnY0fNE5R5Wh/R9CSNVk57ZOm2NvWFNtb6S0/45I0Vbx5gLE/jRcn0t32j0q+fvvm7Xw1WQUcUp8DyOooaxDseqmMQ5A2crIGitamf8t/x2lpZimvMlLB0FZxh1mgZCcgrs3moPBTkbx5KibdsbaG1Tf6ujHTtlL9t3zHd8Vcu/qsy5Zcuf/uDxlhbqLQxouyBxgd6z15sBNLsgiaTzm/Q5EDGj8CiXVjIDnEO9C4EgHfA61DvktpP+DsUdrB3aOxwv5dsB837aAMOoiFZjzw9tIAHlh4Z9+sZY3EA7dKxF5YNWHSQnlo30vRNl2uH/Cp/AfZDVxYvT3nUomdnedl/6y/dcmTGhAJZZWoTlIkvff29dHzlzM2cyc2ZTHpp/qEsPamfvooXaD5UGs1/LvYC65KwF0QXCWm2zJcCO8M+BvIJlE+R8ZP1J5cbjy+oB52l/cqnhxlfSJDjyeTje0DE1862D/rUv3Hk4z3quDw17ntxAvM0530QpIfl6UO6yxUKdId24e7yzd/3co4+2QHYrDXA1lH2j2dL6ej6B1kozYdv/JJOFi+PP6GVq43KbPv6XBg3X9v5NOceL1A6or8eINK9y2wxpK9e+lVEYPt8okdicIneB78eBEt7qADpHgHVe3oE1A+f4Sf59MYz480P2BfM6V6uF8W39ANkKFmxvrxk6m56efWTta6TvaPq7jjw7BaPSvOxfC6evavPD8hQMr6irLiVj+FXxq827imjTTLp8rYcqp/a0N4TbT7Ko9LJzVs/zQ9/qXJ0pMxS+ZXRDqxdn3B9QHrB91FxobVRzKgMGbRXosmSo/yuWCKt7MaWypK3/vQFG+OLbT0CAp/n+8XQzgbWSrG4dechqy8BwZdvPf71AOjXgT2IffbrwP1zEF8B9vjXA6D/FOzhzSOcX831EHj/PqBf4e2fhXjA80Vg/zW4h74e/+4DYOiLQI+BvgbUlnb7IrCHwH412Piefj3Y3Pz34P5pSI+iHkg9CPrnKf3jEBCb+rpZXBLnQMyjd/tZZ7XOXmwjRolVe+4K4pXzF/sCXwCxav2Erwe+b10Bv4divzWFWo/OLGjp5eW9fp61niDvqzJ/W9Bv8WllT/niiTS+uRf3ovQlD9KZmCGmxCsjdsiP33RlSqNQDJNfn8Ykb+OnPOWMtTHLM260OeDTObppZdLB6gZu2fKl9bdykL5taL9yeHPbPrfc5m37ybZM+XgwTropzziUJaMjMjwZvjzl0mnp8si2njzp7Z8M4uU17sZX+h8zzCGU/myum6YXvorK27QylYsHeVs3SNM9fikbobWp7u27cpWp3I63spsfktWm9oJ2ySBfwvMb6db28sA3rX0UyKx3a3+x5aTFkWJ3fHFdesuhlUuuLTK8/hqP8UorhyczF9Q80eYuH08fCzqSl27SR/LaU7d4ipLrV/kdp3Q62TLVQZXb9uqT3VBpY4sCu/94CPyo8JcGJDMlxaeoFCJtIPKXj259MnVQZeUZoL7ib513fGUbhzbeUQoAZXNOctTEo5Qjn2HQ8qTLu+VvGenqgzGg8sih+qUrs3kFBjJ1tz6Yj/zNS/aUj08Wr1z5G4iSo82BHIxvZdVhi8rgn0DnwHZ8INvnNygbkbM1kO/CRFvYwSEOHOwd6lwiesCBvlj5f+bxxiHRY8hecB0mXbQdLKHD/ldwGHU52L9Zo13t98CibxcLcNnoAtKFZw+i5kgvdBHNl+meDaSj+Q5blI9nQ2l0eWXXz57yamfbg3wjHjWGJ17bW/72k6/II0fN8abzK3owFnXSB8ovyMuP8p/ijHL5U1gfWrAFu7g4dkGM8qMeP/aSAezM9mzuIpJf3S8Dr/+4SIILTw97+8CH34e+LkSloQvpbZsf59uNZR90PDSh/PXpq0B+a66ouXeR4sN4OpFeHaGtQ3n4Llx8vcs4/SZ7skPrflHMQOPZG78+kd/kL/kQngyk+RmqTmXw+d+ivPwvfrHjQvmceey8zJduYPV2vzTdGFVsEmv2EQL4Rl8Ednn2wOdRoke/HgT71TuPf8pVjy/xq3wp/9EffwFjefoaENixx5WwMW1BH/TSemQ/NHm2Jq9cedFtp3a3zpYvP5Ape8vFy7s+VtvLszfKD5TjH0v5UP6HqsuPkuGVEQtL47WnDXn4fJFMf6i25L2j+tePsWqbHDW/xo4XH807Wl71Lk0/qLQ6V7+fwZrn62h7NogJZHh+JB1NXh3rJt9KDpWt/MaZyuej5fHb1p9YtfG9tcjfW4s9yIur1kdxGKwrj1i+bPOo5R+DPD0C+nuAfhXYF3IeAPe/A/cI6AHQl4D3n4PA/kqw/xTsMQ72i8B+LbgHwH6t15d9T38j8B2UVadfLfZrwdq+vxrsy0Tj2l8P7iHQnPo7gebcPw3xVaBfmfbFpL8VeL8KFLfEKD+k6M8VFJ/EwCBG7b72FKuKV/atjVnA9vziKV7x72JAa8P6sgYBb33irdHXx9kGrGNo3eKdhzpvSaP33F2Zv0vsWMKOsfgjnqDBmOlF/sadzvHSqFiR/uKVAXwxBdQvziQvlqX/Tad7PArKkAPePIy3uUiTkzXf5tTc5V+drH2eyt56Nx3qf9uLRysfv3l0WnrLmJcxyY+mg2T6pB98tkPlZ1u0uvJLb73a2Xrx1Y3WJrpjvrL/vyAdNbfP0uwW5KHJt1x82DKBrukUpd90j968sGllo/Uh3fiURck2f8tXNpl89fIfyO74fIaf4ZeC+FA8QIHcWodiRijuFDviO9dFK3/bqP3iUn3qvzGpY8yoOchPv62LnTNZafOu3BOvfVRau7WPGl/52mpseOONkimDaru08RoHkOmjvrMve5FJP34RqCGdgIIGhZbePOXxlI5KVyaFV7bJScPy9V9f8SmhdqTV+4yqbw7SayQ05ci/lJLwOXeyFkCOX7oyW19eZdCCwabjb/naS27M+Mqilb31l69M6csvrR5af6sXKI/+yNMxGv8EdgN2CMmyL5s+8fwp3MMaOMQ58LskOOR3we7RwsHPQbBDoQOiRxAHxh4DO+T31ZQDZhfid3AQdSlQVp0uzQ6k2nWB2EMoGBcYa5cRY28u5mjOYf08faN0yg7stT4Hr5+2XFm8POXR/E8euv64tPqXr602MjIwxsqWxidXx/g3n8wczSlK1nz5gjQ5PllUOfVQabEHT4fK0GPxCIX1ocCXuqzuRTHKlvguioGtwQVkLyVoD3H85N0j8z7odemBzx4AbxuL/LL+gU/ycb5vnPnofQQ0t/0SsAfA/Nj8rSn6aH1Zd8qg8rtkoa3LLuJduvaSfsE+7MhuYgRazIgH9szu+MDm+c7GKz7Hj/KlqPx45ZaXh69c/PYHjckY+V1052W+6WEfA9NvNhCj2KUHiPzpxiUPgS7LHvQ8+IELdLwHCo+CQZq8LwiBb2lnv7rho/1gA4pl+YexQrbPvuxtbjtnENfYdPUijW+9ksWXLh4mr527FyTHo8qrd/Nra9tGl0fZEeVrpfH5njb4hvEDvyCPyuMT/KR0sW55fsYn4fURQ6snjVc3X0Prd/uKKmN8qHLmgiYvb3lzQ82hPLJ3SD+bTu/fwfpGsUAcAD6EWhfJVv6O19bKtPuUttbad1t7/NXaw0Oxri8C+T3/Fyv7QaH1IVZbK9aM9eTxyiOWBy0PXL5y278H2COgxzBfAu5XgO++BPQAuP8cxJeA4OHt3deAfRHo14L7is+DoK8Bfd337h+GPMHXg31J6KvAvjDcXw02hv31YGM1Zo+BHjM9BvZ3As29fxrSV4F9EdjfCuyrwB4DxSvxzL53HwSLU2xSrBIj2ep+FXj3NDEX2DwfyS9DcaQ1bn2A9QbWY/uJ9QzS5PjXz/MR6owEm7/npvL/vtA4omKMsaPNETXvYhRa2eJP8Ya+yIo1lxc78HRcHlrcktYOqs9soC9l6tO4Nt2YGp/5GHcydG2CkpcG5eOfymz+O760Ovp8an/lePNEl69OZbZNZaQra16VeZKlE3R9V1nyaGWVAXpFN7/y8U9t4kH/4erjpv8h46uxkofvpmuPntIfWfJ4kLdlge63HkqWnC1Q9oh/R+uz9usXT2bM9ZGsMjuXlWlb35VHGxvIAz62tDiCFkvw8qTFD+niRjLonNfZRLny4iuzbeCTS5Nrt3FIGzve2OWh0uTGJm3O6qDm3LzJlKMbZfHyqq/PbXdjXzpprKgyjVXbyVBl1ZGHyq+vHZexyEOl2fj/80WgTlRCpTVSkEalySkPyKuHSuOf5LVD1sQAX7sUUN2UIY2qdycrnaFSbPkUZKLmY9LS8la2lDyj5dAtkgyY8jZ9F8Rn5d+Vue3Vb+Wby3d4uLz8ePO6MvxCmcoZG71F2QaNX9A7xLMdO+LR5fOh/IUNUX7Sgkb3oNYlooO9iyjaxboHQAdAB8EOhQ6IDoou2eAQCQ6R+1UgPD3a3AdAdfan0uCxpZ9I69sYejwxPmNt7M3H/PJrOqG39fH8EtI/WTQ5yldWhs9/KoPf4F7+O7pl8KBv6Ta22oXygjEkb2zqJDcuc46S87nWc3mlo/mVsigZPZYH6hajUOnrT6FLJFvlT3g+tV+N5E/szOYebvgW2+cLUT7SYzHfuT4V9vGv9MqSuxDt11shv9XPPgDy775U5PM9huejiy5LrR0w7y7JHv/k9SiIukzJi9Jbj4E9fMFezN89AkJroXiAFi+A/RbFpnjAk4X8Th4a5KH8ES8fT6ZOdWsXH3YMYGz5mDHfuFWs2jhFR3T4FKfYDtjt6SG5x+H99eD+RuB+GeixApUX1AH17wVbX8U0frN+kn+E1kk2frJr9lubStNPOlqdodb35tVO8tvHonqbVq/2azPZbRdNhuaD0o2d/fHZXXopv9m4ln9dPj8jQ6snT7oyfE//yyuLKoeaV2ljVNcYG+fy5lP50uaNry7ZU/rS1fV3YP2LBejKVp4v3TKXR/O5+K1bWhzSdlR8whfb+HXg53zeGuyMYE209lp30NeA4Os2XwL2dwG/+wjoweyzLwF7APSPOTy6QQ+A9+8D9kUgeAz0kId6zIP7T0OecH8t2IPgfQjUp68Sjct/MPZYacx/9md/9uMh80//9E9/zM0cfRXoEbAvAnsg7THQF5R9EQj9wGJ/aCFWeXjdH1hsrCpeFbPsx1DsElvZtnNYELvWhxbWA9+3noGvg/UVrMHWpDVs7ToP4cmkX+csJf8rbJ2n/D8k9FPcKQ3mVazamHUpPRT7xJNiqzwxYnnxR77yeLLkZHi0drZd/SlHr+xSzKyMPpoLXn4yc0FLQzpWLl0sv2Wk8eo/2eTWQytfevONd+Xv+NK3Dqr9bFQeHshXJk1PdCNtXGRrS/nJ1E1G3xAvD60PVJu1LZ3eyGpT3p3Xk/wfIozVnL8z1uaOvuO1U3vlrewdr/7KVr/SsPYpXz1UvdK11Ziiofybp36y+kF3XLWL/2yM8dA6Xso3rXUgs/6dN4ob4oJy5PiNI8pJVy5+60MxvrSy+q1Neei7MZqruamDT7/yza/1JZ2u1MOj8rS/tDknazyNl1yaXD65dpPt+JRlL7Qxoo1THhnf/dYXgQaA6hRVLqVKN9DKJzeYjFJ5Mn1UR/rW11+8fHnGRy59ldbEKWSV3MRLK1cZPEoezZgpiCyFocnQlaOUefPhqXyyp3aWGuu2lTxen0985eKf+rkyIEs/S9Nb+XSKxi+yyfL0/8SzYzwb8wvIV5LvIc3h3iHOYR56eACHPejRoktsB3yPIF2yO0A67PeQ0sONQ2YHzj149gAI0ur2COjicA+g9yHQWMEcmo/5rR7oTTqf5itk2eH6TnYL5efH8vON8pfP9y99Kq//eKjd5PpTnxy/dYJ0cnNqjuWZqzboonLKPNHiQFTMKG6g+ZN0MYdvrT+FLpFdENiJzVweITuyaz7VpYP9e2jmU9L8i5/wNX7TQ/LTIzP02PdOhu9hcMtoU1/5o/71ZyzSfB5vTPm/MTeHkL+iXYw9+KA9/rk495CFpxf86oqO8nHp9JlO1/cv2Igt2QkFtn6yP3vvmuAzy/OdKPAvVB1yWL8EeVAdvPZA2+Xj+VTgq8a8dOMWv+qBgk7oip7o7saq4lQPgmzbg0Q293DXr5DvY6CvaHrw6wvB/Rqwr2zAxXoflfnlxjR9G8P6h7EaN7ArmM+TTa0z9qSHjeUgrxi/9m69vmvryr8D9e6aT7btxkcbG2p8KFs3TjRfXKoMf0H5WP4Sn7w0v1Ne/eS1wQf1U77y9IgaE5myjU0e2hjxykG8spsnbc47v6e0skvT0er1O7AGlu8hphjBnypz85ffcivLFzftnICKP8Una6+Yhhf7+Dmfz//FUetPjLVWegj0uO7rNY9Y/XMQD4H9h+D7COjLuH4d2CPZv/gX/+J3j4DgEa2v6u6XgB7bPAT2FR769DXgv//3//7HY52/5+fLQI94vgr0qPfdXw/uH4VU12OgXw3evxHYQ6BfU+7Xg/vVYPPwhWOPnX0VSAf7GEhHdOWrQI+o++vB9wtmXz2LVfsDi+IVu9xzmL3OWazYJbbau3v4FcPYX+y6+9H6tbXF91tTYN21tvHtE6+f5ywUrGG0PUSeM9F3oI4+fqXO74PGXX9oscc8UPErWfNHi02oMmKDNEpvdLg83UonR+XRNyQr9uC1q32y4p4+ykOljbtxZYNkaJDOTl/xn+kJPqu35RZP8treNJhfPN1v2+Wtje7egaczcvnkySpXnZWhygM5HSu3faVn6cZXvzun8nd+m7+yf6gwzu+M1VzpC33Ha8fcm/9No8ptfvWBjm+72RGfH4A2/t/y7mXX1iUp7741rwPJQtDALSQjgyxkjCzAMgeJBqawClwSFj06vkPru4+lupVv/pb2f+up4B1zrU0dd9EIxSEjMyMjInPkG/MdYyYP67N0Y8DNvfwTba3ZBy9d/7UBkJVPly7fdk+HgXbYObB4z47OD217xnSeJ7/t2w/wJWz+MF1yeHlrxaOtEd262QzTgWvTt3XvfGHt8daXrWhjrs14crp4UL/GNz898nIJX6zQ5N++EdiAHGcACktfA9Cwdnrpa/eBSm7x6a1+tDnRsMW+mnvp+luofuYgY7sxLA5NN4cXGPLayThjcW14ziGDb+KHweonu3qLgXmSZRO6+eHmBNaQTnSHz479xAP6+iWHVxYNB+Rk/AtHB+xcnn+BGIClxakYL12uiC8oF2DyoIsa6IF6i4D7YA1c/Dy49hDr4bqizRZrYBd9F37gUvmqWHMvnvrpD4xZwWUvoC6dFVHYV/GyB5oun9bLF3wil9F8iufnzeVocvm5WNw2j5OLZbHfdrh8eMLlQXmlb3L27Zh08MmjmyNMV5v5rQWm19q0o/kBzgcwvdZfu3wJa+M7gC6P8PKL7OYTEA/x8VAgVh4Swj08aN+CzYK8End54SGk/MLLiXKrh8qbW18LT8VCYExzmLdc9iBbbrJFfrYP2FrB+oI12kNwD1E9MJfT+HyCtg97uPbwDW6hyJ4Fm/sL4tIZ0Dkg5jAQ+3KgnCgf4Ghy+VAewWTlHbxtMPnbN7lpHLLa5S3Aa6uPuYLszHbreMozfsg//MZ/96wSGzGTRz3ciueeSRUAPSArTHhY7qF536hR+LsFwO3XGzbGVrRuPmD+/aOG+LO5eDvHivNTTIth/ii2fX5H25vFfvHSd+yfB5iLPc2Z3bD4stN6xJtecZcTT7g82ZxZmg4ol8rnbYfN+YTZQ58t7O2MyzY0IMe3HjQZvrbWubrGbCz8xY3VPMXrybdPUKEOvvLb/qS7euVf9GL52Wcv3JkFO8MUACsCAjlv/zm7naud1/aKfVQRUOHK11oVtLwJ6C03oNB13wRUBPSPM7whpwjoq8DAm4Bg3wJ8ehOw3wZUAFQM9NXg+zag4t/+sxBFvPsPQ/qa8H5VuLcAg4qB+hrHuP1OoLn2q8Hs641AbwN6o3ELgdbLB09fD1Y4VQh8+qch/pDhDIP7PVN/+LjFwL2LObN83lUE3LNLfPvsup9Re3bJ384se0H+A3tRrttvwP4D9ux+PvgcWfrt/TMFfnUvf4Lt87OGV2OTWQvM/vCeR+inMwp/cecGH/IneWfO01mFp5Pft03/dMxJR5t5yMnw7GUfGRpmp7VYN9nGoHWuD57o5fUzLnzbLv21oI+11Hf5J1n9rK0YpYsnJ+MXdD6K5iM0nxXPlcH5sX5ik645otPNl/D6OFk62f7rBq01wK8fFvIJ38JPdIBvzG3P92iYvFjUNxpOZ/Xg7Ls2XfkT/dQvXxgbkKezOYmWX5tP8fcsCXceBM6FzhZtwNkQ4LWtbGH7ws4Xslc2tB762bvrac1oawb49KwzXzUebKzGbE3J9GUXQJOx3RxwOvUh2/FgdqDNZf7iQ64vmbh9LgS+K/3Y4atDzjAIWQZEMypnZqA2dDraru7VbxHJ4C/R+rDto4BZA90Wr4+FCwC5heNziH4w/W1DJ4vmPE7btleypV+16YdfWTpsALXTTT86vkTDw/H1D992sO218cH6hgzNRhgP+HPpgN+LScmNF8el5UEPXeQwvovZE+xF/17uXfI8sPZmU5d7F0MXxIoiXRrhijQVAYEH4wp/SwN6+jSGgktvz+ybVuaveOJh36WTvfev0NYsR/MB/5Xn/JT/83W4+G0c4fJIP7KVk23728mPcHlFd3k26QuuHK4N1JYuHXOGrQPWDltrtu26d/9emn64cwK95wu/JgP4zadATsEVA4uTGKKLZfFdKPYVAgG6t0punsmnHmb+NdAYYUWcLQKWm+U77MGInYBdm6sXenCq+CN/l+9BuocqPIyX4/vwzYfg5v2FYmYPhDv3n0AOyAX5JL7Jyr/NvfS008Wvztt73sPlJhqg6evX+NGBXAXotbuzrfV1bvEB/+TDWwgEFWvlkTgCMd4c6KHYA/IWA4P4VwXALSqXPx6ogXm3UCz2YpvNYm0dncMbxwpC4eJp3+H5Jh6sj/Da6C294/88obngnZvNYpxNxVpuXPzqHNPn0vItHfra4hvnjs8WevnRWOyCycJk7F+er9MNGyO91r3t9Q2agy66vunj0RvXV9CZ+wq2/UmXTC7W1lmz+SlfnT1ouBzuDxq3COgPJp2fPu/tD/vM3qmwrljlLTZfbfXbgKDfBqwIqPDlbbh9O663AX19tiKgN+m2CNjbgN60U2jrt/hgoCB4vxZcMRAo2ini9UZfXw/2ViAMFAZ7S1DhD69gGFRErADobUNz9DZgxUk2stkbgX09+L4R2D8N8d+DexvQ14J7I5DvvBVYIRAotubrPcecYf3xIhAjn3mdk33eOT+La+DzS+zLAeAz6hYDg3K+exmw99q7aJ8h+1nz9s0dKto9CLS/yZOlu3o/TzBXZ9NTG7n2bGyd2W79ZNGdX094zxXnBB9qQ4e10XNWdJbUZgx4Y9A52DytRRu7jEfGn+R4a6mtNcLL54Ol49MtRvhtj34FdL4U3x3zic+OpfkAtjbjFysyOmwuVy+d/8hAvuRbePXprmzHbn4yOuj6wGTZy8bwru37Bk/rsMZ889E6V4/O+mXp2tNfyM/bngyf3+MbC083vr6NtXZve/qXvuPVF7/z14YvH9DliDFe5ediexwsra3zwFkB8NqMAzs70oNrI6efXmcOPbI7P2Aj3dZCD53dsPW1bjL94NbZmHjQntt1wNlEF85WdmtPH3ZuGiO9tTPbmp9tMDkby83PhcD3xs+FwAY3OeVkl2ZMMhPDeLS2YI03Zvr1R/chkA4aPNEWt07KgRdbtAXnkJwAc4AxFpeo+hijQMKcdOndLOj4bQt2vCe9+jfW7dNaVp8dy8MFNBth/fTfdvqNV3tzAfT6Bo9OD+ZLQM7W+IDPAVo8xK+YLR2WF0AuhLuYBT1IV0yryLCXew/VLnsu+bdo4+HaA66LYm9LoT34Ktq4THog3oLNpQH9+sLGrBB0H577C3T29XBy12bNfJFvAN/i4Sf/8zvAly9v7zF9yuPk6G1HP2Ht9d2cKT/Y07jJAbkx4OTpAjLt7IdbC7l5k4etPzncHs8vF9ee//B8S1aeGeujh1QxkltiJrfEMCyGFcmKs5jLhYo3cgKWUx5Iyhs6sPYeMCvk7YPNR0BfXzkoVxfvPOYw9+Z8XwsuV7N/QUHK2ir8RNtX8fkBJkeX37CHcLRiF9iH8id/t+eBz4DdC50RYrYgtrD8kSfyB03efkDD2t4m/8tBbbt3ntoaLxlo/myQY51x7O1zj93o1tlZlU/yF3BmbTFQjCridtaIrdiXL4oTFQPhinwelsMeoj8qAALjyVVzgFsELC+KO7A/xPMWAYE1W3vx5Bd8PtlYx++5DzfW0r9ouHYVWzEvtnJgzyC5AtByBi5n8NqWTi85XbnUOJ1n4XyIzhaYfXTi2YyG9Vlee6DtSa+1rg761Zj4fLTyJ79+LdgvT/l12zpX4HvWoOWqnLX3yl+57Bx/2nf2m3NyC+/2jb0EFKkUq7zF1htt3ghU5PLGm4KXt/+8CacIVlFMAfCf//mfvy0CenvuqQjoq8D3dwF7A08R7ukfhVQI9Aaf4h3YNwMrBir69cYfmWJghcAKhxURKwJ6IxA2h7krSLIzu63DeqzrvhGYL/ilrwZ7I5DP9uvBvmK9vxfoK8K92QycYZ1f+1ag86tiYOelM+zex0Cfa8A5LCfKmXJL3tpjwJ6C5fNC+7PPh4U+R6K7d4PL07OXr/znCTvX2/vn4pONyWHnEzutdc+qPv/2fII7C7V1fnQmoDtX9myB9am9My45vnEvbl72osnYme3k5ugzHg0HeLogOt+s7vpo29MPzHN1nvo/gb6NF62vtWZH9I1LuH58YW58dDlavMjyI5xO7WTlcXE3x9L0zHHtYQNe39aRbjx8ffCrAq9sZL/1wyun+6p9x2q81XtF04X1BdvOl+Fikn/prg4oPo3VeMWwmNV3dZO3nivLpvrAYOcnr60cIS/HwtHy68Lue7xzwRlBJmfJyTrD6XSeoOkuvW1Xh+3tAzjbdq9oQ7d+dDqtP721feU7B2xuQHft67zsrqc9O7Ul2/HYABf7AG/MchF8LgS+C35sMI0ZbFJAdmm6nL0HfO2NE2bIq4t04yTbMdO5NPtg43G6tsXZT4dD8C0e1kYvp3CGNvLV0zed70JL9ui7aV7pXXr7gMbJ7sunCy+dHhzQv3OhjRXkg9rx+mjjp/ybPnqhGBU3mEzMltaWDJ0u3MUscFlzcasA2AXfg7SLncs9rDixf+UPXPJd8F0SwT5gexCuqFJxBlR4AWhAv74e1htz/wrt4YINWyhx8fzo4Tl/8Uc+5GeY//m5uOXz4lSsilM8jE++7ej6pHv7XR69OUXORvzbe74ZK7z7qT5kzQesoXGj668vfzQ3P1j3HnR4OhfnN2M6T+hG86/z6MYAiI14iZNck08eFGByD469VbAPkD10iH8gJ3orUN5Ew+WWPCq3yDzYvKLpVfAjX0gmJ+lURAqzJbuy+Qm2ANhDshyWv3C0vZYf1kc9bMt1ezSaX1/lfvERt7DYwU97QYzlR/lCToYut+DNtXJo9cjKQ7Q2oB8dssYhT8e86WYDyF7Yfrauu1Y+6Ozis84umD83FhVx5UxxlTviLB88FPeGDFDo63cDg48KgEBuOfM6z8y3D9CdY8WazcU2vOuzr6y79fe5L27wylcPFnv0jvclKK8CPGDXE34a4yNgD7t2DeIr7tHlJUweL3cAWn7sGfeKpiuvwsaHzWXc5oPzbTib+DL/AnJYWzydJ3n01eOD5vmSLl4b/Wx58u1HIJZyDf6ubcU6PXlqv9ljchhuv9l7e1dwPu6ZbY8oOrW/KgIqWCkE/sVf/MVPFAG9BdibgL4OXEGsfwyiSKYY6M05vwe4RUDgTUBv2ikC7tuACoAA3z8K2SJg0FeD4aDC3hb5ouEtGEYrAnoL0O8CAm8C7tuAoLcBgUJg//SkQqC3Afng/udgvurrwXzn9xUVAsMVAvu9wP2twP7AIR6dYeIkZsAZ6SwTP599/RxG8XWeiXv3sv182jwqr+WvXLYf5XbQXrc3+/yAwds39++l4aW7i+9d6pcB5u4MepI7v+A+C+HW3xlFtueUs0I7zH/o/Min+uVTWNv6GTZHZ46x8Z19dC5uDfqwgz57YXI0vxen6I1JbdcPy9NZ/rYbx5zwKx3Q3CujZz3w0rWtvdve2ooPeT4odvmILJ/RAXymLd8ZZ9ujG09/gDd282pDZ092Z0P8k/xXEdhm3U82to5XoL1YwY3FN8mSL60NRNOvH+AzfDGmB2prfPhJB3+hNvro7A+nw0Y83DpXBtOjnwyPDtID2rIRD5dT0da0ufsE8tY4zg1nBP09M5wtT3TnDHr7r8xYi7VlU3bnc21k7F+btZPByVvj7r1wtsDZs7ZtG9h+ay85uxpbX/PiyQG+WH4uBL4Lf+KNQBiv8ysa7gCPTxbUhmac9mRhi1mZw988jXlp9tEDd/Gcy+H0WjxcEOACkxytP5pzyMlyVMnbxsh5l06nDQDXF7/j7oZYGqxeiWXc5olefnXB7RfsXOntGMn5Qhtgz45dP77ltwD/BGLB98V56XC5I/bwXsqCLvcu9QoOXfBd9l3s7ptLXf4CF0IPuh54QQ+/MKgI2MN29BYKYXpkFf4Wmsv8FSZ7+GAzePXwzBf8tfm8GBQX9I1PeQPE8e091tGg/C7n6aMbN1l9rwwNtKWTDJAZa/uvjM7OR8fY1qwtWps1WxOf4Mnx9Mi2Tf4sdtbcc0J/cn5Gk20MFuQYEDM5Jo7i5gGigsir/JJP8kA+yQ/5EtYGe0ip+AIr8GmLXrmc20JhRWhYH1hOm6OcNEe/V0kXrbhjXrY9vSmx4MHY+uSu9fLDLQLC2u29xfwFtNubaP5qz97cD9r793Ojs39BXIEcKDdgOQaX10F65Sgg21wvP8vRxmhM85EtXntgOcvu8qw17Tqtnx/yDV8CPuLf35zisliJmfiJcWePXJATFSnCCn0Kgb0B2APzUwEQbBEQmKO5Oss6x9oL7Lc3OotbV2eYtduXQOz4gxzPP7WRr17+Wl99BM3Pnoo9ML/2mXAx3Wv310A5yVZxZnvnC3n0ntdyBN5z7Us0/fLVmGTh/GV8suzQxgY8zIfo/CkuxeAjORpE1w43X/N8pAs3Zvr4J79+CT6K023DF9tiDcS+Yo9911kOy+09x7sfOHOdre0xe0gh6v42oK+3KmT1X4KBt958DXbfBlQEVBzzxpwCILj/HTjwRuC+CVghsLfw+m3Ap68GB/3TkH4zUFFP0a9i3/4jELKKg4B+/XsjUOFRAbDfJ1So3LcBfS3YmvrHJwqe+zYgf/CLIuD+s5D8138P5tN9K7DfCuR3xcC+Iuxsc6b1ZqBzrM9I0Gci6DOvGHee3WKgPJE/m1PyVu7L4/Id2J8AbT/ag8n6HPkSfe/lC29zv3pq/1lDc2UXmq140GendYatHXZmWZOzKbxnFIznP7r50lmx5+lt2zOucZJ3xl5sfu3sBdloDWi2w9YH0K0xnfU5WXR+uTrg6l3+gnY2P+mt7NK3T3EhR8N8gM4v7MXzNax92+Dry+S3HW8+Y6CbSxs5uvyA+Ym9IPoj//4qwne1cdeZr2Bt5Ct7oi/kU5hfl+d3OuRwYyR/pXOBXdnG7l1D60jWGK0XfWX0amv/pccmuPHXxvCl5d/S2sLyujOHDDgznCV7vjzR9YM7b2A204tezIbW0h4wRmslsyaQ3drQ6WTnHXsx+9HX5mg6aLL4p7H4GW2+7ErO//rD4vXtbwTegfsgJLs0XRgf3UWQzELCZLXBZEH6O34yOFpbY0YLALokgLW3cEGw8CtD55SCiM4hN5Hhkjn+FX31CkR0G+qVjvZwttQn2eUDsqWf9IzNB8mbK93a+QMN0OzLd4Df8jc5QC8UE/lUIsNiKm5ocSwn4vcyttBFH67A4FIPV6CoeKGY0UO1C77ih4dcF0OXfA++YeDy6DLZhXLpLpfpRQfGvBdOc+9ls8II+1tD67Lm/AH4LN/B/M13xYUcxkcXq2KoT3HbGF4Zfdg4yd6+yYXVS9Z8Tzjd8m9ly5cr5LB5tEfTad38Qk+f9i8fkWlL52JzwZ1R6PKsMwW/+RVswUDM9uFRLMV1HyCDHiRhuVBuwBXqQHS55UFGkYeenKs4Q6c8rOhHrh2drOIf2nweZMtz9rClPVBBEL72B+0dGFgvaI+Rlde3GEgnvr1ZAQnc3A/EQqx2L4j3qz2xewEtf+SN+JNfGsZfvXhjAHJ4+8Bk5trx8PIoYGdnW/B0nvFB5xdf5a8eUPleHPbcEsviKX7iDeTPFvcqCAbbFvTgvEVAYxtXrpQb5cA+MLO7eO6arLP1o8Vyz/liWYwXB6/2Y7Dnv/n5DZ+sog/cWXvzjly/a/9HwDbrgK3JWmDxJxf7zc1yqDyFyyG6r+jt11hh7fyFz8f8qU92db7lz/rAq7Pt8Oq0nmRhcn3hbABPuuTGor9zwk/+/Wmg+G9Mr6y9Bu9Zbs/J7849ud8+szfaL/aU4pNClDfUFKm8udbv3PXbgD/4wQ8+/z5g/xyktwH3n4P0H4Lv24D7u4CvioCKcQqACnNPXw0O+g/CWxBU1FPkw1ccVARcGu4/AzeOYqN5FCB9PVmRkp1bBPQ2oDcBrc3XnhU+eyOQLxQDvRH4wx/+8Ns3AkH/MMRvBPp6sLcrQf84pDcCFQL7enBvBe4fOoqTs7DP0T0vi29nms9u56z47xn8dCbIWyCP24fyH9h7eHu2z5G3b+7S0d2Fun+jycPJF/Q19vb7eYO5mnPnj4b77GvNeGcQOsxPez6gOzvwfMmPaON8TRuM73zpXOz80x5mAx22gWh2LxQDQCdaG39oJ98YbtzgJ72vhfq/guZZGl7b+QC2PrLWW2z4iV/QxSdZPlys7/ryybd3jqWNA4Ns1JfNS9+1/jqB9fFH67Tuq0P2EeQvwJf5lxzmx/hkfE8PFpNi0Viro3+AX0h/6Y0bvtjCyeCVR69+4y3Opvi1E20t5m9Nr/I2kOfOD3L06iwm1w5Wtti8bCj3k9EnT5b95Nr115798PaF63vnhNmfXdHk7HBGkpN1bjoXjYc2Vzi7s2Ht4eviUl5++xuBDNTZwJT3YgfQZBmzcjg5nT3ck6VnwWHt6G3fBeYAbXTXQRZJR/t1qLXA1pHTySwcT6+EBNriOagEJwPbng78kd6rzbA6BSF+22sjZ3Oy5Rs3m5fXnt7qoAG5uaJXtzb+a6x0+C6/igUeXhCnYiU+/A/Q5OKHhsU1uBexBRc1l/ge9Ho4VXxwqatAA7voV6xxwVcscSnch+oujAoooDf+KqoEy/fgbLzenvEAjd4LZ395Zlt2sr81wPLcmsv3fAXzVX7N79GA/zcOYhWuXRxhfLrbv9i/vce3tidZfcnqH6wumu4rGWgdjWe+1nXp9QF9eaM/fHVeYX4FdPeMye835xQLxAyO3gdIuQXE00PFxlzhRm7INyAn8OWH/EHD5V2YXg+fHmgq0sAVCuniayOjWyFQ+y0Clu8VeNhIBq/tgby1l+CKgPEKQvxRXsNkHqLoXFzBCCaDy/31ORCHzgNxwouzOJLf2IonWj7IDTy6nATo2la+bdtn9cmNn86lYSCfFtic3dZy1wmsnz/4Agb8CPL1xkSsxFLMQTkj9hWKgTzpofgjeHpglhO3OFzs9wwTQ0WWp3WJWZ/H7bEbS1h7uHij6T2NG+zZyYawfRrez4ZL53drMF797jxP0Do6q+Gbl3i501rLl/JVfiS7tHZ6jXWxMXdOvH5sAWg2wvTYvP4Hq5OMXmtKp5gEjR/euVdvdY0VTZ4MZN93hWK8vHjCxXF1inl5i5fPeHtMfu8Zbp91lu5eUmzqzbT7RmBFQAUubwH6+qviV0VAoDCmQNYbgfs24BYA/S6gN+32K8FbBOytPEU5oCj46p+G7O/63YJgbeR99Teafm8cKgD2NWV2AfZ+lyKgAmCgSNobgYDvFFIrBAJvBvJvcL8e3BuBYgJ6Ixr0B44+V51vzs0+98RY3H1uib3z1nlSntz8AvLVnpPz5bM9ad/6vGj/wvZwnyPoPlfe3u85ILp++O74Fz5q+3nBzrn0fi6Ss50PyO45xUd8hbbv+Y5/yOnA96yoLVnnXG0wfs8/cvOwiSzMJoBmK7n+1rBYGyguxUob2foAv/LLp/fTwtpjjfArmr51snvbydgmRsWneNGDycnWb3A5nt4TNnZ4+5I1J5pd1hJufa21ddb2fYBXNl/5rvNJh0/4Cl6aXjw/0gdkeH6Go+mFGyv/N0Z9Gqfx6ZBnV23x4IkON+eusbG1P9EXtN21pFsOh6MDuk85qk1O4uUyOpk+ML3knSPoxkm3efDZmQ5ga3ro/JytePLWpO8d9wl3fq5t4WS1kz2NY26wNF22sBENg+L3E28EGsiBDOM7nHOQw3gveWg60eTpkO3hni4cn57Faaud05q3tuaEa2MTWQHK2RacTDvZYoHhhN0IcH2jc1RY2+rEr96OecdDx9N70t32goSPXh62Fn1e8ejWSxbfPCA7lpY8bKIb8Gd0foxe4HtY7Eri6GJbTMng8mIvYgs96HWxBz2k9iDdJW//0g8qiLgYgi6KCicVAPE9YC9UeNHWJVMfsgoszePBwtz7Jk3FpB5YXDqtx/qtfXM7WX7k2zZxvt480SYmcPGE6Wzbyo1RHDfOjff2TfzJaqd/57uy6PJuZcaErQPWDvDNE61P+xhmJxm/oMN78C3Wbu72P55cfnVeyDMQvXnWA4E4ATlXIRAWUzl2CzZALgC5Acs7NCx35F6FGHkEVxws3/Dp6HsLf+jyr/4VAMkqQsJk5iz/YbLN2Qty19oqSvXAvDndPpPb7UH6HszRgbwPl/v3YSvo80CMxEz84BtPIP7lHYxPHoi5Nrnz9p5/8Jfa4IXm0BYtZ14BG8GeZ0/nWr4AnWP8x7+dH3xeTCrgKlTcswvIA3lSQbCH4kvD+7BcfsiHLQ6b+55fQHzZvGvZNcLWzgfiWCz5BtbujEtPOzq4fgrkzPqsgh5sfy7Op2wns2+jwY71tJ6g9aBhtra2zutyUpt1yRPrLCfpyDV6+I/OOZhOY+7Y+jRn/sRHm5u9ZPkQ1rb+bS2g9YGr15jN09xs0S+b6LB7ddEw2+Mb15qis/NrQLzECr7yqyOe0fIAL+5yADi7Ot/ss3LeeWlf2RfOWcWl3gb0H2xBbwQqBCpc3UKggtd+JdjbgL4WXLFM4WzfBlQErAAY3DcCKwLiFQArCIYV7G5BUGEvemUV/W5bxT+4t/+A+dkX7H8JflUEBHzwox/96FvYfxQC+o1AbwTyo2KgIuD9hyFPXw9+9VuBnW99XhZLZ6bYFuf9fJMLsDOiXNn8AnJYvpfz7Usg98nsW/vZ/n775v6Eb88v3f0I/lWDbA+Twdaa/Z1R1tTZpR3ujMDnrz0T6CzuHIhOfvvFG9eZR94cbIDZVSzw7MNrtx5nctg6tMH46CB/oNcXK/+I/66gv/U0zo6HtpZdQ/rWqo28/vmBrM+ijVMQTycf6gdv+8V0zJHf4LVBWzYbF7aO7A5v2/cB2Jq/P5LvOp90yMOXzm98ST+I59/8TTcZX+b71XtqR2vbWNz5dvxLW8/2hVsnfumrl2x5Yy5kpzZYjpFHw+x9lZ/h8lh+37Mjnq4xt482PkKbqzZ6K2dD+b+20V1/h83dOq6tO39nG/1k985Fzs5dx8Xm0cec8I05MF7x+/aNQINSNpGOBmQM5bA2uMvcPci14a8smoGwD9j6tkA6taO3zfzayNPLRrgAwdosPppD8AUuXjsZnIPwm6AldM5KXn+YTNv227b6R9/2O87K8Ds2vHT66T3xV6afscP8oT06yCY4IOdD9vE9wC99QQyKFyyWYhgWb3mFh+9FLOgBroc8UBGiB+mKFl36gAdcD7oVAGHgYdilEVR48VBNHt0DNryXS9gF8z5Au2C6XHqIZlP2AXb3Rktrau35BVz/8av2fCxHxUEMxAfgtW3MVl5ew8mNve36NGa6cLT2OxaZcdD6aW9+sONfPfTKo/WRK9lj7cno8BEexsuhxXt+5TdtwPjanS18DzbHArkmdmIFi12xlGMAfXMtqNBWAceDiBzqjRNYnoFkcgpWnIkvN+EeUNORn4vpy+uKfrcgiG4vXHsXKkLtA5P1wvhym6zCaDkvv0E+W/+hb/4HxWPj0l4ohuWJ2JcncoSstnIvTNZZ+vaes6/arszYYTLzo5sbn00LbJVnbJeD0fdcyxf8omDBh/zEx6BiRTERQ3kihmIsnkCcQbkkFzrT5Ek0eXlinHJFLhgbDRd3sWUPYNsWWHYdwNqssbWG+WPpPf9BcQbtWfQdH+Qv89ub2XJxhT484F/2l3/WQWfX0+fKnZMtaxMsP62pu4kcCFuT/Ahbq9yRV/FoecUf8JPMeIv3PDN2NpDrU26R4+HsDVaeXv1XTxusDZgnHTZsP22AjU/tePL6mzu7rTvZ18JTjC6UC2K6sZfHYm5foeX37i/noj1gj9hPCkqKSwpNFZ8UoxSpfC14vxIMfC3YV199DbZi2H4luP+oe38X0Bt2imvA23dA8Q2uELj/MXgLggqA4KkguIW9j4p+T8W/5s0exUkFy94G3CIguG8C+lp0/yTEG5L8sv8oBPCdNyr3bUD/LAT01eDeCFQMfPp6sN9D7XcCxarPRueds1Ac+9zbe9rTGdf50Hkgl9oLYXtPLi/Y3/a2vQnbC2Rv75813bsBHu4O/qsATzbhWwOc/a2RvHVHk9vPT9h+5zd85wl/5kt+Bbd9/U0evZh9nZFwNkX3eU4/TAZbExmcPJ/g4aWvj5ZPL19tG377X37h9l15vofxYNdW+8pAcSCDNz5kfNUZni/x6Ku3Os1RXpDBeHI0n2arNcP08jX+rvVXHVrLR3Lr4we4dQf4bX+i+S/95GR8l8+D9bmYFOf0nugdr3GSN2e2Lr4yevrCK88ntW+/lUWD1kYPbx1w61s63Fph/Te34c1ZOovpXH1Y+/L5SZ/sSE4HBtlSm7XBeH3wzqyruzj7OjOvDMY7H5M7G9FP48HZR4cN+hQjMQDF63Mh8L3xJwqBBsoY2OTaL84Y2OFdG3plT+0MrQ02DkBvm/nDzRXNyejF+pYYBcE6cgqaDHBKmFO06aN/Opemt/1yqrHTzcHwypYGzRtdULYt/DTO6ryijbe8fh/ZsbJ0F/KRNlg84GjtAB2IjZjDxRYvF8oHcC/2oAc1D3A9PHe53wdoF7uKGF3wwX2I9hDskgj3QO0BAO8C6SFgCzFk6O1nHOMZ1/jNZW4PGOzojRrAdhdNsGtr7XI53+zG5u/1oxxbn4tTfG3FB96c37btv3lUTsB00fV/aoe1618b0EaeXdpqp5sNZNH0QOvWFg3TI9v9Tl8uXawPP8J4YA64XMPz/8YjkHMVFcJyz4Ok2KLvw+SFiizypRyUZ+WMvCr34Ap8Ye3yT/9kPajWR1vjlpPalzbXl4p/gfVU8GsvwfiAzNqB3OaTpfX30G1f8l0P5O2BHrQWxEO8Ov/R4itGC/IKiCssD8JyS/zj6eDlzNucZbcNxjcm/o6VDp4dZODax2b2y1d0ufaUZ840kH8A3/Gbs2PPsS3gootpMZYHIBqWM51jyeSMPgBtnB1bfCuWZNOruO25LW5h6+YnGPAFn0Snqz9arBtnxw/Mm6/wbJFf/Abbi/HsXd46YH07f4PGg+mT7bwgO7MNbj2t0RrkAvoJ05c/sByCya2bPJ3bhs9vzSXHzAdrW/vWTjQd+K5j9eBgx24u8ubJBv2T0Sl+257NxqPbnNbXmGRs+NeCuJWT0cWyXIDlb2eSfeWskhfOtfaXfWCPdO72lplCkzcCvY3Wm4AVr/ZtQIWufRsQ9JXgCma9DaiQViGwNwJ9/RYoxEVXkFsMtiCoAKgtmf6wouDSW/ir6KdvY27hb4t/gJ3sZr+C5v/9v//381uAoELn0z8I6Q1JXwlWKO2NwP2PwX01uLcBQUVA8NE/DOkfI/VW4NMbgU/3tM44eQDLE/kgP5wdnQPyVG7L4Wj5K6/bp8AegN/mMwb2GRLfvSfcPf9J9osC82bblWfXrgeQO7PQ1p0vFrf3YX6jZ7/j6aCTac/XQDuszRj1i+48wXdGhosJHsaztbO3GOGtjQ0wfuMALx3mG7R+8PUV2LZ06wuze/k7zit6+4DGyXa4mFgn2przC/0nTD+en/MnPr+SF4M7RvPtvOT5GG8MOPvhoLW13l8XaE13/a239ie6PnzIp9Ha4MvzN72vpfUHxWznhNNB3zZ8dOuE08G3lvBtD1ZPezaGtZGz59qaXB7C2m5uXlwes0Nub+6/wnTC+pGba23Itm1Dw3jt19b2VviebYvJazNWbbsv73hh/sp2fjY/DMhh8QGPhUC0i5oBmzRsADoZhe4gT9bFD6DT44zk+EC7NnjH3XZy86OzhVMX53xj0XkKSAHUTg5vQsJ4zlnZ0rB+MOBouH71xT+NRbZ9omu7Ovo3ztKrszTYvvHbb2VPNB/hL+RLOnyAhqO1pwPEAJZL6GKIL77RXfIXXMxc0CoquLB1eYNd7l3uutihu+CDHnRdCnsY7sFYAaXiChnawzPsgeCpCKg/MF6Xy8DcHjr2gtnDyNPDZmvnEz7KN3zJV2KwuVu+5vva4HIafnvPn9rEE5CFt1/jGDNcH6AdFvv4ciG+ucmMjy/P1q6wtZlL/+hsRSfjGzI2Jdv9/rXY2Pyab2G+dw5tPAIPlWInXmExrQAonmItxluwCeSbXJEfHkR60JQzcqvinTY5Rv6E5dkWAS+mZ4xoOQqbD60te9oH8LV3ocKfPLbWaPvsYsA/ePkNt1ej+cgeaB/fPRD0uSDO4oMWO/EiC4upnADyC68NLnffvsl1uZasnP2obeUwKGebSy6RAfRCtrMbLcd8/r0qevAFv/EPkGOAT/lWblWQLT5iK3/EtnNNPlygA8uDZHQ3FxqzecDT2fUUtz27rBUNg3zBR9rTyTed98W8+8KTn8qbLfaQAbaxFcazN7vp6RdPD5+/62dMfenfuQG72Jt91gBbR+vrnLlY3lg3TGacpfdce2qDzdF5FeD5OJvQ+W79uet40gONAxq7ddVOtvL6oMmWXrx2mhNvDmsmA9nzXaCCHxwthrVtfoh/+Qx3ppX77ak+4/dtwL6CqiBVcUrRyldaFQIVtRS4fPVVAcwbcRUCvRFYwcxvA3obUBHt/j6gopvim4KgAh1acQ5WoLvFQJjelQf4ioL9vp+xbh9QuzcSK/wBtilYbgFQMbPCn687W1+wbwR6E/DV7wLu24BBbwR60/J+NfjVG4Gg3wrctwIrCFYM7PPQWde511nX5xooN+SL/KnAXN7KUXlbbne2hUGfEfsZ0ufK0x38lewXCU/zvr1/PiZHsxFYo7MJxqPtbTg/8A9f5af2O75zRDvMt/ccSE5Xn+jVbzx+C+9Zulhfa0nG7mTFC598ZXCA5ws+weeblW/bl3iYf+Cvobe/+dhZTNDpFYtd78bnCVsDP/LxthWzV321Gbt5482ZTehsDi8Ns5Vea/x1g9aKts7W+4rOL/kQBtrh2vD8nd7X0vrf8ZO9skkb+9mWjbtGkE794kFrqv+OW1v82pp9QH7pV85qh+nAF8jL1e5RnRNy/Uv5vTgbovUzDoxn+7UxfXZaY/bC5r7YXO3B7Is2DrxnX7qtKXk8zJ/G15+N5idbfxejf1EIhA1kUhNlUM7U3uHdQR2tDe9Qr804DKk9Hh2mZ54+DOiQmRMmSw9e5+3CYTra8fAGhH6YfB0CyONL2mRL148Do0toODl7Vj++sVf39ln5R7A6r+h4YM5sTSd+2/iHLU+QH+lEA77Hw0CMQLTYiQW6nClX4C76Cz2o7UNetMubi5yHVxd8F7y94PfA66G5h+MKJsBlESik4BVfPAjAtaXXQ7X+jecBYuf7zfdLpgf4ffAArx40rVmul/d81z7jpzA/59+bt8UAX06RpUumfeOmDW4cfRbXJxroDxuTnr6bV9qi9YXXjtVZeetr7PZq8mTmh42dTnt85U+4fDNn+dgZ8yrv7gNlhcBwD5RA3DcPgLzrAROWM/JR/si33lJ4KgA+4XKwQiA+eWOZQ47ufOygTxfGX1ufwPrksPWhrXGxNrmO3nyHKwrap3xHDvNlxZwetoLOgUBsxU+MLpCDclqOlHvlmbbNq83fbXv7JufJdjwQLcdqMz8eXLvuGYcOW99TrvFFPuI3wIdAru3Zxvd7plUQFO+Fcm/bVwZvrMXYPPtQnC1PZ9eNlfVdPwD+2j0I8PlFjPW3F6N3nnKl+dli78krtsFkMJthYA1bBNQ/nfIwHg1a684fZBdcbK2pdcgN9l9c7uiDhrWFV6d+2wYbf+flX/zm1NLa4bX7riM9/JNMPKwPvXPuusGla89m/aKBNUQvvzZ+LWxOimnnSXup+Laf0HIcfe8J9kZnbQUlxaXeOuu3ARWpKgT29eB+H3D/Ucj+PuB+LfjV7wP29eAKdIp1FemSAfrLVzREwxUP+z2/3iysKGhOmF7zpptdX1MAvF8FDisC9iag4ujTm4Aw//kPwb4KDPMp2P8aDF69EdjXg8XmS78V6DPPmXfPPWdpn9/yQt7IGefGPQfkqP0I5Le8DfdZgIftWXu6zxbgM+kJd3/qjv7LhOzqszDaumBrs5+tDUSnn086L/aswMO7750xyfBoGF+fdJxNV25OvHnQnZeL2WwdaLa2puzHo62dPFlwdfgJn88+olf/Fb36T/TOi+bPML3aYfaXjzAfRNNfbF35if/yKxncmV0Mn8aA6RrjCbOp9WYzG8nooO96vw9gPa3rqR086aBXfnWi+YV/iml6YM8XNJ8+0fwP5/el9b9jrCw7mnPthOkVR7LWt6Bt+daUHE7GhsXkrZs95VL0zp8s0FZubn4/5TH9m8+L9e0MAfRh88avXdH6amf/9iPXjs62i+3D9iKbyZx1aDJt7IPbn/WnZ2xt5oH5ae0hZ7+xtMHF8GUhEDZ4B3AT4jPKAQ0ng4PawsZiVO19wALtjUkHTrZOMAbMFvLodag1gGh9c0QJBgN9tMHJkm/SbvLWfnVXbg6yIDm6sa4uvPMtrM4r+upd/pWtyz+1PQG/Ski+i+bnC2IJosVL3NDiA8QUkMN7AetB0CWtB1MXeuBC78HVQ3LFmB6Wu+ztwzCokEfmkljxD1TwU2ipbXH9XCx7sG6egB0VJtm3D6LgFj+slw/4BfAjPn91KOVfvuZzvBgVJ0BOp3a64l68asNfXePA29eYxba4k9WePeTJ4PqRp0NmHVeHfWtLOmh+SMY+fJjcGHKG/m1fTAfunCnf8OGNSSBW4uehoDiKrRyE5aB4w729dfMBVICRRzCQi73F540/eYUnvwVAWB/0FgHL6XKzvCSDt+gHV0C69l3YPYQup60RxpNvMRDkl/K+PcpvfNge/tLDVjERK3kR7H4QT1B+lQPyAsaXY/qQy8d4bQBN9vbNPinH02vM8jNaW5B9wZ5x6NbydL6BpzMOlFf87TwB6OK08RRvORTga69tZY3RmQmMb07AFvHZYsuCdYhV0Pqs37rD/LN8Psk/xukh72kfskGudHbCZOWT/KrgV76RJ1vcuvJz4zQ2+T2fg2zcu4zcsHZrg+MXa4OtVV7JH7T8QqdH9tQf5kNzAjTfscXY2YSG2ZofX8mDJ7691zrRd/5oY1+aPpydxqu9NmM3Bxy9tnwExWv54okWZ2cMnc5sMnupc+veEZyVQPFIIUlBSXHJPwhRhPJmWkXACoCgtwF/9KMf/cRXg31Vtq/OKqgpAu5XgsH+PqBinAJdhbsKeviKgVvIw5NHVyAkA/prC+u3c/fWX3zFvwqAfZ35VQFw3/6zdrC/B+hNQIBXKL1vAvb1av5U+PM2oCIgXBEQ9EagIqBYVATs68HeBgQVAcH9rUBnX+eg86+477kqf+RKZ8TmG5Cfm8sLch22n/fzw/6Nj3Ynv/yFt7mzP7X/vMCc2ZVtbGAvsE7rAtYb7Yyy1zuvYH5Khs53nflo+x6/ZwB5/l4dtDnrq/2ejTv/YrbDfXbjN17o1gzW/9aXDh5Er9+edBpjx2cvXN8nqN/qA+OwJx10MeGjPltgwP+t+/pFG5/pjzY2zN/Lw8aE7xhhbfkSxrMp+8iyc9cY/X2D9i/81A6uDswPr/jyJii+xqAHg/y4Pn2iQXH5ki4bzAfQO2dt0WxdvWTZvPZf+glfmfHYtnPjN6fQ2tNh665VvlrXxa/y9wk3VnMZY/G1J91XMnTjkzXPxdo6z7LZnkTbj86/aLp4OsnMEybnPzS7+UqffJrfxQ/8RCGQQWuIQeGVdVigGWJwMu0OaJCRi+mgtaPD2vTVls7VXzvgLwVXOwesIzZA+nIM2KRMHq+Nk8i0JatfGyN5dPo7Prw0XP+v0bUuOq/oxloexjcOHtYWn/6db9sBG4OSO3/iyfGvQAzFTyzQ4lse9OG/ly/gcu+S5nLmkg9c2Hrwc7l3sXfZd6GrUNFlz8XPBdBFULGkwl6whT6g0HLlsIcEF0pYocV4e6kEHi56qO6S6QG0S2YPK62t/F+f8BP+5jl5fkaLx8rooDfvgfgVr9WrbzqXf9ID5QQ6W/BAW3rk2tOF2ZZuOsbO5nTQ9nEyfoGTW3t62lZ+sXZnCFtg6wKdMeGn3NviQFgci6vcE/OKYOK++XChhxH5JIfkGl5eVQzEV+y7hUH96MD4Has8TxZdjj7l6xPIW3uotcDltbaAjn1n7e3DcP6gA1eIQe8+vv4GnQni2z5AiyMQO7zYlqOb1+XaypZePaDNWI13x42XI3B0uQviA/bB7M1+eM+6hc44uZVvOuf4VNvmWzHZuIltMYZv28Z+xzCmOAFxAuYVJ3PueQU6s+D2zsYmev1h7dt+fWIcPHrnCviivZef+CU7+yxY26P1tQ48OaALa1vfk9/1BpuT1sTmXRNeLqDDnVn6wXjnkrwCxqldnu3Z1bhw/M7JHraUT698l5ye+W7+3fZiGi5GIJs+ousDshnG79jFG3wU+wtiJl5wvNyAo8WwM1vcxb+zSL6Tdb61P/Zu0FeDeyNQ4ckbgf2nYG+x9RuBvQ2oCKgoVpFMIVAhra8Fe7Pu/qOQfSOwgt7iLQDe4l4FxOi+ZrxjL16o6AdnG1Dw++d//ufPNn/01d/eANy3/xT/KgDuW4CwNwABf/ldwP06sOJfBcCnrwXze18LVgzctwK9EQj2bUCwbwT6DBXXCr0+E/cc9FlWTnSmbC6Vd/LTPpTHcl0ey1u5HV6wv+33t/c7UXdtnzfLP8mBfsYgT/aLgmxpbpgtbAqsHe4Mc2bxibOsfc9X2siXt/c7J9DA2dNZQL706hh75cZt/OZ/wp23bCCzPljcrE8bbNx4dGtNph+I5h84HYCPXp9eOt0n2nrSY0NjotOFs5E91oJuXWTWLjZoa3/6bMmn/Knfk9w85GT7OdU85qSjH0wGotm6dsNLW+f3DVrDU1twdeIviBt/LvDl+m6Bv2u/NJ/D+T9IRvfSbIDvnOVeNkZri45vDR/RfBBvPhjfeGg2JMtGPH3rWFp7NIyXk/qQwfhtM+fuhYvp7hjbF44mZ0s0+7Wtjau3Yyezp9Bhe233H/iIpqsP29F3LWsvzKcBO6PLz8+FwHfB50IgMJBDoMEzjkw7nFHowOBke7AzFA93qNBhnHYfsrv45Okn37HTf1r8Yn3gHLFOEQhgnJyRY4JtK1GfEnb523bbGzfaeCD6trMfnQ0FrX6X/og3TuPt3PhtD5LTBZKVbfwXTQ/GAz7HA/QC34uhuKHFCRTXLl0LXfJd0FzkgQtbD37ARW4LFl30gItfl0CX/DDYYh9wcVSQuW0VaCrkKLwk27kqkFQo8iDioaSLJdi1yW/rb6+AcpscLl/zrZgUv5UVT/EgKz7lPRlcLFemX2PVvnrG2fHMh169+hoLptP42w8mRxvT+mDrfZLRX976Lg/j+e5i7fLLOPyNhjtjFm9sgNyTX2IYFl+x7S0CuQf3lslTkSbYQo3cKZfKMVibh1IPMPAWDME+tKaLhuUrHXKwvLyHn+wK7h4qnyv+8UE6+N4IhMn5wr7soXtxD1j2BNmrgksgJuLceSFn8HKpvBJjNBy95xGdzT15SV57beSrCxq3PjsnveYhv8DOMGC/dchT63pa7/pGfsF8BuQa4GuYP/P55lz4xhVsu77GaCzjdqaat/jsg3DA/tZhz6DvmvPDwvUJf+QT4zztP9D5zx72ZRe/xEez23r4seIfGUwG6EW3TvB0Pl9g495lxN9a4KezB+5sotdZBePJ3745e2+7/nvXyV/RbOHP67tXdLwxk6N3jOTRO9/aou1r6PqtvdHtg6W/FooTLIbFDl0uhIu1vNAu951du0+ckc5Q56U/uuwbgX0tVVFKcUrBSiFLUatC19PvAyqc+Uch/SZgXwu+bwUq1AEFPcU+9FMBEFbwSx9U/Ns3+55gC3/wLf4tKGB+9NXf/hFIbwBu8e/VPwTpLcAKfhVSvQ3YPwjZAmDgTcDeyFQAVPzrjUCwbwTubwR6I9BnZm8EiivwGekzsD+K9Pnmc6vPrs4R54dzoZxr38jfzi+5LqeBPbyfG2j7uM8dGI/uXg7I7Zcrv/wvEsydTW/v5xMb10609XWG4fkCnV/owu1/fukzgyy6M8FYeJC/r05jgMaFzXPPzuVhdrMPDZvPGoqZdjRcm7Uno7O0tnwF8NHbns7Vz5eXbpx0m5dOuPbiQqc4WB890PqtR78wvwE0X5Hj+fpJzt/mqP/6tfEXs4Ne/kKTfUSvv76PUNxerYMcWG8+2rb6RosnPcBPYHm+pXNpUD58JNs+O2b2aYNXVqyi2b5tbN+1Lg12jUH9a4PNyZ7mw7MfD9DZj6Zb7rVO7eVrbU95W3u4ceuzc5GZv3mjV5cse7dt+ya79sDssPfg3adPtD6ddbCxLzYXzI9sghfI+F2sPhcC3wU/zogGaoIO3T2UO7Tx0RlKv7YO7vQ6xMNkzZs8/cbTlmydRYZ+cqg1lDRPtH4wKAHJtNeWs0pYcjynwTvO6q7Oq/bbFl0/GBSk6Ma4/NfQ9TEPP5FHP9m4uoCNbYpoeni+TQefDA9LSDET0+jNGzETzy5egYe+HtpgF/weXLvAucy51HWxX3DpU0xxEax4V/GEDAYKgADtElkbjAcVFCvI7Dy/+c2DNmATe3vIZjN+L5ag/M8H/FJ+d1isD/mUz/HJNh70d+N3IMHR9V1Z84g1mfbGxJcX6dMDbydP4PqvDpwd7MM3Fmyup70rR+Dbrk/taL6D60v+CrMNNndnSlg8Nj7AA2Y5GBbXWwwUfw+Z8lIObG6ACnNwdEVAWE6BZHL00vqg5SK+dtiY+u+DzuZp8m1f6KHo2l5Ob37Tldc9VFdYaj/yQXsU5iO4Ahcf5tfr7/ZEnwV3TywWMxiILx6WC8nkp1yRO/iVLx+ur7Eav3FBdP3TC+RW+SUv0exFt6675oXNN/5zdvAb+vqVzyvmhcvFjVm5efXFDm7s4gKuXXtWiYv1WGNnx3cBPum8Qzfuk2+cmXImuwAZe/lm/dTepL9YG+AzePsbTz+65B+tHQ1bAx+wXX7AePmADssla4Sj6cN0Oq/2bFtsDJivgL6bR+g9u8ATfdey8nxPFr1885qn+dcWkK30yaONgd6xjGP9eLD0tfUjECf7pJxAi9/FoDPI3rAf8HBnnDPRudrn//6zkIpP/UagtwIVsvzGnWLXvhHY14IV0bxR541Ab9gpsD29FbiFvIp7T2/7kS+/9Bb8wC36mW8Lf+xRoGTTfesPsH8Lf37zUNFPAVDRz1d9rfWp+LegUOor1PwEnt4ABOj9TUDQm4ABft8EVAAE/UbgfSuwNwIrCIqpu5/Pyf0DbueifADOhM4I+XNzTo7am/K4vF5on9sPcPccfPek8NJwd/xfJjzZBNvT1gK0WZP1OrvsX+vbs0tbfGdFZwJ9Mjrte751LkTnazrkwNmQPnn+12YefJiMjeZZzKY9d62tsxhNDtO1Tus1RzK62w5qX12gLXrlfBGdf/W9bfrXni2LyY3LluZGW/+ruOSf/I/mTzieDdrJ+ZEcv33QO6a5zG3e7Mju1rN8+Za8/Er+fQT288Wuo/XeNnLw1C9+fYjm1/IUkPEb2bYXg2Dbr6z+zYGHs29tQa88Ohvvmle264Jrv7rayoVdIz4ZQLdOOuj2MZ5cP9icdw/A9Uu3/dI4m9PJmi+eHWSrw75o67r6T7bA7T3YWRdvD76iYXuR7I65NsHsyH9sjgbF6Ns3Ag2oY9gkd9JomMFwh3MHNdi29NNrXHgXjb/j6FcfND0Lg7XXN9niEmZpY6EDunBOETx8WHvOIgPpPek21tWFa1/50gXkFdATaGNcfmlwae36NB9Ymh77JEx9NnkCPkwPoOnC2vIxPixGAL+0uEja8qBLwIKLvEu8hzUXNJe1LmygB98u9QsVPu5FXzEPVljxF2Ny7SBeGx2yLpAVb57mqpDSgzXbPMD3cN3Dya5NPls/f/AF3N7A8+/68+bxtq/vYfqru3Txuu3Gq3+xvuMF5OlfvGPd3GldV0/bPcDiF7M9nr/pEKIlAAAzGUlEQVTCxgEre8L8awx8ZxTcebPxCcRNPGEgD8W5YiAsD+WpB4un/ADycGn5WQFwC4M9rFwaTkde6kNmLDlNVqGabNvbC9rhtSvYh+MKSBX94KW1x1s7kPfRW4SpQLOFF7r2xPW1GIh/cYHFqvyXKwtiLo9uvpLrA2tbHfLFyeXF5uQr0O9JDrKRzSBa3rUu67S2V2cekGcVqOBosGcgXFGP38n4+glrp1fOGrMiI1o88K/iYt+B1tT51dq/BvIPf+QTY8Ef7T+4zwK4z4Jo69MGW4M1wyvPZ9Za/x0HRO/85WT2wWy3DrbLhz2bwvIIoOWVHDMOjNdXO9ntu9hc5uDv5kWTsWX99l3p+MDY0Z2L5gpfW9BhOvkjmv0wPl30l+Zd+y44Q8SpIuDG8eYCvnx3Nju39pxzPjoTgTfIFI8qKHnLbP9jsIKV37brq62KXU9vBPb7gMAbgX5zT1GuAl1Fuy38bTHw0umj46Nv4a/f9+ttP8W+ipHo3vSDn9766+u+in/3a7/7+39Pxb/eAuxrwPzEX2ALgN7+6w3ApSsCegPQm4Dexgx/7duAQcXA+0ageO8fwnzGfW0xsM8jOWzPytkF+W0/9xki99Fv39zt0WR9HkV3v/9lA1usAWbzYutpfZ1h5J1p1tJ5xUedA9H8gwb5MZ/eM2BlT3J9jW1ctDnFBLAHZucT5nc6bCXDtx6y+MX5ITr5KxkesDs6/146na+RsXfHNF9yPFwM2IPnI2tbrI92GI/mG5Bfk/EvvdrrS+9ibebITjR5OF/xkbUFl/++gnXsWqxXLMqLp3UH+SWaD/ms2OZD4yUn42c8vECWnF66tW3/5mjs4gTQ2rXBu6al6bI9WXy49W77K13ytcO8+Hywdkcbp3WhybTh5SfZU77Gp9u50LjpsQWwr7aV6ZOs9ubeOZ72I2yfoemyASZrT17aOYi3rvCOaW625GfzZ2tyNuLLx6/6ZyEwI5JlUDI6HewmWB1Arj0apqcvPcYnh8lrX91o+mh2dviFtXOIBV/a+jZoARvg2jYpc1ZOTTeafBO9dvKld5yPdMAT3RxwkM4T/TSGefgIv7Q+8XxABuMX2Mqf2uF8itYGyC6WiGFxgsWwD/guWwsuYl32u+h3UfOgF3i47WIXuOwpmrjgV8SDK+opppDBwSseBvpWVNm5XCZ7wKggwkYPI4Dt8H3AtO7WX17zC5+Fyfi2vHySXbrYgmRLf9QuxnDzkNMvH5KBt2/y6WK66dUHtiZzrV4yfIfw6l45mrxDrz1/5a+wM2TPHLjzjZ1PuVhRJiznxFSsw+LrgbNc2Px4BXJJfsE9oFToI4uGt7hXHgYV+YIdH+iTfNtfQQU+67AePLx0bT1EwdaPhvmDnxbbF2F+tK/vwxYQAyBO8kCcwsWs/JAT+IXyTTu+nA5rk3va8dsHoJPX9pEsyD40+0D5lv3lmnyF79qDzj44es/C/Mjfihx4dLInDOilHxaL5rzx6IzKbmtpffzAh9Hh9cmC9dff+vNPZ+DOu7C+gNlrLXCfC9bRvgSXriiIr+CHNh6+dePv/CAflJfWkO3wnkHrD7x1y6snufOtPo2xmI45+d5c5o0OF6Mnu4F2/dbH6d828ttmHpgt7C8PnuzTThadHtw42pbeeVf2ERQnGIhfcYSLtRypENj5dM9n52lv/G8h0Ftm3kTrrTQFq95i85VXxa+nNwK3GFgRTmFOge7+TmCFvS0KLr26wRb/tvAH9xbizs2WLfx9VPyr6BdU9Luwxb+ATxT9vAnIR/0X4C99BTjY/xDM53iA3jcC4VdvAwb7NmD3uO6CPkuLfZ9lfY51loB7X5OX9qVcluNydcE+7vOjzxjw9n7fCYO9u0f/qkA2sdf+hZ1RrS++86qzjIxPOtfa80Dfzgx0+O75hWSdLfk/OdnO0bnE7/iPcHaKpfVEw9ZvLWHt2lpz+uhkxiSvDxvxQf5c+ZNOevFwetmENt/K0RsL9tIBaG2tmQ/KXXT+Rq+s8xm/NOBrcy3WbvzsQbMPsDvb6e5a4Nb+6wit/fJ8IC7wK1r80IDf8imMJ8/XdIsDjCfHJ9txrn5t5NlAD167am8ddy3JrDV5cd5cWD5d88PJr+wCW1o/nl5rNm/7IRytrXXHry75tpObCx1+JWNHtDVsG/v2jFzcvrJfYXsu2St6+4IdrzPLOtiAZkc4f+V/8BNvBHKKgwDdxFfWQeGQTnYvkns5ZExyuoyufccgpxsmjwfs0Cf9DrnFnGDhaBifAwJjkqONs23xNzmX5jzAmSB68ZXVd9s/0lna2tAFbPstvW306xdN/tR/eZjf6rvtgN/Yph3Ox0vz79ILYlcuiKk4weXPgovYPrC6pHVZU3xxgasgsRd74LJX4c9fgrsQuhzuG3+ALP4Jg30zcC+SQHHEwyab2JeN8NPDZiCXrZ8v2gd8JF/5c7FYXH+urJihyfTZGKzuq/bivTI6bLh6+jcfncXlSjz9+PrtmrIF8Efy9nByMj4Kk6dnzK/F8o3v0eWjNZJtfAJxE0sxFOeKWB4e0OIv9vIUFnuy+8D5BBXr5FpFuoqCePRtA+Uk3BjozU2yxkn2tZDt1mHtcHR5bv3twdZNFr0FwYo27Yn29n3YCsREvMQKvXsDBmIWDeQCKMfKW3myfRaSLQ6Mof/KmmNl5ssu9rIVjwZoMrQ1lXP2fHDXv/6J3sKd/ONHfiaDoy+vHxrWl6xz6Z5JF4oDaB3FAlyftSfR/LdtID/Za8bOP/Ef+YLNMJ7t1mJd5Gi5pR0mj79FwXKxvnBj3rkDthVTay6e0dYMt366sLOMfM+6ldMn46vOJ7hx8c2zPsuHi/MdnbWbfGX4q58O0BbdnHA2ZM/axU56bCarj3GvrLH0J2vucHa+guIEix0cvbkh1nK+QmBnMtg7gzPTnWALgd4y89ZZ/6lWMcobgYpcCl4KXxXDFMsU0yqsKbQpuvUbgUBhrjcD963AhYqC0cuDp7f+jItW8EP31l+/87cFwC8V/75U9Kvw562/fv+PP4K++gv35p/i36uvAAeKrEH/GITfe/uvGGwR0D9x+S5vBPoMfXojUE7Ij/6QJU/KIbDno/wE8teetU8AWj6jO/Psa3scb7/DePegt/c71r2Hd7f/RUM2PMng6D5DYTJrwnemWd+eX2E6/LVnFl/a5+31aEDntq0MdE4Y0zxwc+DRsHOHfa8w++453HrIa4eLZ3rFEl5+acD2fJYMTScZndW/eiD5zi9WZLWzHb3rk5d4vmntdGF+il6Z8eHkS8PAuPTC/K3dHGyM1s6m1gpnd22be98nsJbW8zVgrfzUmtcnl44P8qX+MB8nz9fpaEsOvkZfG7z8BXZraw1k2Ypfu6PBrl3b5bcPORtWbk42t/bWQL5t8lBuosnxcPr6krX2S6eLNkZ94Ktjb4XJdj6QnGznZd8Tbo/RhZ1vTzQ9ttUPvjxsfr5DmxtdjGA8efEBnwuB78IfN6CJM24PV8Ykiw7rk8Hx0aDDG82xxgjTM28fsovJtafX4bYOvpi99GD8BooTgLmjgb7wJuVHm3X7RPNZMnrRO8621291CsorGuhrbY2zNBzfnHBwdZYP+Iq8vvjaWmft2pKBNk30Av8viKmcgMVLzLt0uYB1GQs8tHm4Ay5uwGXfZa6LnUveviGleOeC32VQIW/fCHRR3MviYlAB0Bj3Egk8UPRwsQUR4CH0PsC2PtCeKN/5SL6X63wU5vv1ZTmN5utLb5+VbWxgMm3o4libvECXJzcnGg9PZ3H24JduTthY2dl+fcJ0O+AuftI33yv9ML+jrblzSRw2Pgs9FIgh7EFTrMUWFl/5CHugkAtyAN58eQXllpyVf3IOxm+bnFxZ8uj41X2a7yNg8z4ol+NwYM9Zr71o/e3J8r/9yR/2KNyegPnvoyLU7g1YXOXK3ReL5Vi8GINyuRxcefAkCxr3iTcPkEcgGYy3j9NJLxkcvedewDf5JzrgO36E92xc2dVZ3hjyuIfeOzfI7+2NXUvrD1753P5+8mt+QBvbHI2PfrKHze1Ba5BvcJ8J0RV/yOQZbN0rx5eDjckPZE/+2FzEs9man84e2Lr2LPpIDq9OmD/4CW0+tDmbu9jkrzAbtcNLt5bWkX4ycMdtPjbgixU5e4yTjE72wvXL3mRoa2sOPikX8GtT9IJ4iROM7zyOLo7lRbGHnUfOMfLOZeelz/j+GHh/H1Dhqa8G7xuB95+FKKjtW4EKcb2VpzhXEVDx7r4V+BG8evvP2I2/BcCKfsFT8Q+8Kv7dgl/Yevu6r/VX8LuFv+AW/5I/Ff4U+ir2efOvt//6ajD6FgEV/+CnNwIVAfc/Bosr/NEbgX2G+eyWL3JIztzzoL1TzsprIK/3DMTb192d3r65G9kTePf4y/8ywNxsXRtWxsalrdn6OrvIYWvPB/CeY/mqs4If2/vw0vx7z6f4J/3OFJhdzQGb/56ri+lbE/vg1gVbF7oYFlsY35rpJc9H8PKNk5yM/fggvwfa9UlPn/o1Fmi8bNAmH/F8UG5aIxlMZpwwPYDWzn/FDI62DmPVz3zF3LzZa57sC9hIFy7P7Ino7xtYhzza9TyBNe46l98xnugFvlu/8jUZ4POATnFYGUC/0icvhuYjf8La2ZfeK9thdt61r2z9YP7tA7Kr9WZvbXh424A+bJCvsDYyeYoP33Y4uTGNRZZdO2c64Cn/7RH90NphPHnt4eZkAx5u3z3R2w9eWdhc2XZp2HrQxQB8LgS+K/44YxwKOsLxHcAZRLYXwYysT4dxbWhOSl5feBdPB7bI5tK+ehaymDxnwttuHTkBLtE4AdDLIdpAspwVH01eItcvhy7/ioZ33tsv/KXx4oGxrL0xwcqMdXUu33j8RB7kNyDR2L5tKxM/NLwgNuItpmIhZmhyWHz74AcuYC5iHt5g4HIGXNpc6l3Y4C51wCWvCx983wj0l/8t/AXxYX0aw5gVVzw47HwKIuxgU/agP/rLcsAffNH6+SRf8eHNY37WDuPJ8zkZIFt8ZcVG/8ZIJg+KfzrxdIxBXi7UPxu2X3PSa+zaswUPrDeZsV7x/APjk1+s3Vx8auwnTLezpJxEO5vAjVMghmIsrnBFQFjc5QJerqJBDxqbMxfklZyraFeOVdTbNrkI5CkZQPdws/zN1a8BNu+DMpwMvrz1ATQfkMPAXsWH7Ql7gb/I2h9Pe0McxFN8ios4yR95IV4XawvwAV7syyHjrm76V/YKzAcbqz3Ltuh0yLJd28pgdsD2/sL1xQX+2uKHfKvABy+vnd/jn8a4wAZ2sZeN8K51Ib+i87f9FR0YI0w3vvH55KO1t064Io91yaPF9qW1ounQBcnrm7w8zFdPPmFbNmYnX2T/PYP4BOjjLOKf6Cf57b/YPOY0V7nSniCDszF714+X1udJ1rqS44E52WHO9NBsT0YnGZqM3enkq8aLNo9284JksByJv1CMnB3iJ67RYlgci7u86RzqzOq86yz1Wa94pBDYfw1WaFKMUrBSwFLUUgjrjThFMl8N7q06hbYtwinO9bZehcBgC3xfW/yDgcIf7I3D/snHLQCCn6b45x987O/7KeyBvu7LF1v4q8i3sPIt/CnqVfjjX1CxL8CD/jFItDcAKwBWENwiIOhrweIJ9k739LkoJ+RJubJnxz0P5KQ9K48BGnQeym1Y7tvr9o470L3L45NF/7LgyYbueNkc3RnW+WTtnXfJ8k1nA3/Y59F8aL+TrV/b73B6277nxNLA2HtO4dHi0Fn0hNlNF45vTdZKZu30re+e4ZemA6/P9KUTX5s+1hm/NMjfq0dmfHxzv4oDzBfWYI2tWV+4GORHdG3hlRU/NDC2ecPmNgcdmDxsDWxv/R/RNxd/VSG7X8msWRzgL+mD64uF/AiMma+T8Xn08ouDq2MsY0Y3J7svThd97W49q1db/a9ssfZsQLOveeiQk8Fk5Rqd6PrCNyfRyVv/tsN4++bK9DFu9pA3fu1wduLpNBbe2u/etL/aS7C9GL9t6EB/e7E9vdjcO+f6ItthdpLhy8WXbwQauAMiY9bgeDoZnD68C0gfcLCxw3dMQKYtOsfRW4fSAcks2kIt0hrQBRwUXGNpyzkck+wVDy/NedrpkS0P7xhfGq9+a5vxtFlbY0TfNuOEtTV24688HjRutPH4iSw5nhxkY+3aVpb9gK/D9Rc/8RIftDwR9z7wAxcwl/sKB13kYRc2hQZFib3Ug4onwKXP5c9FsMtgOLjyxUB/Yxrr/jUZmN9FsgKJQhA7+8sy23uAvWu07vVF+wHNb+Rhvsufy29e1yYGIPpJBooLmTGSNabxksHiK0cAGUyuf3m0eZFObc399p5T9YOtt7E6xNLZPX312J6+tjB9fnzCzhM65eI9p9BP+QjKR7kpnmhxFuOKv+jeCBR3OSEf8Js3F/bhRO4uHQ/LSXj178PN0l8Lu5fCbLff4PI8Pll5T14xtIJgD1Zhsoo2/MSHr/YG6PNAjMVKvogjkFsL4in+r2Timtw40R9BelefLWxYOTpIJ5vZD28/uLOvNQb4Vzl4QS7uw+qX+I/AnNmTvaD1he85g8+/eHs9v6ez/cLa88OrzwHA/t135Q8Zvr1ItrlW7vVgn5weQFdEatwv5SKb+URusT1a3Bbnnz33lnaO0c03T2M0tnnR/IYO81m2keXHa/vK1sf5/PZrvDvXArutPx32rSz76da+us3Ln40Zfe18gpsPmwsb+zAdZ3RnVmdc56vP+ftWoKKT4lNvBALFsIpk3pBTCKzIpuim+FYhzm/zVQiskNd/8N3/InwLg4p/2vpK8Rb/4N4ANH6/AVjhr7f/4P7T75eKf8H+xl9v+wX+UzLYAmA+uVDR71Xxr0If7Hf+KvQlU+Sr8LdFvy8VAEFfCa6gu4XApzcC+7zzudVnWXkD7nkgL+W4Pdv+l7d4uR0G7hv2/Nv7XaZnA/sCTgavzq8KsMkaYOtAd1bhwa55zy2YvH3e+bGyu/eXz8/5/Ooubcx7rsDJ2SlOX4v3fgkba3n+IKO3Zzj5+oEMTwfGi3F82LzFv1ywvvweTV872fbb8dHmvrGA8wlsndH60jEPfxUrbcmiYaDvq3nowWxbYPvmFVtf0TcXvy/AdmvfNRTX25b89ote4BfxFmP+hV/R9Oiv/MJTn6X1b95s0AaXd0+233U+6dQ3WeMmb/6ryz5ttX+N/eVk+6M+X5LBzaXNeLUZM3lz4BsHneyJXrvsQ6CffZXMfPjON7R9qL39iIbNu9g8/GUOMj7Mdr4E+HwL0OL07RuBDdhB0GSM6YCA46/B6SzdwtLHky/sWJxC1rxL57jrBPw6mSO0FVALhfHaSi5gXJhODgHLr150bY21TgWXjg/vvNHpBY1fv8uD+pFZPx480embr4TRxlfpGEdb/M5Zm/4BHf3bGGT4ZHg4EAMxE0c07MN7P/iBC5iLWIUD4ILfhV6xwYXNxW0vdS55LnzAxR6gb5Hvo68Eh0GXR28W3oIL6OLYm2D712QPJwv3gbwLUTnOP+H1Fx+Wy/l1/Z6cjhiQPfVJlu6rfo0PxL7+4dpAvLHQ4c2XdHYuuH7Z1OEVH969fnFjRG8bufy6uHZr7ZzqDII3RoHYiTMcrYggT9HirgAoL9HyAvzmNw8Z8JeKgcBDqfzrATW69pt/2uTpfbj5LsA+OftkH7svn76ch28BkNxYePuVX+wNbb2VRc53fPm0N4K7R+SEGKLlFR6WO8WUDMan9wrqDwPjwDtHdO3gym6fJ1m6eHK8fNs1Am30artn488SGh9k07UZfgI+BvaVvW5fkfc5kE77HR02PsCH24t3vX0WwHKlgl97bvOrz4mKfe1T9MrLRWNuLu68C2za+LQGaxOrMB/sWjv3+OLVGbiyxjI2f2hrvvJBG54tbMsuQL7+Q1/ZlUc3Bn7HNK/2MNnakB9g9q5Mn2jraAy0eVpTc62Nr0AOiBmMF7viKLbiKu5yIlxudGY5nzo7FQH7zO83An3dVDFq/2swUAhTCOzNOcU0RTbFwPsPQ7yl5629CngKe4p9in8VAHvjr6JfWKEQKPRpv78B2BuA0Yp///iP//jt23/+w+8PfvCDx+JfBcBb+Pvoq74LW/QL/IYiuEW/W/xbUNSrsKfoR6e3/uDa+h1AODq4hcDeBvTND3jvdOIs5k93uM4RZ0rnwqvPpfJVXtu3e14C56F9IM/D9vnb+10KoO0HZyZaO9pd+1cB2MiebO3s6j5nzXA0++/5FeYb/eFovmvvo1d2fd2ZsG3oYhB0roTFg5z/0Z2jbP4STj98z/fk1hzf59/V5cPki8n5FJDl35U3frRxYTYCfmveV/4PWxs7+YYMJuMv42hDGwedjE59yOpL72I2sYUeTB62Bmtjb+ss157o7yt8tIba+EJM+CsZyC/RQT7Mv/ri+Rmg47WD5Olc2D6rh75xZO/aAbOhmML6rGzX23rSXb0nHaDdXDC58dkD45Olk71keHhzU3t46SvT79L5AS//4eZPr3HM3Z7TD65P8sXsa+/pD7dP7T1AN7x96D/h/MEmdi69UIy0wZ8Lge8T/JgRDIYzxOQG71Dt0O0gpwd3IF95RifnHOOGm2d1L50j0k++DrCYHAUXmORwAQTG4bAg/rajS84nur74O87S27b9C0b80jDb63Nlt/1pjManky4/oOHGWZ31E5rd5DCfJksPbrMAtPbFQKzEUCzQ5ZKYwX3QVxwIenDrIc/lXpFhixQud8BFr4t9f/2ND7oYgt4CWPnTxdE496/J5vdAEXShZCfwAALYD7tctkbQ2vlifQKvv/iwPCbn73y+bXAxWJreq/b67ljlSP3g8mTjTZb86gTJN0eam9z6W8/Sq8MPaO1wPEwXbu70m3N1F98zB8bz/8ZoYR8KxLIiQ7SHCA+a4l1hWE7AFcXkSfnzCvZB5T60ADm5/JPOd4XdS2yMf0XDwRYGgXW2D/DWzgf7UM5H9jbfPe0NIBadDdF9DsgPcSOPB3KMHpwMFGewunj9o423YzYn+qn9ZyGLNxeMJ/eZic4H+OujnxY6g3ZuwB9PwI8B3l6yz5wTnRV48m2vf2Au+Mkv6LXRvgPlin0mh9p78eXY5Tfn6MvL8g88PewHfM4efmIbe62TrdF8F7ZWQNfanUmXTpesM/COA5sjnI8Av0WzSyzY2R3r5klt9JPVf3XwOxa68a2VDJ9esVvamvLLtltDuDHR1hKmmz1fgmImfuK59wQxRhd7uLOoM6uzbu8M+9VgRSbFQIVAxS1vtil4+ecXvh7bbwQCRTa/E+gNvH0jcH8nsGKgN/3woLcEFf8q+pGlp4io8PdUAAS9+Qe2CNjbf7fw11eaFQC/pvC3hb59w6+iX+A3/fgJbMFPIW+x4h5A91afwt5904/f8XTxtRsf1p4OXBFw3wYE4tl9zh90w0/3OJ9h+9nVOQKePpvkcOdB+ds+B/LbOWDPx9vrb9/cz8E+LKN/mcAGtqJh9sLk7AatwXqsN7p14/kD3RnAN6D9bo8H7XnnSn7dM2B1ntqM2VnSuQSSobODzPzZ9rVYDO+6wuTakz2d48lXL3/B5OlZKz5sfHQ5lD5Yn6OtN9m1w7zFAA1rMzY536Bh0DlPRt8Y9Oq788H0sgVNn80L5Rd9ejf//q1B+4qv4Cca8Jd48y8enU/J8j05+gmMUZwCfW7/5jI/Orl50cnMTWfXUD+yoLb00TBe+/qD3Pjb3hjJ117YnHThXccrWr6y4ZXMPJvbdLad/vaB8dkQH60/u9v/4Glvmg8P22fmSt7+sx+Xpld/81xsPJhtbGEHiIaLQfjxjUCT7aFaWzzswCCPhzuMA3ILu/KgfnsgoXeh2nMU/jqgJLE4OjCnb4C009OeU5bnDPrLb/sTTT9H1h8svf1WL9nV2bZ00dYM73xP7fiPdAPtfGMueHWSGwfmO3J4bYunHw3EEA/QgTiIq5hFyyF5sJeBfeCDXc5c8IHL2hYkAhc7l7y98PmrcP8h+L4BCFwUyeJrC++l8dVfkl0Y2QT3wMFOGHhY7UG29YFdd/uIj8LlcnmPFw9t4fweTV4/WFs4+vYl23Fg/JOucdF37nJq28IrLz/xjd+BmJ14etEwn+gDnmToq2+M5K8w/6PN7+y5Z9jG60JFLDHvIdQDBCwfYAUwuXpB7sKbS18L8lB+3mLgTwPZhK6oBz/Ra/eupYcoOJo+4JctyoSB/cF/4Kkg0/5ov4iROPcZIa86U9AwvdrwtckxoK3Yx0cbG8bfMW47uONevVdjP8nWJnJgvcnjr2/WX18D16fAuOZoPfAT2DftY3RnwpMMrU+0cTubGq+1w2x4Wo+8KD/KFXkjx+yzMJl8QwN5VlGwfKSzfWD7uLHv3HzDtvwkntbA5j2/Fnd+6dcZtTSd2vfsM+biYkIHNi8ZYAs+uwKyfIjfGNcGtu+uFWwfYD762UCWXdnD3pXDrQEYM981ZrY0TzZkz5egnBA/IJbiWx6I/Z452u8fEH22O099zrsr+NxXRFJg8jab369T3FLw8jZgxTNvBfZGYF8P9kaggtwWAxXuFAQr6AGFv9782wJhfP8ABFYcrAh4C4Dm8uaf+RUizf9UBASKf77aq4hpDbCi5tcU/vYtP8U4vlGcqyBXce9Voa+3+F4V/OKBgl701X/SqQgI7tuA3fkUeftjMPzqHgfkTedGZ82rzyU5bu/az51n8huW+/Y6Hn57vy87F+wN5+TezdG/bGATW9e2Kwd7llljZ1hn2u57NF8s3Weqfb77n0/h2tbPt231QeeKeWAyNIw3N3rtW5z9sLGWv+u6ePVeYXrdR+H9DOBnOJ/yMR1rjc/njYO2Llh7/Xce9GK2wPv5VSzg/BjP73yY/s75hPUzt/nQ5oPx2rWVV4Dd5di/JWj9y+eLBbJiy5ebC/yZz8P08v2Fp7b6BcY1DzmafrTYZQsZTJecrXB2ocG233V+1N446cLJ2Vmf1rOYjnw0dmsiJ4smN/7m71Pbq77m/0j+pAPa73dvdjaaFx30+WItuw+XvmOFO3vMz3fsgfHo/F0OBo+/EYjOUFBbB0RGZVDyDt/aGE22fH3iAQdeetvr0zh70LZocpjdFqxtA0oW0I3OKSVdjonfhCTH3347Jj66vvClt89Tm3Xdtp1/2+F0YJCO9T9h7fyzMsAm2Bja42F6K8+/S4sfHl4QP7EUi2gxEtM++ME+8HlY60FOgcFF3kXN5W0vcy53vr7bpb6/8lfYczHcr4p0ScRHkwddGj0oGPf+FRl4oAh642sfOtn+6jJpzdbe3lif8NXmc5h/gXZ+jl55utoBWuxuG/3G3JjVXluxbp5y6+qA+srB7ZNcvlkzXH+2tU9Xl+zq4PmodvrLrx57avsI6wPvudUZ0yX0gljKQXH1AAr38OAhtEIgTCZXPYxWICtXFNC2sPa18LN4A7Ai3lOBr5zOvie6ftYEW1Prap8uvQVA+vzUwztfkeOf/A3ER2ztD3SfN3KMXJ6I4z1f0DCebv3bc/iltdWPPLo2YKwd9xX9yjbyZDve6jaXddYPxgfsyycr/xK03gX7ALAt+6LtBdiesefwAZ4cvXj19N2x8482dGttvTf28kJ+tN/kjPzpbJU/couswl+fG/DSt3/nMpr8KQezjd/YXCw7b2D+6kzpHKMLd95ZuzZ94Cd6xzTW4nxlnOwppubKzoAsm/HrW3Q6d4z6bN9sIEvOHlhba89eOlfWGrS1BvBEr/8vFPfOjo0n3PkCOnM6h7Q5vzrrnKV9xvvDoGJS/yxEAUthyxtvCmIKZN6c83VaxbT7n4MrBu7Xg3sr0O/4gQp83vZDV/zbr/7uPwDZtwC3AGie5vMbgIqB7AC9/RfuK8C9+QcUMxU2t/hXAXALf4p6QEEOVggkryi4hcFbtKvQB1esuwW8yy981BaIVbBvA3a3674H+kOxWO9nqM+0ckOeADnjLAnuuSCH7W15LV9hubtgT9sD9ogzwJ3k7f1uFJDZE+Q9c/yigR1r18qi2Zls19WZp/2eXTBd+x1Et8/b47C2+D2jLnRmpQ86n8Sj9s6npeHOI5gt1kG+Z5Qxlt8+i3etX2qHt/3Kw/kRBvkaTo8c/cr3ZE/28IH2xXsW04GNG59OtLbF9MybfWwhT8Z2OVN+lXN4evST/VsA6+WbXXcyvuKjeMBHyeF4vs7neLQ2gH6CV23JwztmdLYA/MZ016QtHfzGPb1k25cMre/2S9Z6m5t8+eZ95Rf5ah58OHm6q7MyeMc1d/0ubV/Rr+/OvXs0rN3ewttnAL3tyZdO/9WZhtafTdmY34oHvhwMvn0jMCNN4BDNSDxgDOywDHdI1L6H8vZvIdsHz8HN9dQ/PdBYydfZYU4o4NbDMRtEejmEM/B0onNQfM6MJl8+mrwEb+ydo75LX/2P2qyntujbbo2LrWvHg4NXcqAfW+BtNy65sWtPFs3XgAyISTIgdoBcTMVbrO+Hfg9/LvkuaLAL2hYk9jIPKv71F+EKevAW/ioKVhgMA/1BF8cKgE/FFzZscYR9ay/sEvlU5LDm1l6u80/5vT4D+VLc8jMZHA8DemK0/V7h9Ivf0jv2ytAwW0Cy5JtLgNy4bGr87dO5U1uypc3NL3Bt5iZDJ0+vfG3sjzBfdO7AePTG60LF6gqCHkjvG4Gw+HvIqBhGR74opAF5sg+mP29o/+wD8e6ldCr0ZecTXd6D3QO1W7P1WfPdF/zDb/YFDPLpLZoH9om4iBncHgLOEvlDDtBk6Nrit39Q/LXtuVQbmTbQWDvuEy0P9YVrQ8t9PGjMq7vtMHnjJsdn2+quzpN87QjwK7MHYHuoPUzWXqtt5e25y9PFg8ZnB8y2MJkY5PviLh8C+aHAI48qAtljFeI3t+Lpp4uWcwBf/jX+zTe2sCnb+Mj68mFnSOtbWp/8F/32/nkK4/VNrt+eS8YHT3QxZwf6QvJ8mLx1RWvffZDv9U++MutdWvv6AMZbD73b9rSO5l46O59ArMStmN18KP7iinbmyg3tzqM9r5x1vRHos747g0KSIpMCVsWwfifQm3PepvPfg/eNQAU5b+f5hyGKdfetQLBvBsJLV/y7/wDkVQFQ4dHbf/h9C5BN+9t/vQWo8NfXf1vHvgW4BcAt/FXY2zf74qMBfy0dPMl+FlDxT/FW3LrzBX3boztgfxx++sNun13yQ66Ackh+wXs2lK/y2/6V351p9kYYOAfcU2B57yzAo+G39/PgPpD9IoE97ISfZGyMDjrb2tt0OtPohtvvfHNpmA/b97vHAfkTHV+/YmG+p/MrXUDGZnFDWwdMv3Nr+XTYqx+eDh59x0rPXOToZPd8DCeH86Gx3t7zgl9BPqcD8x1dePvescNsQG9Motc/eGPSRTc2GbtgvL7ZyTZzxJfT5OUOLK+Sw0E59+sKd53LRwM+4u9in1/JygE8f9JBlwfRAZ1w9JP8a/qaC5DRRbOp9mzLZnw69OEb82DlaKCvcWtLXhs74NXNBtB6tEXT2XyF8Wy77bcPfnXp1D/99iVMT1v98ckvbi8m06e9F21fXjpdeubXBuPZgecTQFebdbMnf0eXl+BfvBGoYwdiRuGTXayPQxefsU9t4eaJX93oFpvTsgvOcRdzwgY6B8D4nJMzAF6Ak9PfNrhNi2fTk240XfRHenec+sFPbWDHXz6afjI4mbH449J8xi9kAVk6IFmAz6cgHbJovgRk+T1ZNCyvxFrc4D7keyADXfBd6LugKSrACg0VLlzo+muvi59LHnABxLsk7oXRRR/Wfi+MMFAM7OIIPxUC2cAWxQ+Yndkb7kK5F8mg9ctpPoH5JR/xJ8y3+VIc8ifI9+ja6nfxba8vG9A7nnZ4Y619ZUC+1SavysN0w6A59Um3/VvbyrJr935jbZs+YW0ro7PjPWF6zi26sLg4m8QIf+MG9kFUfMVfrGEFCHm6eIuBFYw9fGxB7ebXzxrMISebs3nh2rU96ax9ydNtbdGNie4BvDXTCVfo5zd0mD+ffC4mwe4duPOkuK3OU1t0OsV5+8FL1w/Q/4g2p5xmX3hl9IBx4drslzCg2xh00Mnrk366X6J3roWV2RfOicC+sj/Q7bPk9nttq7eY3Lj45sgWNMxv/MEOPhGPBXlRfth3gc8J+SR/dg+ubGk591QQvPOxgS3lAWA/GSwvOkesMV679YJL155+bTtW2Bz8Eo7ODvjK2Ly5aB1obckvTW/7LyQTq0vrYx14NsParwyf/WQwPXGHjRO9vo++0Gep2ItdZzA5XKzFWC7IGTK6/aFizzOFoT77+2chYAuBvhqsYLZfD97fCfSPORTnfvSjH30uzt2vCCvyVeDrzUBYgfAW//YNQGAsxT+g6NfXgBUgtwC4RUDAxt7828JfX/kF1qUAqPDn7cfe6tvCHz/05t8W40AFuaV/3mCuvgbs7nbfAoSjQXfD4L4R6HPM57TPKXSfVUDu3M8k+Wp/ymM03JkW2NN7Ljozuy8F7vLd55f/RcO1CWZvMjSwjs4x69pzi0x7uLNgaX5p7wdkML8uTn51bnuyPb/QzrZki5fuXNIHxH+kUxvautLjg9phcu3sgDv3gDHJ4D3v97Mgnfrm8+IhlzYWZI35hLMn+9Fs4UfzwVe2etEAXZzprn1keHL2lfPyCq2drZt35eGvG1gnX7Re0Jq/pi3/wfwG87G2jQHgb6AdfETrD9Dbd4Gu+aLB2kCOXntXh91B67q6sHYy/bZ/usmbD6wMJkO3JjJ90XTLTXrR4Wht6O2TbOn2abqwPbG67Lj7OdnF5mpPxdujyaLpd35Ea2t+mMx88dkN52d+3VwjL/9+4jcCDa4zDPYgw3cgBmQZHH7VZhx4DxbOpFvb0rC+LfY68Qm3eECmbwEjizZ+SZqD8OT4pXPa6sK1L52Tc/zTeOncfrev9dQ3un5461j8pGvN5sgn0fTAlT3pBPnN+OkkWxrshkKLH4gWZ7kV7gO94h/sgu9C75JWMaIiQ5e4fROwy7wiH6i4t38hrhi4snTSh/fiWGGxvyAH7MimW+hoDex/Vdxo/cCe4Bv+4je5G8/f6Av5V6z5Hg2LRf12fxSj7Rt+atsxyWFzNTaZfnC5l6ycyRYYZEfj4a/9K0PDcmbbjEF26Ssrb+84i603vrNKbED0xs0DpwdMOFqs0eUrLCfCChM9ZMgHDx1bKAuXW3Jqc+1nBbuHKuTBS+/+Sr721L8x2E0HTt86k7U+/MX80oP8PtCvv4E9Iobik6wYAfJt/6jtQnqvZLd9x3tF16+9LbflWDSQW0AfvD0B6AF0utH6a1v51b/9PpI/gb3T3sXbF2h7Hn775jOKnP2LtaMbozbQ2GTZwFfZjr6fBwvtNzkif+wtGB8Nyyt77BYE62evRr/Kt4At7GJfvn86VwG6c4v+E23daGAs/cjumLB288P8xw6QTSB5nyPlHNCWLxc3RnS6O87y8M4fzR/WRCe/pEOuHSTXD0+/uVeez7XzGZzsFYhdBUGxRHeHKC/kAd451PnXWQbcIdwf3AX2q8GKYH012BuBCmcKaf3DkFe/Exi+xcDeDLz0E+/rxcb50Y9+9BNFQPP4KvC+Bagg2RuAipR9Bbji3xYArUNx05t/1qa4VwEQ/aXCH6gg1x9X+QzdPepfi4FxGrd7WrD3ti381Y5PBrrP7bc8FAE39qB7XJ/TnRlyBsinzbndO/au3G2P4mH5K+/R7Xe8M/Ht/fwE3fm1pbfyXySwiw1w9iwNZ9/TmWZt9/ziH36h217fvZ0P+fTueW3r7+in9sYCaPYaN0xefLQH31WntjsPHk721M/Yte/5fv3Gn+SL17/JQZ+vr/wfpts5jK6Nv/WF49lLJ9naG1+Oh+n2eQ/Hb+6UZ/IHlG/b9usIrRdtrfzYmmtbneh8mX50fi7uMODzYnExELtivPQTbP8Fc4No80azKbvIYPZebC27xqWD5qCbTH82vZJFmwPGg/ZG68Fn+8rSre32a2x7o3aYPhmcjD0ra46LG2/PHvsUmC+aXDv99ufastic5hdfMr7NZ+bMd+UaGYz/XAh8n/D/ex/k0/tgn94VP+N4+L3DT/Dh936f4X0x/6IN3rZ3gz69G/gv+PfFfXo3+lta33dHfNsO069PbV/CbLaW94V+xuRoCw6/kkc3Hr3oJ913R34GOu+B+9yWbNvTf5KZ46O+5PzUmi6sHjvS5U/jLg2DxqJ/ef0Xth8/4JO17m0PyC8tNkB+vH+YfwvvF/tP7xevT+8XsE/vD3OfMf79cvbp/XL2Gd4vbJ/eL2+f4f1i9+k//If/8BPwfuH7Cf79kvjp/YL4WY5+v0R+er+8fiuDyev727/925/HRcPmeb8wfjvnAlvYCP/Gb/zGZxq8P4R8en8o+bwG9K5xwfr5A5br/Nw+iNd+MX+LVT6Ht+0jfMcyDngl+4iWn/Jlc1hbc60+WXsyGaz/7ZMs3e0XzT/L6/Mke2oP87tzBQ07mzYnb34G8vTS8PtD57exjw7LD7kMvz94fM5pdHmE//f//t9/24a++fbTgrHlZ2Pjty16YeX6le9LP40Dp/MRtN+t2X7hu3y7IDbgqQ3U3p4Sz9u2+j8N7HivaPNnx6XtV3lpn8fLSUAPkGkjiwa1vZL9NGAP2gud6Z0taPtnP4eSgatnjHT284DOPX9ga2wdfJKfX8HuOfkifzpn4Vf80779Eogn+9gpZtZ0Mbut2dq/RHdmdi4BbY0T5jfz4oszWVieB8svfdfyke7ydy649le09SSzJrbjYT6k1/2ODn/Wvz2zdl7ZR7B5AC/fOdtZ1NkX/NZv/da3n/Xgd3/3dz/fEf7Tf/pPn/7Lf/kvn/7gD/7gM/zxH//xp//23/7bpz/7sz/79Fd/9Vef/sf/+B+f/vqv//rT3/zN33yGv/u7v/v0v//3//70wx/+8DP++7//+0//+I//+Omf/umfvhP8n//zfz79wz/8w2cwBvy//tf/+vQ//+f//Ax/+7d/+xk3Lxv+/M///NNf/uVffvrv//2/f/rTP/3TT3/yJ3/y2dbgv/7X//rpD//wDz/jP/qjP/q8nt///d//9J//83/+jH/v937v03/8j//x87rh5feeFA3cl1a2d65/DXRPi3ZH614Wn2znw1/Zwu/8zu98xt3lnqC7GxwNfDY95RuQn/LXXgX3XLNv7XNn5tM9Hu7eRG7POB87I37RsPZc+p5R+GTR90y8Z5c12//2Nv/ByTofro8XVn9lzpPti97x0mHD7UNW2ysd8GRf/NXddv2uH/KNday/njC/5v8rBxuTj3A2NAaeLfyJbn0gWX0+Gjv7Li9vyvfyaOGjtl9XsF6+2XXz19670AFZ+vWVZ7XzNyxedLWRfQSNu+MsaANoOo0JZ9/SO2Z2sPMV7Nrx9Wlc2Nj0dr7m+EiG1g9m12I6lzb3U/u2hbWDp733tbInbB3tsz0fXtHpNv4T5tcnWRBfDIrHv/t3/+7//f9VdU8NbCUMXAAAAABJRU5ErkJggg==</oripic>
</file>

<file path=customXml/itemProps1.xml><?xml version="1.0" encoding="utf-8"?>
<ds:datastoreItem xmlns:ds="http://schemas.openxmlformats.org/officeDocument/2006/customXml" ds:itemID="{671299DF-6C76-4F29-8BDB-4F017EAC1A80}">
  <ds:schemaRefs/>
</ds:datastoreItem>
</file>

<file path=docProps/app.xml><?xml version="1.0" encoding="utf-8"?>
<Properties xmlns="http://schemas.openxmlformats.org/officeDocument/2006/extended-properties" xmlns:vt="http://schemas.openxmlformats.org/officeDocument/2006/docPropsVTypes">
  <TotalTime>3408</TotalTime>
  <Words>2923</Words>
  <Application>Microsoft Office PowerPoint</Application>
  <PresentationFormat>宽屏</PresentationFormat>
  <Paragraphs>199</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-apple-system</vt:lpstr>
      <vt:lpstr>等线</vt:lpstr>
      <vt:lpstr>等线 Light</vt:lpstr>
      <vt:lpstr>方正舒体</vt:lpstr>
      <vt:lpstr>华文行楷</vt:lpstr>
      <vt:lpstr>宋体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南京大学毕业答辩</dc:title>
  <dc:creator>ppT 1号</dc:creator>
  <cp:lastModifiedBy>晗 晗</cp:lastModifiedBy>
  <cp:revision>305</cp:revision>
  <dcterms:created xsi:type="dcterms:W3CDTF">2020-03-17T06:14:00Z</dcterms:created>
  <dcterms:modified xsi:type="dcterms:W3CDTF">2025-01-13T11:29:29Z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F19419AE2C114DA9BB1816317A61A988_13</vt:lpwstr>
  </property>
  <property fmtid="{D5CDD505-2E9C-101B-9397-08002B2CF9AE}" pid="3" name="KSOProductBuildVer">
    <vt:lpwstr>2052-12.1.0.16250</vt:lpwstr>
  </property>
</Properties>
</file>