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956E70-370B-4762-B4CF-C572393323A8}" type="datetimeFigureOut">
              <a:rPr lang="en-US" smtClean="0"/>
              <a:t>5/31/2019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606E11-66FA-4A53-81E3-3BA44D1B89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56E70-370B-4762-B4CF-C572393323A8}" type="datetimeFigureOut">
              <a:rPr lang="en-US" smtClean="0"/>
              <a:t>5/31/2019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06E11-66FA-4A53-81E3-3BA44D1B89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56E70-370B-4762-B4CF-C572393323A8}" type="datetimeFigureOut">
              <a:rPr lang="en-US" smtClean="0"/>
              <a:t>5/31/2019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06E11-66FA-4A53-81E3-3BA44D1B89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56E70-370B-4762-B4CF-C572393323A8}" type="datetimeFigureOut">
              <a:rPr lang="en-US" smtClean="0"/>
              <a:t>5/31/2019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06E11-66FA-4A53-81E3-3BA44D1B890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56E70-370B-4762-B4CF-C572393323A8}" type="datetimeFigureOut">
              <a:rPr lang="en-US" smtClean="0"/>
              <a:t>5/31/2019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06E11-66FA-4A53-81E3-3BA44D1B890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56E70-370B-4762-B4CF-C572393323A8}" type="datetimeFigureOut">
              <a:rPr lang="en-US" smtClean="0"/>
              <a:t>5/31/2019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06E11-66FA-4A53-81E3-3BA44D1B890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56E70-370B-4762-B4CF-C572393323A8}" type="datetimeFigureOut">
              <a:rPr lang="en-US" smtClean="0"/>
              <a:t>5/31/2019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06E11-66FA-4A53-81E3-3BA44D1B890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56E70-370B-4762-B4CF-C572393323A8}" type="datetimeFigureOut">
              <a:rPr lang="en-US" smtClean="0"/>
              <a:t>5/31/2019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06E11-66FA-4A53-81E3-3BA44D1B890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956E70-370B-4762-B4CF-C572393323A8}" type="datetimeFigureOut">
              <a:rPr lang="en-US" smtClean="0"/>
              <a:t>5/31/2019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06E11-66FA-4A53-81E3-3BA44D1B89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8956E70-370B-4762-B4CF-C572393323A8}" type="datetimeFigureOut">
              <a:rPr lang="en-US" smtClean="0"/>
              <a:t>5/31/2019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606E11-66FA-4A53-81E3-3BA44D1B890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956E70-370B-4762-B4CF-C572393323A8}" type="datetimeFigureOut">
              <a:rPr lang="en-US" smtClean="0"/>
              <a:t>5/31/2019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606E11-66FA-4A53-81E3-3BA44D1B890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8956E70-370B-4762-B4CF-C572393323A8}" type="datetimeFigureOut">
              <a:rPr lang="en-US" smtClean="0"/>
              <a:t>5/31/2019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606E11-66FA-4A53-81E3-3BA44D1B890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Recommending where to construct gyms in Manhattan, New York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May 26</a:t>
            </a:r>
            <a:r>
              <a:rPr lang="en-US" b="1" baseline="30000" dirty="0"/>
              <a:t>th</a:t>
            </a:r>
            <a:r>
              <a:rPr lang="en-US" b="1" dirty="0"/>
              <a:t> 2019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714488"/>
            <a:ext cx="8229600" cy="2786082"/>
          </a:xfrm>
        </p:spPr>
        <p:txBody>
          <a:bodyPr>
            <a:normAutofit/>
          </a:bodyPr>
          <a:lstStyle/>
          <a:p>
            <a:r>
              <a:rPr lang="en-IN" sz="6000" dirty="0" smtClean="0"/>
              <a:t>Thank you!</a:t>
            </a:r>
            <a:endParaRPr lang="en-IN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- To </a:t>
            </a:r>
            <a:r>
              <a:rPr lang="en-US" dirty="0"/>
              <a:t>find the best suited location for opening </a:t>
            </a:r>
            <a:r>
              <a:rPr lang="en-US" dirty="0" smtClean="0"/>
              <a:t>gyms.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report is targeted and will be a help for stakeholders who want to open a gym in Manhattan, New York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Introduction / Business </a:t>
            </a:r>
            <a:r>
              <a:rPr lang="en-US" b="1" dirty="0" smtClean="0"/>
              <a:t>Problem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Problem:</a:t>
            </a:r>
            <a:endParaRPr lang="en-IN" dirty="0" smtClean="0"/>
          </a:p>
          <a:p>
            <a:r>
              <a:rPr lang="en-US" dirty="0" smtClean="0"/>
              <a:t>High population of Manhattan </a:t>
            </a:r>
          </a:p>
          <a:p>
            <a:r>
              <a:rPr lang="en-US" dirty="0" smtClean="0"/>
              <a:t>Therefore increased demand for gyms</a:t>
            </a:r>
          </a:p>
          <a:p>
            <a:r>
              <a:rPr lang="en-US" dirty="0" smtClean="0"/>
              <a:t>Some areas are completely devoid of gyms </a:t>
            </a:r>
          </a:p>
          <a:p>
            <a:r>
              <a:rPr lang="en-US" dirty="0" smtClean="0"/>
              <a:t>People need to travel far just for such a basic facility. </a:t>
            </a:r>
          </a:p>
          <a:p>
            <a:r>
              <a:rPr lang="en-US" dirty="0" smtClean="0"/>
              <a:t>This report identifies areas which have no facility of gym nearby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 / Business Problem(Cont.)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dataset is from New York University Libraries of New York from Spatial Data Repository of NYU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This file is downloaded and cleaned.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dataset contains </a:t>
            </a:r>
            <a:r>
              <a:rPr lang="en-US" dirty="0" smtClean="0"/>
              <a:t>5 main </a:t>
            </a:r>
            <a:r>
              <a:rPr lang="en-US" dirty="0"/>
              <a:t>boroughs and the neighborhoods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Data</a:t>
            </a:r>
            <a:r>
              <a:rPr lang="en-IN" b="1" dirty="0" smtClean="0"/>
              <a:t> and Data Pre-processing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Based on definition of our problem, factors that will influence our decision are:</a:t>
            </a:r>
          </a:p>
          <a:p>
            <a:pPr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dirty="0" smtClean="0"/>
              <a:t>		1. Number of existing gyms in the neighbourhood</a:t>
            </a:r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dirty="0" smtClean="0"/>
              <a:t>		2. Number of neighbourhood devoid of gyms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Data</a:t>
            </a:r>
            <a:r>
              <a:rPr lang="en-IN" b="1" dirty="0" smtClean="0"/>
              <a:t> and Data Pre-processing(Cont.)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Foursquare API </a:t>
            </a:r>
            <a:r>
              <a:rPr lang="en-IN" dirty="0" smtClean="0"/>
              <a:t>is used to </a:t>
            </a:r>
            <a:r>
              <a:rPr lang="en-IN" dirty="0"/>
              <a:t>explore the neighbourhoods in Manhattan and segment them. </a:t>
            </a:r>
            <a:endParaRPr lang="en-IN" dirty="0" smtClean="0"/>
          </a:p>
          <a:p>
            <a:endParaRPr lang="en-IN" dirty="0"/>
          </a:p>
          <a:p>
            <a:pPr fontAlgn="base"/>
            <a:r>
              <a:rPr lang="en-IN" dirty="0" smtClean="0"/>
              <a:t>We </a:t>
            </a:r>
            <a:r>
              <a:rPr lang="en-IN" dirty="0"/>
              <a:t>have 2 goals –</a:t>
            </a:r>
          </a:p>
          <a:p>
            <a:pPr lvl="1" fontAlgn="base"/>
            <a:r>
              <a:rPr lang="en-IN" dirty="0"/>
              <a:t>To find neighbourhoods with very few gyms.</a:t>
            </a:r>
          </a:p>
          <a:p>
            <a:pPr lvl="1" fontAlgn="base"/>
            <a:r>
              <a:rPr lang="en-IN" dirty="0"/>
              <a:t>To find neighbourhoods with no gyms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Methodology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 major </a:t>
            </a:r>
            <a:r>
              <a:rPr lang="en-IN" dirty="0" err="1" smtClean="0"/>
              <a:t>dataframes</a:t>
            </a:r>
            <a:endParaRPr lang="en-IN" dirty="0" smtClean="0"/>
          </a:p>
          <a:p>
            <a:pPr lvl="1"/>
            <a:r>
              <a:rPr lang="en-IN" dirty="0" err="1" smtClean="0"/>
              <a:t>venues_with_gym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   Used to find number of gyms in neighbourhood and cluster neighbourhoods which have high frequency of gyms</a:t>
            </a:r>
          </a:p>
          <a:p>
            <a:pPr lvl="1"/>
            <a:r>
              <a:rPr lang="en-IN" dirty="0" smtClean="0"/>
              <a:t>df_no_gyms</a:t>
            </a:r>
          </a:p>
          <a:p>
            <a:pPr lvl="1">
              <a:buNone/>
            </a:pPr>
            <a:r>
              <a:rPr lang="en-IN" dirty="0"/>
              <a:t> </a:t>
            </a:r>
            <a:r>
              <a:rPr lang="en-IN" dirty="0" smtClean="0"/>
              <a:t>   Used to find neighbourhoods with no gym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Methodology(Cont.)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r>
              <a:rPr lang="en-IN" dirty="0" smtClean="0"/>
              <a:t>Neighbourhoods which have no gyms visualized via folium.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Methodology(Cont.)</a:t>
            </a:r>
            <a:endParaRPr lang="en-IN" dirty="0"/>
          </a:p>
        </p:txBody>
      </p:sp>
      <p:pic>
        <p:nvPicPr>
          <p:cNvPr id="6" name="Picture 5" descr="C:\Users\lavanya\Desktop\coursera\Final Project\Final report screeenshots\11. neigh with no gym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14554"/>
            <a:ext cx="435771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fontAlgn="base"/>
            <a:r>
              <a:rPr lang="en-IN" sz="8000" dirty="0"/>
              <a:t>After all the processing, we observe the following </a:t>
            </a:r>
            <a:r>
              <a:rPr lang="en-IN" sz="8000" dirty="0" smtClean="0"/>
              <a:t>results-</a:t>
            </a:r>
            <a:endParaRPr lang="en-IN" sz="8000" dirty="0"/>
          </a:p>
          <a:p>
            <a:pPr lvl="1" fontAlgn="base"/>
            <a:r>
              <a:rPr lang="en-IN" sz="6200" dirty="0"/>
              <a:t>There are very few neighbourhoods which have sufficient amount of </a:t>
            </a:r>
            <a:r>
              <a:rPr lang="en-IN" sz="6200" dirty="0" smtClean="0"/>
              <a:t>gyms</a:t>
            </a:r>
          </a:p>
          <a:p>
            <a:pPr lvl="1" fontAlgn="base"/>
            <a:r>
              <a:rPr lang="en-IN" sz="6200" dirty="0"/>
              <a:t>The best options for creating gyms are neighbourhoods with </a:t>
            </a:r>
            <a:r>
              <a:rPr lang="en-IN" sz="6200" b="1" dirty="0"/>
              <a:t>no gym</a:t>
            </a:r>
            <a:r>
              <a:rPr lang="en-IN" sz="6200" dirty="0"/>
              <a:t>. These are –</a:t>
            </a:r>
          </a:p>
          <a:p>
            <a:pPr lvl="2" fontAlgn="base"/>
            <a:r>
              <a:rPr lang="en-IN" sz="5000" dirty="0" err="1"/>
              <a:t>Inwood</a:t>
            </a:r>
            <a:endParaRPr lang="en-IN" sz="5000" dirty="0"/>
          </a:p>
          <a:p>
            <a:pPr lvl="2" fontAlgn="base"/>
            <a:r>
              <a:rPr lang="en-IN" sz="3800" dirty="0"/>
              <a:t>Hamilton Heights</a:t>
            </a:r>
          </a:p>
          <a:p>
            <a:pPr lvl="2" fontAlgn="base"/>
            <a:r>
              <a:rPr lang="en-IN" sz="3800" dirty="0" err="1"/>
              <a:t>Manhattanville</a:t>
            </a:r>
            <a:endParaRPr lang="en-IN" sz="3800" dirty="0"/>
          </a:p>
          <a:p>
            <a:pPr lvl="2" fontAlgn="base"/>
            <a:r>
              <a:rPr lang="en-IN" sz="3800" dirty="0"/>
              <a:t>Upper East Side</a:t>
            </a:r>
          </a:p>
          <a:p>
            <a:pPr lvl="2" fontAlgn="base"/>
            <a:r>
              <a:rPr lang="en-IN" sz="3800" dirty="0"/>
              <a:t>East Village</a:t>
            </a:r>
          </a:p>
          <a:p>
            <a:pPr lvl="2" fontAlgn="base"/>
            <a:r>
              <a:rPr lang="en-IN" sz="3800" dirty="0"/>
              <a:t>Lower East Side</a:t>
            </a:r>
          </a:p>
          <a:p>
            <a:pPr lvl="2" fontAlgn="base"/>
            <a:r>
              <a:rPr lang="en-IN" sz="3800" dirty="0"/>
              <a:t>Little Italy</a:t>
            </a:r>
          </a:p>
          <a:p>
            <a:pPr lvl="2" fontAlgn="base"/>
            <a:r>
              <a:rPr lang="en-IN" sz="3800" dirty="0"/>
              <a:t>Soho</a:t>
            </a:r>
          </a:p>
          <a:p>
            <a:pPr lvl="2" fontAlgn="base"/>
            <a:r>
              <a:rPr lang="en-IN" sz="3800" dirty="0"/>
              <a:t>Manhattan Valley</a:t>
            </a:r>
          </a:p>
          <a:p>
            <a:pPr lvl="2" fontAlgn="base"/>
            <a:r>
              <a:rPr lang="en-IN" sz="3800" dirty="0"/>
              <a:t>Morningside Heights</a:t>
            </a:r>
          </a:p>
          <a:p>
            <a:pPr lvl="2" fontAlgn="base"/>
            <a:r>
              <a:rPr lang="en-IN" sz="3800" dirty="0"/>
              <a:t>Gramercy</a:t>
            </a:r>
          </a:p>
          <a:p>
            <a:pPr lvl="2" fontAlgn="base"/>
            <a:r>
              <a:rPr lang="en-IN" sz="3800" dirty="0"/>
              <a:t>Stuyvesant Town</a:t>
            </a:r>
          </a:p>
          <a:p>
            <a:pPr fontAlgn="base"/>
            <a:r>
              <a:rPr lang="en-IN" dirty="0"/>
              <a:t> </a:t>
            </a:r>
            <a:endParaRPr lang="en-IN" sz="2800" dirty="0"/>
          </a:p>
          <a:p>
            <a:pPr lvl="1" fontAlgn="base"/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</TotalTime>
  <Words>296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Recommending where to construct gyms in Manhattan, New York </vt:lpstr>
      <vt:lpstr>Introduction / Business Problem</vt:lpstr>
      <vt:lpstr>Introduction / Business Problem(Cont.)</vt:lpstr>
      <vt:lpstr>Data and Data Pre-processing</vt:lpstr>
      <vt:lpstr>Data and Data Pre-processing(Cont.)</vt:lpstr>
      <vt:lpstr>Methodology</vt:lpstr>
      <vt:lpstr>Methodology(Cont.)</vt:lpstr>
      <vt:lpstr>Methodology(Cont.)</vt:lpstr>
      <vt:lpstr>Results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where to construct gyms in Manhattan, New York</dc:title>
  <dc:creator>lavanya sharma</dc:creator>
  <cp:lastModifiedBy>lavanya sharma</cp:lastModifiedBy>
  <cp:revision>5</cp:revision>
  <dcterms:created xsi:type="dcterms:W3CDTF">2019-05-30T21:28:16Z</dcterms:created>
  <dcterms:modified xsi:type="dcterms:W3CDTF">2019-05-30T22:15:59Z</dcterms:modified>
</cp:coreProperties>
</file>