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5"/>
    <p:restoredTop sz="94696"/>
  </p:normalViewPr>
  <p:slideViewPr>
    <p:cSldViewPr snapToGrid="0" snapToObjects="1">
      <p:cViewPr varScale="1">
        <p:scale>
          <a:sx n="56" d="100"/>
          <a:sy n="56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56D5-393F-BC49-A884-C1A367B3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Replication of </a:t>
            </a:r>
            <a:r>
              <a:rPr lang="en-US" i="1" dirty="0"/>
              <a:t>Automatic Detection of Fake 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6BE84-F6A4-2540-8004-68A558BCC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Replication Author: Lloyd Shatkin</a:t>
            </a:r>
          </a:p>
          <a:p>
            <a:r>
              <a:rPr lang="en-US" sz="2000" dirty="0"/>
              <a:t>Original Authors: </a:t>
            </a:r>
            <a:r>
              <a:rPr lang="en-US" sz="2000" dirty="0" err="1"/>
              <a:t>Verónica</a:t>
            </a:r>
            <a:r>
              <a:rPr lang="en-US" sz="2000" dirty="0"/>
              <a:t> </a:t>
            </a:r>
            <a:r>
              <a:rPr lang="en-US" sz="2000" dirty="0" err="1"/>
              <a:t>Pérez-Rosas</a:t>
            </a:r>
            <a:r>
              <a:rPr lang="en-US" sz="2000" dirty="0"/>
              <a:t>, Bennet Kleinberg, Alexandra </a:t>
            </a:r>
            <a:r>
              <a:rPr lang="en-US" sz="2000" dirty="0" err="1"/>
              <a:t>Lefevre</a:t>
            </a:r>
            <a:r>
              <a:rPr lang="en-US" sz="2000" dirty="0"/>
              <a:t>, Rada </a:t>
            </a:r>
            <a:r>
              <a:rPr lang="en-US" sz="2000" dirty="0" err="1"/>
              <a:t>Mihalcea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21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E904-5444-3040-A9E2-6A286554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77"/>
              </a:rPr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61B4-DEDC-F640-86A1-33CC6516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Detecting Fake News using SVM model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Novel Datasets created by the original authors</a:t>
            </a:r>
          </a:p>
        </p:txBody>
      </p:sp>
    </p:spTree>
    <p:extLst>
      <p:ext uri="{BB962C8B-B14F-4D97-AF65-F5344CB8AC3E}">
        <p14:creationId xmlns:p14="http://schemas.microsoft.com/office/powerpoint/2010/main" val="42867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063-ACB0-3443-8FC6-417369D6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77"/>
              </a:rPr>
              <a:t>Replicating Feature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22E3-6AE0-0B4E-B4E3-8D9AEA66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/>
              <a:t>Ngrams</a:t>
            </a:r>
            <a:endParaRPr lang="en-US" sz="2600" dirty="0"/>
          </a:p>
          <a:p>
            <a:pPr lvl="1"/>
            <a:r>
              <a:rPr lang="en-US" sz="2400" dirty="0"/>
              <a:t>No threshold discussed in paper</a:t>
            </a:r>
          </a:p>
          <a:p>
            <a:r>
              <a:rPr lang="en-US" sz="2600" dirty="0"/>
              <a:t>Punctuation</a:t>
            </a:r>
          </a:p>
          <a:p>
            <a:pPr lvl="1"/>
            <a:r>
              <a:rPr lang="en-US" sz="2400" dirty="0"/>
              <a:t>Used LIWC data, straightforward</a:t>
            </a:r>
          </a:p>
          <a:p>
            <a:r>
              <a:rPr lang="en-US" sz="2600" dirty="0"/>
              <a:t>Psycholinguistic Features</a:t>
            </a:r>
          </a:p>
          <a:p>
            <a:pPr lvl="1"/>
            <a:r>
              <a:rPr lang="en-US" sz="2400" dirty="0"/>
              <a:t>Stated 80 out of 95 total features used</a:t>
            </a:r>
          </a:p>
          <a:p>
            <a:r>
              <a:rPr lang="en-US" sz="2600" dirty="0"/>
              <a:t> Readability</a:t>
            </a:r>
          </a:p>
          <a:p>
            <a:pPr lvl="1"/>
            <a:r>
              <a:rPr lang="en-US" sz="2400" dirty="0"/>
              <a:t>Stated 26 out of 42 total features used</a:t>
            </a:r>
          </a:p>
          <a:p>
            <a:r>
              <a:rPr lang="en-US" sz="2600" dirty="0"/>
              <a:t>Syntax</a:t>
            </a:r>
          </a:p>
          <a:p>
            <a:pPr lvl="1"/>
            <a:r>
              <a:rPr lang="en-US" sz="2400" dirty="0"/>
              <a:t>Generally ambiguous, required correspondence and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17159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064-8139-624C-AEB0-7DB6053D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77"/>
              </a:rPr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8474-05D3-364C-BC77-918E10D5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Will discuss results from:</a:t>
            </a:r>
          </a:p>
          <a:p>
            <a:pPr lvl="1"/>
            <a:r>
              <a:rPr lang="en-US" sz="2400" dirty="0" err="1"/>
              <a:t>FakeNewsAMT</a:t>
            </a:r>
            <a:r>
              <a:rPr lang="en-US" sz="2400" dirty="0"/>
              <a:t> Classification</a:t>
            </a:r>
          </a:p>
          <a:p>
            <a:pPr lvl="1"/>
            <a:r>
              <a:rPr lang="en-US" sz="2400" dirty="0"/>
              <a:t>Training Data Increments</a:t>
            </a:r>
          </a:p>
          <a:p>
            <a:pPr lvl="1"/>
            <a:r>
              <a:rPr lang="en-US" sz="2400" dirty="0"/>
              <a:t>Cross-Domain Analysis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34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16CD4F-F0E2-BE42-9B96-1F33B1985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FA4BE-9C27-3E47-963B-2658869E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 err="1">
                <a:latin typeface="Rockwell" panose="02060603020205020403" pitchFamily="18" charset="77"/>
              </a:rPr>
              <a:t>FakeNewsAMT</a:t>
            </a:r>
            <a:r>
              <a:rPr lang="en-US" sz="4400" dirty="0">
                <a:latin typeface="Rockwell" panose="02060603020205020403" pitchFamily="18" charset="77"/>
              </a:rPr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026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604A00-21A9-B548-BB02-49886FB7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>
                <a:latin typeface="Rockwell" panose="02060603020205020403" pitchFamily="18" charset="77"/>
              </a:rPr>
              <a:t>Training Data Increments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DECDB-1316-9E43-8BBA-0DB82AA8C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" t="7966" r="3620" b="4694"/>
          <a:stretch/>
        </p:blipFill>
        <p:spPr>
          <a:xfrm>
            <a:off x="1175276" y="101995"/>
            <a:ext cx="9891713" cy="39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916CBC-8E2F-E540-BF14-44C7C847E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2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B8AC92-4C5D-094E-8D28-949C489F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>
                <a:latin typeface="Rockwell" panose="02060603020205020403" pitchFamily="18" charset="77"/>
              </a:rPr>
              <a:t>Cross Domain Analysis</a:t>
            </a:r>
          </a:p>
        </p:txBody>
      </p:sp>
    </p:spTree>
    <p:extLst>
      <p:ext uri="{BB962C8B-B14F-4D97-AF65-F5344CB8AC3E}">
        <p14:creationId xmlns:p14="http://schemas.microsoft.com/office/powerpoint/2010/main" val="11362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C59A28-56CE-4D1A-A907-C8D70057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D71ACA-6DBF-4D03-9ADB-A4428E832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AA92E5-F34E-427C-8658-81A7C9A3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D0FF4-FD92-9D45-A842-0C925C48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77"/>
              </a:rPr>
              <a:t>Discussion on Differences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35AA-E3ED-6F43-995A-7BBAFD98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en-US" dirty="0"/>
              <a:t>Felt confident when I successfully replicated most – but not all - results</a:t>
            </a:r>
          </a:p>
          <a:p>
            <a:r>
              <a:rPr lang="en-US" dirty="0"/>
              <a:t>Lack of variance description in original paper made comparison difficult at times</a:t>
            </a:r>
          </a:p>
          <a:p>
            <a:r>
              <a:rPr lang="en-US" dirty="0"/>
              <a:t>Uncertain about the action necessary when my results exceeded original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026FB-B822-804D-8959-99CDDAC0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86" y="3905888"/>
            <a:ext cx="6915813" cy="21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2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C7CD-BDD9-2046-B6C3-A82FC858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77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27B7-3E2F-A444-809B-7F2613EF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Difficulty lies in small implementation details that are (apparently) not worth mentioning in paper but have huge replication implications </a:t>
            </a:r>
          </a:p>
          <a:p>
            <a:pPr lvl="1"/>
            <a:r>
              <a:rPr lang="en-US" sz="2000" dirty="0"/>
              <a:t>Tf-idf threshold</a:t>
            </a:r>
          </a:p>
          <a:p>
            <a:pPr lvl="1"/>
            <a:r>
              <a:rPr lang="en-US" sz="2000" dirty="0"/>
              <a:t>Stratified Sampling of incremental training data</a:t>
            </a:r>
          </a:p>
          <a:p>
            <a:r>
              <a:rPr lang="en-US" sz="2000" dirty="0"/>
              <a:t>Difficult to interpret difference in results</a:t>
            </a:r>
          </a:p>
          <a:p>
            <a:pPr lvl="1"/>
            <a:r>
              <a:rPr lang="en-US" sz="2000" dirty="0"/>
              <a:t>Do I think my result came from an implementation error or do I trust my answer?</a:t>
            </a:r>
          </a:p>
          <a:p>
            <a:pPr lvl="1"/>
            <a:r>
              <a:rPr lang="en-US" sz="2000" dirty="0"/>
              <a:t>Different from homework assignments, as no “true” result really exists</a:t>
            </a:r>
          </a:p>
        </p:txBody>
      </p:sp>
    </p:spTree>
    <p:extLst>
      <p:ext uri="{BB962C8B-B14F-4D97-AF65-F5344CB8AC3E}">
        <p14:creationId xmlns:p14="http://schemas.microsoft.com/office/powerpoint/2010/main" val="958691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Replication of Automatic Detection of Fake News</vt:lpstr>
      <vt:lpstr>Quick Overview</vt:lpstr>
      <vt:lpstr>Replicating Feature Sets</vt:lpstr>
      <vt:lpstr>Results Overview</vt:lpstr>
      <vt:lpstr>FakeNewsAMT Classification</vt:lpstr>
      <vt:lpstr>Training Data Increments</vt:lpstr>
      <vt:lpstr>Cross Domain Analysis</vt:lpstr>
      <vt:lpstr>Discussion on Differences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of Automatic Detection of Fake News</dc:title>
  <dc:creator>Shatkin, Lloyd</dc:creator>
  <cp:lastModifiedBy>Shatkin, Lloyd</cp:lastModifiedBy>
  <cp:revision>8</cp:revision>
  <dcterms:created xsi:type="dcterms:W3CDTF">2019-04-22T18:34:17Z</dcterms:created>
  <dcterms:modified xsi:type="dcterms:W3CDTF">2019-04-22T18:50:43Z</dcterms:modified>
</cp:coreProperties>
</file>