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85" d="100"/>
          <a:sy n="85" d="100"/>
        </p:scale>
        <p:origin x="3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89D-2F16-DC40-946B-7DBD025F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01BE-7A29-3948-AA6C-1DB5EBD8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DBE1-FE6A-484E-ADDD-6A27482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0425-4644-534B-985C-4180CA9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4C1D-8457-0B4D-9539-845527E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C95-8E34-014D-8F59-CF9135AD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9F119-B0D5-5941-82F5-05EBA7EC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67A-6193-F14E-8B27-11F695DC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D853-634D-DE45-AE55-35A86368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4768-B355-A547-8488-A93DBA0F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FDF36-C98B-824D-97C6-BC79B3494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BDF0-4208-8B42-AE34-2E6E5AF7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B99B-1BAA-E04A-A572-6A32B98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9EA2-97B5-E046-8D2A-F33C24FC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FE36-2233-BD44-B04A-08E1C47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456A-1C34-054A-B5CC-BD1088A7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F47-25D3-0240-B86C-E7D0CD93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5222-43C2-3942-8717-4434DEF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0D6-04C5-694D-B721-9C03CAE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86F5-DFA9-664B-9433-9F2BEBA3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E528-ABCD-754F-BB3F-9CC66AF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96C3-036D-4146-A165-EBE719A5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06B0-42A3-D444-A98B-5338B9EF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F1C7-9659-344E-BDC1-43544C9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BBF5-6D54-A84D-9BC1-D34EFC4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E11-7385-1B4F-A24E-521196B8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837B-9047-9D4A-94AE-9F3B2D9D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64B9E-D3D1-4044-B531-262F183B9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598E-695D-C747-802A-B0C3E67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4C6B-1956-0640-9DD4-488BB94C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C779-40A6-384F-9045-844CB36A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BCC-BD82-ED41-8536-86D8B81D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3B16-B983-6847-9B74-4714426A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889EB-8807-074E-8AEE-162DD11D2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24700-2BDB-D94F-919F-878B851DC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FD845-C875-124E-97F5-8CA7A5C2E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DEC2A-A1A8-2D4C-9B8C-5D802684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D61FA-B4FF-C348-B58E-ED1D689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4287C-74DC-114D-AB9F-77E59221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A60A-050E-6248-9286-0AE8C4E6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ADAD9-434C-C449-8FA6-0BB05B0A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00916-BD27-7444-A97F-1FDBB656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0E2-9143-A64E-A1CA-829D5C8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6A083-0DD5-4145-B192-EF76D970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D04FC-665C-274B-B99D-68B9B130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6FED-5EC4-2542-B292-609A8D2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CDD-F88A-A34B-9F87-4CDEB02F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2403-CD3A-5E4C-99C8-8719F8F6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E79D4-DD96-AE44-894D-951C4E52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5AC1-C4A6-7943-BD67-C7CE1C39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96A9-22EB-2E47-B442-731DDEBD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8634-54B9-8341-AC30-FB3EAC76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FFE-5A2E-4B45-BE53-6AFA0961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77F5C-122B-DD49-A398-6D0B63AF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EA1D-E371-7540-A1D5-341C9A96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733F-A12F-BC42-AF3F-4CEFC976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DDEF-B647-4842-BC0F-17300610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AD97-A008-7D40-B28D-C84EBC00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03A3C-9528-E642-B6E5-46CA532A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E6E6-B5A8-1046-91F1-808301CF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0CEF-E2A2-0545-96EB-871CA3D9F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BC43-2C69-EA44-8C77-C52E27C8CB3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044E-B354-9248-9931-8BFE6A10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2B28-EADC-5044-9254-7C6B095E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0F56-E9C1-474F-A481-F80BCA14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A937DE-32CF-DF44-A5B9-9F221C386728}"/>
              </a:ext>
            </a:extLst>
          </p:cNvPr>
          <p:cNvSpPr txBox="1"/>
          <p:nvPr/>
        </p:nvSpPr>
        <p:spPr>
          <a:xfrm>
            <a:off x="9988445" y="2030680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F43F4-EE2E-B942-8D45-BD249B3A3E73}"/>
              </a:ext>
            </a:extLst>
          </p:cNvPr>
          <p:cNvSpPr txBox="1"/>
          <p:nvPr/>
        </p:nvSpPr>
        <p:spPr>
          <a:xfrm>
            <a:off x="9988445" y="2459387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BFB16-0CFD-7B4D-AC0C-32933446DDB3}"/>
              </a:ext>
            </a:extLst>
          </p:cNvPr>
          <p:cNvSpPr txBox="1"/>
          <p:nvPr/>
        </p:nvSpPr>
        <p:spPr>
          <a:xfrm>
            <a:off x="10012097" y="2911246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8F6DA-729F-624A-9F5F-1C54D640E98A}"/>
              </a:ext>
            </a:extLst>
          </p:cNvPr>
          <p:cNvSpPr txBox="1"/>
          <p:nvPr/>
        </p:nvSpPr>
        <p:spPr>
          <a:xfrm>
            <a:off x="9988444" y="3351824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9B828-A176-6941-8C76-085D4ECCB904}"/>
              </a:ext>
            </a:extLst>
          </p:cNvPr>
          <p:cNvSpPr txBox="1"/>
          <p:nvPr/>
        </p:nvSpPr>
        <p:spPr>
          <a:xfrm>
            <a:off x="9988444" y="3803683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80157-2DD9-0447-AF84-1C2876E2AB34}"/>
              </a:ext>
            </a:extLst>
          </p:cNvPr>
          <p:cNvSpPr txBox="1"/>
          <p:nvPr/>
        </p:nvSpPr>
        <p:spPr>
          <a:xfrm>
            <a:off x="10012096" y="4255542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E51BE-86AB-9345-A0AE-DCC9A0390FF0}"/>
              </a:ext>
            </a:extLst>
          </p:cNvPr>
          <p:cNvSpPr txBox="1"/>
          <p:nvPr/>
        </p:nvSpPr>
        <p:spPr>
          <a:xfrm>
            <a:off x="9988344" y="4672968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89B8E-9B4A-5443-9AB4-289E57B63B7C}"/>
              </a:ext>
            </a:extLst>
          </p:cNvPr>
          <p:cNvSpPr txBox="1"/>
          <p:nvPr/>
        </p:nvSpPr>
        <p:spPr>
          <a:xfrm rot="16200000">
            <a:off x="9643776" y="3269998"/>
            <a:ext cx="20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D5E67-E07C-B249-B83A-DC941234F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3"/>
          <a:stretch/>
        </p:blipFill>
        <p:spPr>
          <a:xfrm>
            <a:off x="163166" y="1227946"/>
            <a:ext cx="9960072" cy="40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Edmonston, Randal</dc:creator>
  <cp:lastModifiedBy>Edmonston, Randal</cp:lastModifiedBy>
  <cp:revision>40</cp:revision>
  <cp:lastPrinted>2020-07-31T18:09:20Z</cp:lastPrinted>
  <dcterms:created xsi:type="dcterms:W3CDTF">2020-06-21T19:01:37Z</dcterms:created>
  <dcterms:modified xsi:type="dcterms:W3CDTF">2020-11-08T23:43:57Z</dcterms:modified>
</cp:coreProperties>
</file>