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D89D-2F16-DC40-946B-7DBD025FC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501BE-7A29-3948-AA6C-1DB5EBD86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DBE1-FE6A-484E-ADDD-6A274827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40425-4644-534B-985C-4180CA98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4C1D-8457-0B4D-9539-845527E9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8C95-8E34-014D-8F59-CF9135AD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9F119-B0D5-5941-82F5-05EBA7EC1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F67A-6193-F14E-8B27-11F695DC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3D853-634D-DE45-AE55-35A86368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14768-B355-A547-8488-A93DBA0F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9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FDF36-C98B-824D-97C6-BC79B3494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0BDF0-4208-8B42-AE34-2E6E5AF7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AB99B-1BAA-E04A-A572-6A32B980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79EA2-97B5-E046-8D2A-F33C24FC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FE36-2233-BD44-B04A-08E1C477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7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456A-1C34-054A-B5CC-BD1088A7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7F47-25D3-0240-B86C-E7D0CD93A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D5222-43C2-3942-8717-4434DEF9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10D6-04C5-694D-B721-9C03CAE3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486F5-DFA9-664B-9433-9F2BEBA3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0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E528-ABCD-754F-BB3F-9CC66AF7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D96C3-036D-4146-A165-EBE719A57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606B0-42A3-D444-A98B-5338B9EF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F1C7-9659-344E-BDC1-43544C97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CBBF5-6D54-A84D-9BC1-D34EFC44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4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9E11-7385-1B4F-A24E-521196B8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837B-9047-9D4A-94AE-9F3B2D9D9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64B9E-D3D1-4044-B531-262F183B9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D598E-695D-C747-802A-B0C3E673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4C6B-1956-0640-9DD4-488BB94C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1C779-40A6-384F-9045-844CB36A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EBCC-BD82-ED41-8536-86D8B81D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73B16-B983-6847-9B74-4714426A6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889EB-8807-074E-8AEE-162DD11D2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24700-2BDB-D94F-919F-878B851DC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FD845-C875-124E-97F5-8CA7A5C2E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DEC2A-A1A8-2D4C-9B8C-5D802684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D61FA-B4FF-C348-B58E-ED1D689E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4287C-74DC-114D-AB9F-77E59221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A60A-050E-6248-9286-0AE8C4E6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ADAD9-434C-C449-8FA6-0BB05B0A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00916-BD27-7444-A97F-1FDBB656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50E2-9143-A64E-A1CA-829D5C8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2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6A083-0DD5-4145-B192-EF76D970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D04FC-665C-274B-B99D-68B9B130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E6FED-5EC4-2542-B292-609A8D28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5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DCDD-F88A-A34B-9F87-4CDEB02F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2403-CD3A-5E4C-99C8-8719F8F6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E79D4-DD96-AE44-894D-951C4E525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5AC1-C4A6-7943-BD67-C7CE1C39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096A9-22EB-2E47-B442-731DDEBD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F8634-54B9-8341-AC30-FB3EAC76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5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FFFE-5A2E-4B45-BE53-6AFA0961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77F5C-122B-DD49-A398-6D0B63AFA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7EA1D-E371-7540-A1D5-341C9A964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4733F-A12F-BC42-AF3F-4CEFC976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8DDEF-B647-4842-BC0F-17300610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FAD97-A008-7D40-B28D-C84EBC00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03A3C-9528-E642-B6E5-46CA532A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AE6E6-B5A8-1046-91F1-808301CF4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0CEF-E2A2-0545-96EB-871CA3D9F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044E-B354-9248-9931-8BFE6A104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2B28-EADC-5044-9254-7C6B095E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627B2E-44B4-D94E-8FAF-9A6AA36C0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9" y="576923"/>
            <a:ext cx="9338441" cy="33351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D764EA-AE7E-6345-948F-2A74E8FDF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8"/>
          <a:stretch/>
        </p:blipFill>
        <p:spPr>
          <a:xfrm>
            <a:off x="186069" y="3485760"/>
            <a:ext cx="6321609" cy="3364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C9858-238E-F047-80D8-D5FD720876F5}"/>
              </a:ext>
            </a:extLst>
          </p:cNvPr>
          <p:cNvSpPr txBox="1"/>
          <p:nvPr/>
        </p:nvSpPr>
        <p:spPr>
          <a:xfrm>
            <a:off x="294900" y="3309788"/>
            <a:ext cx="55814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EE216-F051-B344-958C-B4012CD4FB88}"/>
              </a:ext>
            </a:extLst>
          </p:cNvPr>
          <p:cNvSpPr txBox="1"/>
          <p:nvPr/>
        </p:nvSpPr>
        <p:spPr>
          <a:xfrm>
            <a:off x="688577" y="3309788"/>
            <a:ext cx="5047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sz="11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C7B14-2AD5-2142-9A08-1E6A49051E5F}"/>
              </a:ext>
            </a:extLst>
          </p:cNvPr>
          <p:cNvSpPr txBox="1"/>
          <p:nvPr/>
        </p:nvSpPr>
        <p:spPr>
          <a:xfrm>
            <a:off x="1135085" y="3309788"/>
            <a:ext cx="46374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71548-1D37-214F-9827-97C89C5CE25E}"/>
              </a:ext>
            </a:extLst>
          </p:cNvPr>
          <p:cNvSpPr txBox="1"/>
          <p:nvPr/>
        </p:nvSpPr>
        <p:spPr>
          <a:xfrm>
            <a:off x="1510948" y="3309788"/>
            <a:ext cx="58190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endParaRPr lang="en-US" sz="11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983625-FD67-924B-8BAB-503CD5EC1DBB}"/>
              </a:ext>
            </a:extLst>
          </p:cNvPr>
          <p:cNvSpPr txBox="1"/>
          <p:nvPr/>
        </p:nvSpPr>
        <p:spPr>
          <a:xfrm>
            <a:off x="1946756" y="3309788"/>
            <a:ext cx="55814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E62048-79F7-914B-AA6E-9F0F710968C8}"/>
              </a:ext>
            </a:extLst>
          </p:cNvPr>
          <p:cNvSpPr txBox="1"/>
          <p:nvPr/>
        </p:nvSpPr>
        <p:spPr>
          <a:xfrm>
            <a:off x="2334301" y="3309788"/>
            <a:ext cx="68481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lang="en-US" sz="11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DC726-3842-C843-ABEC-01F53FC337E9}"/>
              </a:ext>
            </a:extLst>
          </p:cNvPr>
          <p:cNvSpPr txBox="1"/>
          <p:nvPr/>
        </p:nvSpPr>
        <p:spPr>
          <a:xfrm>
            <a:off x="2777271" y="3309788"/>
            <a:ext cx="55814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43F44B-0EC7-7F4F-89D4-45CAC18731FA}"/>
              </a:ext>
            </a:extLst>
          </p:cNvPr>
          <p:cNvSpPr txBox="1"/>
          <p:nvPr/>
        </p:nvSpPr>
        <p:spPr>
          <a:xfrm>
            <a:off x="3370608" y="3297931"/>
            <a:ext cx="55814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1DCFB-7FA5-E941-99C3-2A586445A2B5}"/>
              </a:ext>
            </a:extLst>
          </p:cNvPr>
          <p:cNvSpPr txBox="1"/>
          <p:nvPr/>
        </p:nvSpPr>
        <p:spPr>
          <a:xfrm>
            <a:off x="3764285" y="3297931"/>
            <a:ext cx="5047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sz="11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9DF7B9-8234-9645-B204-1828B90DA81D}"/>
              </a:ext>
            </a:extLst>
          </p:cNvPr>
          <p:cNvSpPr txBox="1"/>
          <p:nvPr/>
        </p:nvSpPr>
        <p:spPr>
          <a:xfrm>
            <a:off x="4210793" y="3297931"/>
            <a:ext cx="46374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9A3BD4-1A48-0044-B4CA-C4C61F18B916}"/>
              </a:ext>
            </a:extLst>
          </p:cNvPr>
          <p:cNvSpPr txBox="1"/>
          <p:nvPr/>
        </p:nvSpPr>
        <p:spPr>
          <a:xfrm>
            <a:off x="4586656" y="3297931"/>
            <a:ext cx="58190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endParaRPr lang="en-US" sz="11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F3E96-4DFD-AC45-8AE5-62A172344E5E}"/>
              </a:ext>
            </a:extLst>
          </p:cNvPr>
          <p:cNvSpPr txBox="1"/>
          <p:nvPr/>
        </p:nvSpPr>
        <p:spPr>
          <a:xfrm>
            <a:off x="5022464" y="3297931"/>
            <a:ext cx="55814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428428-686E-664B-9EC8-AA2E6CA8695B}"/>
              </a:ext>
            </a:extLst>
          </p:cNvPr>
          <p:cNvSpPr txBox="1"/>
          <p:nvPr/>
        </p:nvSpPr>
        <p:spPr>
          <a:xfrm>
            <a:off x="5410009" y="3297931"/>
            <a:ext cx="68481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lang="en-US" sz="11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C4FEBA-3F00-744A-B15E-1E9F8951D8C0}"/>
              </a:ext>
            </a:extLst>
          </p:cNvPr>
          <p:cNvSpPr txBox="1"/>
          <p:nvPr/>
        </p:nvSpPr>
        <p:spPr>
          <a:xfrm>
            <a:off x="5852979" y="3297931"/>
            <a:ext cx="55814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A1223B-C1C7-8740-AB40-01AC5CDC0DD8}"/>
              </a:ext>
            </a:extLst>
          </p:cNvPr>
          <p:cNvSpPr txBox="1"/>
          <p:nvPr/>
        </p:nvSpPr>
        <p:spPr>
          <a:xfrm>
            <a:off x="279254" y="6234262"/>
            <a:ext cx="6946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0.01</a:t>
            </a:r>
            <a:endParaRPr lang="en-US" sz="1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B3A76E-AB62-D34C-8ED2-472E46794E8B}"/>
              </a:ext>
            </a:extLst>
          </p:cNvPr>
          <p:cNvSpPr txBox="1"/>
          <p:nvPr/>
        </p:nvSpPr>
        <p:spPr>
          <a:xfrm>
            <a:off x="957634" y="6234262"/>
            <a:ext cx="6946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en-US" sz="1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715DF0-4806-1A4C-A109-15CF00ABE2FD}"/>
              </a:ext>
            </a:extLst>
          </p:cNvPr>
          <p:cNvSpPr txBox="1"/>
          <p:nvPr/>
        </p:nvSpPr>
        <p:spPr>
          <a:xfrm>
            <a:off x="1481732" y="6234262"/>
            <a:ext cx="6946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3E3BE-2436-2F42-B8C6-D1BAA6D780CB}"/>
              </a:ext>
            </a:extLst>
          </p:cNvPr>
          <p:cNvSpPr txBox="1"/>
          <p:nvPr/>
        </p:nvSpPr>
        <p:spPr>
          <a:xfrm>
            <a:off x="2133363" y="6234262"/>
            <a:ext cx="6946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A54B80-EDC2-0B40-9754-43B63F968D2D}"/>
              </a:ext>
            </a:extLst>
          </p:cNvPr>
          <p:cNvSpPr txBox="1"/>
          <p:nvPr/>
        </p:nvSpPr>
        <p:spPr>
          <a:xfrm>
            <a:off x="2707960" y="6234262"/>
            <a:ext cx="6946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041042-E871-D949-907C-DC2A6850745F}"/>
              </a:ext>
            </a:extLst>
          </p:cNvPr>
          <p:cNvSpPr/>
          <p:nvPr/>
        </p:nvSpPr>
        <p:spPr>
          <a:xfrm>
            <a:off x="3402649" y="6010837"/>
            <a:ext cx="3008469" cy="441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A09FC42-6530-CB40-B867-5356971CFA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30" t="73772" r="4329" b="11152"/>
          <a:stretch/>
        </p:blipFill>
        <p:spPr>
          <a:xfrm>
            <a:off x="3303343" y="5957223"/>
            <a:ext cx="2667779" cy="5141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63FEAA-AC76-E347-8041-C8C90C91D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919" t="75823" r="2681" b="17478"/>
          <a:stretch/>
        </p:blipFill>
        <p:spPr>
          <a:xfrm>
            <a:off x="6147764" y="6023898"/>
            <a:ext cx="235122" cy="2343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B29A483-8352-C54B-8AD2-A1AA33F3D73C}"/>
              </a:ext>
            </a:extLst>
          </p:cNvPr>
          <p:cNvSpPr txBox="1"/>
          <p:nvPr/>
        </p:nvSpPr>
        <p:spPr>
          <a:xfrm>
            <a:off x="6019101" y="6241863"/>
            <a:ext cx="7695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&gt;2.0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7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Edmonston, Randal</dc:creator>
  <cp:lastModifiedBy>Edmonston, Randal</cp:lastModifiedBy>
  <cp:revision>61</cp:revision>
  <cp:lastPrinted>2020-08-12T19:22:56Z</cp:lastPrinted>
  <dcterms:created xsi:type="dcterms:W3CDTF">2020-06-21T19:01:37Z</dcterms:created>
  <dcterms:modified xsi:type="dcterms:W3CDTF">2020-11-08T16:58:38Z</dcterms:modified>
</cp:coreProperties>
</file>