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D89D-2F16-DC40-946B-7DBD025FC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501BE-7A29-3948-AA6C-1DB5EBD86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FDBE1-FE6A-484E-ADDD-6A274827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BC43-2C69-EA44-8C77-C52E27C8CB36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40425-4644-534B-985C-4180CA98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54C1D-8457-0B4D-9539-845527E9F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0F56-E9C1-474F-A481-F80BCA14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B8C95-8E34-014D-8F59-CF9135AD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9F119-B0D5-5941-82F5-05EBA7EC1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3F67A-6193-F14E-8B27-11F695DC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BC43-2C69-EA44-8C77-C52E27C8CB36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3D853-634D-DE45-AE55-35A86368F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14768-B355-A547-8488-A93DBA0F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0F56-E9C1-474F-A481-F80BCA14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9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1FDF36-C98B-824D-97C6-BC79B3494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0BDF0-4208-8B42-AE34-2E6E5AF74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AB99B-1BAA-E04A-A572-6A32B980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BC43-2C69-EA44-8C77-C52E27C8CB36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79EA2-97B5-E046-8D2A-F33C24FC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BFE36-2233-BD44-B04A-08E1C477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0F56-E9C1-474F-A481-F80BCA14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7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A456A-1C34-054A-B5CC-BD1088A7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77F47-25D3-0240-B86C-E7D0CD93A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D5222-43C2-3942-8717-4434DEF9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BC43-2C69-EA44-8C77-C52E27C8CB36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810D6-04C5-694D-B721-9C03CAE38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486F5-DFA9-664B-9433-9F2BEBA39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0F56-E9C1-474F-A481-F80BCA14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0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E528-ABCD-754F-BB3F-9CC66AF73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D96C3-036D-4146-A165-EBE719A57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606B0-42A3-D444-A98B-5338B9EF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BC43-2C69-EA44-8C77-C52E27C8CB36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F1C7-9659-344E-BDC1-43544C97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CBBF5-6D54-A84D-9BC1-D34EFC44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0F56-E9C1-474F-A481-F80BCA14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4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9E11-7385-1B4F-A24E-521196B8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E837B-9047-9D4A-94AE-9F3B2D9D9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64B9E-D3D1-4044-B531-262F183B9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D598E-695D-C747-802A-B0C3E673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BC43-2C69-EA44-8C77-C52E27C8CB36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D4C6B-1956-0640-9DD4-488BB94C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1C779-40A6-384F-9045-844CB36A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0F56-E9C1-474F-A481-F80BCA14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0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CEBCC-BD82-ED41-8536-86D8B81D9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73B16-B983-6847-9B74-4714426A6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B889EB-8807-074E-8AEE-162DD11D2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E24700-2BDB-D94F-919F-878B851DC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FD845-C875-124E-97F5-8CA7A5C2E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9DEC2A-A1A8-2D4C-9B8C-5D8026848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BC43-2C69-EA44-8C77-C52E27C8CB36}" type="datetimeFigureOut">
              <a:rPr lang="en-US" smtClean="0"/>
              <a:t>8/11/20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7D61FA-B4FF-C348-B58E-ED1D689E7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E4287C-74DC-114D-AB9F-77E59221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0F56-E9C1-474F-A481-F80BCA14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2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6A60A-050E-6248-9286-0AE8C4E6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DADAD9-434C-C449-8FA6-0BB05B0A1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BC43-2C69-EA44-8C77-C52E27C8CB36}" type="datetimeFigureOut">
              <a:rPr lang="en-US" smtClean="0"/>
              <a:t>8/11/20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00916-BD27-7444-A97F-1FDBB656E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350E2-9143-A64E-A1CA-829D5C87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0F56-E9C1-474F-A481-F80BCA14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2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86A083-0DD5-4145-B192-EF76D970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BC43-2C69-EA44-8C77-C52E27C8CB36}" type="datetimeFigureOut">
              <a:rPr lang="en-US" smtClean="0"/>
              <a:t>8/11/20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D04FC-665C-274B-B99D-68B9B130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E6FED-5EC4-2542-B292-609A8D287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0F56-E9C1-474F-A481-F80BCA14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5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BDCDD-F88A-A34B-9F87-4CDEB02F3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2403-CD3A-5E4C-99C8-8719F8F60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E79D4-DD96-AE44-894D-951C4E525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F5AC1-C4A6-7943-BD67-C7CE1C392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BC43-2C69-EA44-8C77-C52E27C8CB36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096A9-22EB-2E47-B442-731DDEBD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F8634-54B9-8341-AC30-FB3EAC76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0F56-E9C1-474F-A481-F80BCA14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5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8FFFE-5A2E-4B45-BE53-6AFA09610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77F5C-122B-DD49-A398-6D0B63AFA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7EA1D-E371-7540-A1D5-341C9A964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4733F-A12F-BC42-AF3F-4CEFC976B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BC43-2C69-EA44-8C77-C52E27C8CB36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8DDEF-B647-4842-BC0F-17300610B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FAD97-A008-7D40-B28D-C84EBC00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0F56-E9C1-474F-A481-F80BCA14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4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503A3C-9528-E642-B6E5-46CA532AA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AE6E6-B5A8-1046-91F1-808301CF4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90CEF-E2A2-0545-96EB-871CA3D9F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FBC43-2C69-EA44-8C77-C52E27C8CB36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A044E-B354-9248-9931-8BFE6A104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72B28-EADC-5044-9254-7C6B095E4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F0F56-E9C1-474F-A481-F80BCA14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1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AF5966-B5AF-4349-BE9C-7009E3EF7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48" y="1525974"/>
            <a:ext cx="12316660" cy="43988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73E4AC-BBE1-DE48-A378-366C65136DCA}"/>
              </a:ext>
            </a:extLst>
          </p:cNvPr>
          <p:cNvSpPr txBox="1"/>
          <p:nvPr/>
        </p:nvSpPr>
        <p:spPr>
          <a:xfrm>
            <a:off x="142505" y="5107859"/>
            <a:ext cx="55814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CN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6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B38D65-5C31-E249-8344-8F247F3B7E59}"/>
              </a:ext>
            </a:extLst>
          </p:cNvPr>
          <p:cNvSpPr txBox="1"/>
          <p:nvPr/>
        </p:nvSpPr>
        <p:spPr>
          <a:xfrm>
            <a:off x="676890" y="5107859"/>
            <a:ext cx="76991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CN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sz="16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CC265B-A0E8-A649-8375-A74AFE725399}"/>
              </a:ext>
            </a:extLst>
          </p:cNvPr>
          <p:cNvSpPr txBox="1"/>
          <p:nvPr/>
        </p:nvSpPr>
        <p:spPr>
          <a:xfrm>
            <a:off x="1242956" y="5107859"/>
            <a:ext cx="55814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CN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BE1F06-55FA-C74F-928C-AAE3963E3D8C}"/>
              </a:ext>
            </a:extLst>
          </p:cNvPr>
          <p:cNvSpPr txBox="1"/>
          <p:nvPr/>
        </p:nvSpPr>
        <p:spPr>
          <a:xfrm>
            <a:off x="1733795" y="5107859"/>
            <a:ext cx="69669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CN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  <a:endParaRPr lang="en-US" sz="16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0F0067-126E-814A-A7DB-E18F81E2D0A8}"/>
              </a:ext>
            </a:extLst>
          </p:cNvPr>
          <p:cNvSpPr txBox="1"/>
          <p:nvPr/>
        </p:nvSpPr>
        <p:spPr>
          <a:xfrm>
            <a:off x="2315703" y="5107859"/>
            <a:ext cx="55814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CN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371BDE-BC69-854B-B6CF-A51FA682579E}"/>
              </a:ext>
            </a:extLst>
          </p:cNvPr>
          <p:cNvSpPr txBox="1"/>
          <p:nvPr/>
        </p:nvSpPr>
        <p:spPr>
          <a:xfrm>
            <a:off x="2850076" y="5107859"/>
            <a:ext cx="68481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CN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2.5</a:t>
            </a:r>
            <a:endParaRPr lang="en-US" sz="16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5F2DE1-FADE-8640-B17B-FE14C6B9B990}"/>
              </a:ext>
            </a:extLst>
          </p:cNvPr>
          <p:cNvSpPr txBox="1"/>
          <p:nvPr/>
        </p:nvSpPr>
        <p:spPr>
          <a:xfrm>
            <a:off x="3426047" y="5107859"/>
            <a:ext cx="55814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CN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9DBBE5-05C5-2C4C-AD65-749B8C141B9D}"/>
              </a:ext>
            </a:extLst>
          </p:cNvPr>
          <p:cNvSpPr txBox="1"/>
          <p:nvPr/>
        </p:nvSpPr>
        <p:spPr>
          <a:xfrm>
            <a:off x="4257320" y="5107859"/>
            <a:ext cx="69468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0.01</a:t>
            </a:r>
            <a:endParaRPr lang="en-US" sz="16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84C126-6B7B-BC41-96C8-F0E7CD2E048A}"/>
              </a:ext>
            </a:extLst>
          </p:cNvPr>
          <p:cNvSpPr txBox="1"/>
          <p:nvPr/>
        </p:nvSpPr>
        <p:spPr>
          <a:xfrm>
            <a:off x="5069804" y="5107859"/>
            <a:ext cx="69468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  <a:endParaRPr lang="en-US" sz="16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49B5B5-DDF5-0B46-9022-A7CB7C9E3A09}"/>
              </a:ext>
            </a:extLst>
          </p:cNvPr>
          <p:cNvSpPr txBox="1"/>
          <p:nvPr/>
        </p:nvSpPr>
        <p:spPr>
          <a:xfrm>
            <a:off x="5846663" y="5107859"/>
            <a:ext cx="69468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802CEC-AA1F-3745-A2AA-93EEE433A35F}"/>
              </a:ext>
            </a:extLst>
          </p:cNvPr>
          <p:cNvSpPr txBox="1"/>
          <p:nvPr/>
        </p:nvSpPr>
        <p:spPr>
          <a:xfrm>
            <a:off x="6784837" y="5107859"/>
            <a:ext cx="69468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16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4E920D-8CBA-CB41-AA85-124D215C1213}"/>
              </a:ext>
            </a:extLst>
          </p:cNvPr>
          <p:cNvSpPr txBox="1"/>
          <p:nvPr/>
        </p:nvSpPr>
        <p:spPr>
          <a:xfrm>
            <a:off x="7609139" y="5107859"/>
            <a:ext cx="69468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endParaRPr lang="en-US" sz="16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512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12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Edmonston, Randal</dc:creator>
  <cp:lastModifiedBy>Edmonston, Randal</cp:lastModifiedBy>
  <cp:revision>42</cp:revision>
  <cp:lastPrinted>2020-07-31T18:09:20Z</cp:lastPrinted>
  <dcterms:created xsi:type="dcterms:W3CDTF">2020-06-21T19:01:37Z</dcterms:created>
  <dcterms:modified xsi:type="dcterms:W3CDTF">2020-08-11T22:33:24Z</dcterms:modified>
</cp:coreProperties>
</file>