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sv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372870" y="647700"/>
            <a:ext cx="19821525" cy="5626735"/>
            <a:chOff x="-2162" y="1020"/>
            <a:chExt cx="31215" cy="8861"/>
          </a:xfrm>
        </p:grpSpPr>
        <p:sp>
          <p:nvSpPr>
            <p:cNvPr id="4" name="圆角矩形 3"/>
            <p:cNvSpPr/>
            <p:nvPr/>
          </p:nvSpPr>
          <p:spPr>
            <a:xfrm>
              <a:off x="376" y="1664"/>
              <a:ext cx="7384" cy="1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55" y="3662"/>
              <a:ext cx="30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Centeral Server</a:t>
              </a:r>
              <a:r>
                <a:rPr kumimoji="1"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2162" y="5095"/>
              <a:ext cx="5357" cy="3457"/>
            </a:xfrm>
            <a:prstGeom prst="roundRect">
              <a:avLst/>
            </a:prstGeom>
            <a:solidFill>
              <a:srgbClr val="F6F1F3"/>
            </a:solidFill>
            <a:ln>
              <a:solidFill>
                <a:srgbClr val="E6B9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637" y="8764"/>
              <a:ext cx="1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lient 1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-1886" y="5405"/>
              <a:ext cx="2261" cy="5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6B9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-2161" y="5293"/>
              <a:ext cx="28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global model parameters</a:t>
              </a:r>
              <a:endPara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50" y="5397"/>
              <a:ext cx="2261" cy="5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6B9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8" y="5265"/>
              <a:ext cx="24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model parameters</a:t>
              </a:r>
              <a:endPara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0" name="图形 2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-1679" y="6653"/>
              <a:ext cx="1204" cy="126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-1772" y="7913"/>
              <a:ext cx="15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data</a:t>
              </a:r>
              <a:endPara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-104" y="6946"/>
              <a:ext cx="1467" cy="82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pic>
          <p:nvPicPr>
            <p:cNvPr id="36" name="图形 3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" y="6429"/>
              <a:ext cx="1633" cy="170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-119" y="6941"/>
              <a:ext cx="146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model</a:t>
              </a:r>
              <a:endPara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线箭头连接符 38"/>
            <p:cNvCxnSpPr/>
            <p:nvPr/>
          </p:nvCxnSpPr>
          <p:spPr>
            <a:xfrm>
              <a:off x="-1029" y="5954"/>
              <a:ext cx="0" cy="699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-475" y="7283"/>
              <a:ext cx="371" cy="0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1363" y="7283"/>
              <a:ext cx="479" cy="0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 flipV="1">
              <a:off x="2265" y="5954"/>
              <a:ext cx="0" cy="616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1011" y="3766"/>
              <a:ext cx="0" cy="993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 flipV="1">
              <a:off x="2206" y="3752"/>
              <a:ext cx="0" cy="993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>
              <a:off x="4948" y="5095"/>
              <a:ext cx="5357" cy="3457"/>
            </a:xfrm>
            <a:prstGeom prst="roundRect">
              <a:avLst/>
            </a:prstGeom>
            <a:solidFill>
              <a:srgbClr val="F6F1F3"/>
            </a:solidFill>
            <a:ln>
              <a:solidFill>
                <a:srgbClr val="E6B9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223" y="5424"/>
              <a:ext cx="2261" cy="5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6B9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23" y="5298"/>
              <a:ext cx="21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global model parameters</a:t>
              </a:r>
              <a:endPara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759" y="5416"/>
              <a:ext cx="2261" cy="5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6B9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430" y="6672"/>
              <a:ext cx="1204" cy="126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337" y="7932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data</a:t>
              </a:r>
              <a:endPara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006" y="6965"/>
              <a:ext cx="1467" cy="82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pic>
          <p:nvPicPr>
            <p:cNvPr id="58" name="图形 5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56" y="6448"/>
              <a:ext cx="1633" cy="1708"/>
            </a:xfrm>
            <a:prstGeom prst="rect">
              <a:avLst/>
            </a:prstGeom>
          </p:spPr>
        </p:pic>
        <p:cxnSp>
          <p:nvCxnSpPr>
            <p:cNvPr id="60" name="直线箭头连接符 59"/>
            <p:cNvCxnSpPr/>
            <p:nvPr/>
          </p:nvCxnSpPr>
          <p:spPr>
            <a:xfrm>
              <a:off x="5899" y="5973"/>
              <a:ext cx="0" cy="699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/>
            <p:nvPr/>
          </p:nvCxnSpPr>
          <p:spPr>
            <a:xfrm>
              <a:off x="6634" y="7302"/>
              <a:ext cx="371" cy="0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8473" y="7302"/>
              <a:ext cx="479" cy="0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/>
            <p:nvPr/>
          </p:nvCxnSpPr>
          <p:spPr>
            <a:xfrm flipV="1">
              <a:off x="9473" y="5973"/>
              <a:ext cx="0" cy="616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875" y="8783"/>
              <a:ext cx="20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Client n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6077" y="3794"/>
              <a:ext cx="0" cy="993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 flipV="1">
              <a:off x="7299" y="3766"/>
              <a:ext cx="0" cy="993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>
              <a:off x="3452" y="7112"/>
              <a:ext cx="1262" cy="0"/>
            </a:xfrm>
            <a:prstGeom prst="line">
              <a:avLst/>
            </a:prstGeom>
            <a:ln w="31750">
              <a:solidFill>
                <a:srgbClr val="9DC3E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82" y="1890"/>
              <a:ext cx="1570" cy="1642"/>
            </a:xfrm>
            <a:prstGeom prst="rect">
              <a:avLst/>
            </a:prstGeom>
          </p:spPr>
        </p:pic>
        <p:pic>
          <p:nvPicPr>
            <p:cNvPr id="24" name="图形 2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3" y="1895"/>
              <a:ext cx="1570" cy="1642"/>
            </a:xfrm>
            <a:prstGeom prst="rect">
              <a:avLst/>
            </a:prstGeom>
          </p:spPr>
        </p:pic>
        <p:cxnSp>
          <p:nvCxnSpPr>
            <p:cNvPr id="25" name="直线连接符 24"/>
            <p:cNvCxnSpPr/>
            <p:nvPr/>
          </p:nvCxnSpPr>
          <p:spPr>
            <a:xfrm flipV="1">
              <a:off x="3535" y="2711"/>
              <a:ext cx="1256" cy="11"/>
            </a:xfrm>
            <a:prstGeom prst="line">
              <a:avLst/>
            </a:prstGeom>
            <a:ln w="31750">
              <a:solidFill>
                <a:srgbClr val="9DC3E6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7645" y="5291"/>
              <a:ext cx="24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model parameters</a:t>
              </a:r>
              <a:endPara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06" y="6971"/>
              <a:ext cx="146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local model</a:t>
              </a:r>
              <a:endPara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800" y="1695"/>
              <a:ext cx="1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lient 1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线箭头连接符 46"/>
            <p:cNvCxnSpPr/>
            <p:nvPr/>
          </p:nvCxnSpPr>
          <p:spPr>
            <a:xfrm flipH="1">
              <a:off x="18296" y="2575"/>
              <a:ext cx="3893" cy="1733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4056" y="9301"/>
              <a:ext cx="20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Client n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线箭头连接符 65"/>
            <p:cNvCxnSpPr/>
            <p:nvPr/>
          </p:nvCxnSpPr>
          <p:spPr>
            <a:xfrm>
              <a:off x="22189" y="2575"/>
              <a:ext cx="4421" cy="1788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线连接符 69"/>
            <p:cNvCxnSpPr/>
            <p:nvPr/>
          </p:nvCxnSpPr>
          <p:spPr>
            <a:xfrm flipV="1">
              <a:off x="21758" y="8218"/>
              <a:ext cx="912" cy="15"/>
            </a:xfrm>
            <a:prstGeom prst="line">
              <a:avLst/>
            </a:prstGeom>
            <a:ln w="31750">
              <a:solidFill>
                <a:srgbClr val="9DC3E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5513" y="1020"/>
              <a:ext cx="13540" cy="8294"/>
              <a:chOff x="14729" y="754"/>
              <a:chExt cx="13540" cy="8294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4729" y="4097"/>
                <a:ext cx="4574" cy="1555"/>
              </a:xfrm>
              <a:prstGeom prst="roundRect">
                <a:avLst/>
              </a:prstGeom>
              <a:solidFill>
                <a:srgbClr val="F6F1F3"/>
              </a:solidFill>
              <a:ln>
                <a:solidFill>
                  <a:srgbClr val="E6B9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/>
              </a:p>
            </p:txBody>
          </p:sp>
          <p:pic>
            <p:nvPicPr>
              <p:cNvPr id="27" name="图形 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4846" y="4274"/>
                <a:ext cx="1143" cy="997"/>
              </a:xfrm>
              <a:prstGeom prst="rect">
                <a:avLst/>
              </a:prstGeom>
            </p:spPr>
          </p:pic>
          <p:sp>
            <p:nvSpPr>
              <p:cNvPr id="28" name="文本框 27"/>
              <p:cNvSpPr txBox="1"/>
              <p:nvPr/>
            </p:nvSpPr>
            <p:spPr>
              <a:xfrm>
                <a:off x="14757" y="5271"/>
                <a:ext cx="147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</a:t>
                </a:r>
                <a:endParaRPr kumimoji="1"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16341" y="4506"/>
                <a:ext cx="1393" cy="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/>
              </a:p>
            </p:txBody>
          </p:sp>
          <p:pic>
            <p:nvPicPr>
              <p:cNvPr id="33" name="图形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909" y="4097"/>
                <a:ext cx="1550" cy="1351"/>
              </a:xfrm>
              <a:prstGeom prst="rect">
                <a:avLst/>
              </a:prstGeom>
            </p:spPr>
          </p:pic>
          <p:sp>
            <p:nvSpPr>
              <p:cNvPr id="34" name="文本框 33"/>
              <p:cNvSpPr txBox="1"/>
              <p:nvPr/>
            </p:nvSpPr>
            <p:spPr>
              <a:xfrm>
                <a:off x="16327" y="4502"/>
                <a:ext cx="13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model</a:t>
                </a:r>
                <a:endPara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线箭头连接符 40"/>
              <p:cNvCxnSpPr/>
              <p:nvPr/>
            </p:nvCxnSpPr>
            <p:spPr>
              <a:xfrm>
                <a:off x="15989" y="4772"/>
                <a:ext cx="352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42"/>
              <p:cNvCxnSpPr/>
              <p:nvPr/>
            </p:nvCxnSpPr>
            <p:spPr>
              <a:xfrm>
                <a:off x="17734" y="4772"/>
                <a:ext cx="455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圆角矩形 167"/>
              <p:cNvSpPr/>
              <p:nvPr/>
            </p:nvSpPr>
            <p:spPr>
              <a:xfrm>
                <a:off x="19118" y="754"/>
                <a:ext cx="4574" cy="1555"/>
              </a:xfrm>
              <a:prstGeom prst="roundRect">
                <a:avLst/>
              </a:prstGeom>
              <a:solidFill>
                <a:srgbClr val="F6F1F3"/>
              </a:solidFill>
              <a:ln>
                <a:solidFill>
                  <a:srgbClr val="E6B9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/>
              </a:p>
            </p:txBody>
          </p:sp>
          <p:pic>
            <p:nvPicPr>
              <p:cNvPr id="169" name="图形 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9235" y="931"/>
                <a:ext cx="1143" cy="997"/>
              </a:xfrm>
              <a:prstGeom prst="rect">
                <a:avLst/>
              </a:prstGeom>
            </p:spPr>
          </p:pic>
          <p:sp>
            <p:nvSpPr>
              <p:cNvPr id="170" name="文本框 169"/>
              <p:cNvSpPr txBox="1"/>
              <p:nvPr/>
            </p:nvSpPr>
            <p:spPr>
              <a:xfrm>
                <a:off x="19146" y="1928"/>
                <a:ext cx="147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</a:t>
                </a:r>
                <a:endParaRPr kumimoji="1"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>
                <a:off x="20730" y="1163"/>
                <a:ext cx="1393" cy="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/>
              </a:p>
            </p:txBody>
          </p:sp>
          <p:pic>
            <p:nvPicPr>
              <p:cNvPr id="172" name="图形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98" y="754"/>
                <a:ext cx="1550" cy="1351"/>
              </a:xfrm>
              <a:prstGeom prst="rect">
                <a:avLst/>
              </a:prstGeom>
            </p:spPr>
          </p:pic>
          <p:sp>
            <p:nvSpPr>
              <p:cNvPr id="173" name="文本框 172"/>
              <p:cNvSpPr txBox="1"/>
              <p:nvPr/>
            </p:nvSpPr>
            <p:spPr>
              <a:xfrm>
                <a:off x="20716" y="1159"/>
                <a:ext cx="13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model</a:t>
                </a:r>
                <a:endPara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线箭头连接符 40"/>
              <p:cNvCxnSpPr/>
              <p:nvPr/>
            </p:nvCxnSpPr>
            <p:spPr>
              <a:xfrm>
                <a:off x="20378" y="1429"/>
                <a:ext cx="352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线箭头连接符 42"/>
              <p:cNvCxnSpPr/>
              <p:nvPr/>
            </p:nvCxnSpPr>
            <p:spPr>
              <a:xfrm>
                <a:off x="22123" y="1429"/>
                <a:ext cx="455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圆角矩形 176"/>
              <p:cNvSpPr/>
              <p:nvPr/>
            </p:nvSpPr>
            <p:spPr>
              <a:xfrm>
                <a:off x="23539" y="4097"/>
                <a:ext cx="4574" cy="1555"/>
              </a:xfrm>
              <a:prstGeom prst="roundRect">
                <a:avLst/>
              </a:prstGeom>
              <a:solidFill>
                <a:srgbClr val="F6F1F3"/>
              </a:solidFill>
              <a:ln>
                <a:solidFill>
                  <a:srgbClr val="E6B9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/>
              </a:p>
            </p:txBody>
          </p:sp>
          <p:pic>
            <p:nvPicPr>
              <p:cNvPr id="178" name="图形 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23656" y="4274"/>
                <a:ext cx="1143" cy="997"/>
              </a:xfrm>
              <a:prstGeom prst="rect">
                <a:avLst/>
              </a:prstGeom>
            </p:spPr>
          </p:pic>
          <p:sp>
            <p:nvSpPr>
              <p:cNvPr id="179" name="文本框 178"/>
              <p:cNvSpPr txBox="1"/>
              <p:nvPr/>
            </p:nvSpPr>
            <p:spPr>
              <a:xfrm>
                <a:off x="23567" y="5271"/>
                <a:ext cx="147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</a:t>
                </a:r>
                <a:endParaRPr kumimoji="1"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圆角矩形 179"/>
              <p:cNvSpPr/>
              <p:nvPr/>
            </p:nvSpPr>
            <p:spPr>
              <a:xfrm>
                <a:off x="25151" y="4506"/>
                <a:ext cx="1393" cy="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/>
              </a:p>
            </p:txBody>
          </p:sp>
          <p:pic>
            <p:nvPicPr>
              <p:cNvPr id="181" name="图形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719" y="4097"/>
                <a:ext cx="1550" cy="1351"/>
              </a:xfrm>
              <a:prstGeom prst="rect">
                <a:avLst/>
              </a:prstGeom>
            </p:spPr>
          </p:pic>
          <p:sp>
            <p:nvSpPr>
              <p:cNvPr id="182" name="文本框 181"/>
              <p:cNvSpPr txBox="1"/>
              <p:nvPr/>
            </p:nvSpPr>
            <p:spPr>
              <a:xfrm>
                <a:off x="25137" y="4502"/>
                <a:ext cx="13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model</a:t>
                </a:r>
                <a:endPara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3" name="直线箭头连接符 40"/>
              <p:cNvCxnSpPr/>
              <p:nvPr/>
            </p:nvCxnSpPr>
            <p:spPr>
              <a:xfrm>
                <a:off x="24799" y="4772"/>
                <a:ext cx="352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42"/>
              <p:cNvCxnSpPr/>
              <p:nvPr/>
            </p:nvCxnSpPr>
            <p:spPr>
              <a:xfrm>
                <a:off x="26544" y="4772"/>
                <a:ext cx="455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圆角矩形 185"/>
              <p:cNvSpPr/>
              <p:nvPr/>
            </p:nvSpPr>
            <p:spPr>
              <a:xfrm>
                <a:off x="16340" y="7392"/>
                <a:ext cx="4574" cy="1555"/>
              </a:xfrm>
              <a:prstGeom prst="roundRect">
                <a:avLst/>
              </a:prstGeom>
              <a:solidFill>
                <a:srgbClr val="F6F1F3"/>
              </a:solidFill>
              <a:ln>
                <a:solidFill>
                  <a:srgbClr val="E6B9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/>
              </a:p>
            </p:txBody>
          </p:sp>
          <p:pic>
            <p:nvPicPr>
              <p:cNvPr id="187" name="图形 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6457" y="7569"/>
                <a:ext cx="1143" cy="997"/>
              </a:xfrm>
              <a:prstGeom prst="rect">
                <a:avLst/>
              </a:prstGeom>
            </p:spPr>
          </p:pic>
          <p:sp>
            <p:nvSpPr>
              <p:cNvPr id="188" name="文本框 187"/>
              <p:cNvSpPr txBox="1"/>
              <p:nvPr/>
            </p:nvSpPr>
            <p:spPr>
              <a:xfrm>
                <a:off x="16368" y="8566"/>
                <a:ext cx="147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</a:t>
                </a:r>
                <a:endParaRPr kumimoji="1"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>
                <a:off x="17952" y="7801"/>
                <a:ext cx="1393" cy="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/>
              </a:p>
            </p:txBody>
          </p:sp>
          <p:pic>
            <p:nvPicPr>
              <p:cNvPr id="190" name="图形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520" y="7392"/>
                <a:ext cx="1550" cy="1351"/>
              </a:xfrm>
              <a:prstGeom prst="rect">
                <a:avLst/>
              </a:prstGeom>
            </p:spPr>
          </p:pic>
          <p:sp>
            <p:nvSpPr>
              <p:cNvPr id="191" name="文本框 190"/>
              <p:cNvSpPr txBox="1"/>
              <p:nvPr/>
            </p:nvSpPr>
            <p:spPr>
              <a:xfrm>
                <a:off x="17938" y="7797"/>
                <a:ext cx="13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model</a:t>
                </a:r>
                <a:endPara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2" name="直线箭头连接符 40"/>
              <p:cNvCxnSpPr/>
              <p:nvPr/>
            </p:nvCxnSpPr>
            <p:spPr>
              <a:xfrm>
                <a:off x="17600" y="8067"/>
                <a:ext cx="352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线箭头连接符 42"/>
              <p:cNvCxnSpPr/>
              <p:nvPr/>
            </p:nvCxnSpPr>
            <p:spPr>
              <a:xfrm>
                <a:off x="19345" y="8067"/>
                <a:ext cx="455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圆角矩形 194"/>
              <p:cNvSpPr/>
              <p:nvPr/>
            </p:nvSpPr>
            <p:spPr>
              <a:xfrm>
                <a:off x="21970" y="7378"/>
                <a:ext cx="4574" cy="1555"/>
              </a:xfrm>
              <a:prstGeom prst="roundRect">
                <a:avLst/>
              </a:prstGeom>
              <a:solidFill>
                <a:srgbClr val="F6F1F3"/>
              </a:solidFill>
              <a:ln>
                <a:solidFill>
                  <a:srgbClr val="E6B9B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dirty="0"/>
              </a:p>
            </p:txBody>
          </p:sp>
          <p:pic>
            <p:nvPicPr>
              <p:cNvPr id="196" name="图形 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22087" y="7555"/>
                <a:ext cx="1143" cy="997"/>
              </a:xfrm>
              <a:prstGeom prst="rect">
                <a:avLst/>
              </a:prstGeom>
            </p:spPr>
          </p:pic>
          <p:sp>
            <p:nvSpPr>
              <p:cNvPr id="197" name="文本框 196"/>
              <p:cNvSpPr txBox="1"/>
              <p:nvPr/>
            </p:nvSpPr>
            <p:spPr>
              <a:xfrm>
                <a:off x="21998" y="8552"/>
                <a:ext cx="147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data</a:t>
                </a:r>
                <a:endParaRPr kumimoji="1"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>
                <a:off x="23582" y="7787"/>
                <a:ext cx="1393" cy="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/>
              </a:p>
            </p:txBody>
          </p:sp>
          <p:pic>
            <p:nvPicPr>
              <p:cNvPr id="199" name="图形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150" y="7378"/>
                <a:ext cx="1550" cy="1351"/>
              </a:xfrm>
              <a:prstGeom prst="rect">
                <a:avLst/>
              </a:prstGeom>
            </p:spPr>
          </p:pic>
          <p:sp>
            <p:nvSpPr>
              <p:cNvPr id="200" name="文本框 199"/>
              <p:cNvSpPr txBox="1"/>
              <p:nvPr/>
            </p:nvSpPr>
            <p:spPr>
              <a:xfrm>
                <a:off x="23568" y="7783"/>
                <a:ext cx="139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local model</a:t>
                </a:r>
                <a:endParaRPr kumimoji="1"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直线箭头连接符 40"/>
              <p:cNvCxnSpPr/>
              <p:nvPr/>
            </p:nvCxnSpPr>
            <p:spPr>
              <a:xfrm>
                <a:off x="23230" y="8053"/>
                <a:ext cx="352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线箭头连接符 42"/>
              <p:cNvCxnSpPr/>
              <p:nvPr/>
            </p:nvCxnSpPr>
            <p:spPr>
              <a:xfrm>
                <a:off x="24975" y="8053"/>
                <a:ext cx="455" cy="0"/>
              </a:xfrm>
              <a:prstGeom prst="straightConnector1">
                <a:avLst/>
              </a:prstGeom>
              <a:ln w="31750">
                <a:solidFill>
                  <a:srgbClr val="9DC3E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线箭头连接符 46"/>
            <p:cNvCxnSpPr/>
            <p:nvPr/>
          </p:nvCxnSpPr>
          <p:spPr>
            <a:xfrm>
              <a:off x="17800" y="5918"/>
              <a:ext cx="1611" cy="1740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线箭头连接符 46"/>
            <p:cNvCxnSpPr/>
            <p:nvPr/>
          </p:nvCxnSpPr>
          <p:spPr>
            <a:xfrm flipH="1">
              <a:off x="25041" y="5918"/>
              <a:ext cx="1569" cy="1726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线箭头连接符 46"/>
            <p:cNvCxnSpPr/>
            <p:nvPr/>
          </p:nvCxnSpPr>
          <p:spPr>
            <a:xfrm flipH="1">
              <a:off x="19411" y="2575"/>
              <a:ext cx="2778" cy="5083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线箭头连接符 46"/>
            <p:cNvCxnSpPr/>
            <p:nvPr/>
          </p:nvCxnSpPr>
          <p:spPr>
            <a:xfrm>
              <a:off x="22238" y="2662"/>
              <a:ext cx="2803" cy="4982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线箭头连接符 46"/>
            <p:cNvCxnSpPr/>
            <p:nvPr/>
          </p:nvCxnSpPr>
          <p:spPr>
            <a:xfrm flipH="1">
              <a:off x="20081" y="5141"/>
              <a:ext cx="4242" cy="52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线箭头连接符 46"/>
            <p:cNvCxnSpPr/>
            <p:nvPr/>
          </p:nvCxnSpPr>
          <p:spPr>
            <a:xfrm flipH="1" flipV="1">
              <a:off x="20087" y="5193"/>
              <a:ext cx="4954" cy="2451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线箭头连接符 46"/>
            <p:cNvCxnSpPr/>
            <p:nvPr/>
          </p:nvCxnSpPr>
          <p:spPr>
            <a:xfrm flipH="1">
              <a:off x="19411" y="5139"/>
              <a:ext cx="4912" cy="2519"/>
            </a:xfrm>
            <a:prstGeom prst="straightConnector1">
              <a:avLst/>
            </a:prstGeom>
            <a:ln w="31750">
              <a:solidFill>
                <a:srgbClr val="9DC3E6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15968" y="6113"/>
              <a:ext cx="1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lient 2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26610" y="6073"/>
              <a:ext cx="1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lient 3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8384" y="9301"/>
              <a:ext cx="1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lient 4</a:t>
              </a:r>
              <a:endPara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宽屏</PresentationFormat>
  <Paragraphs>52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施龙</cp:lastModifiedBy>
  <cp:revision>160</cp:revision>
  <dcterms:created xsi:type="dcterms:W3CDTF">2019-06-19T02:08:00Z</dcterms:created>
  <dcterms:modified xsi:type="dcterms:W3CDTF">2025-09-30T12:04:47Z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7603D73708DA4EFDA697D8A18DD17268_11</vt:lpwstr>
  </property>
</Properties>
</file>