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7191C1-F181-4121-B181-A11141E13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A11141-2151-4101-A131-E1A171C1F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11D1-5181-4191-81F1-41C121311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2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1/18/13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rgbClr val="b5ae53"/>
          </a:solidFill>
          <a:ln w="6480">
            <a:solidFill>
              <a:srgbClr val="6b7d72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7786800" y="4625280"/>
            <a:ext cx="761760" cy="45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1131-1101-41A1-A101-214181A1D141}" type="slidenum">
              <a:rPr lang="en-US" sz="2800">
                <a:solidFill>
                  <a:srgbClr val="47534c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" name="CustomShape 14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14" name="CustomShape 15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ln w="6480">
            <a:solidFill>
              <a:srgbClr val="6b7d72"/>
            </a:solidFill>
            <a:round/>
          </a:ln>
        </p:spPr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" name="CustomShape 2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51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564b3c"/>
                </a:solidFill>
                <a:latin typeface="Century Gothic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1/18/13</a:t>
            </a:r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51C1-1161-4111-9161-21D151113131}" type="slidenum">
              <a:rPr lang="en-US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1" name="CustomShape 2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92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3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26240" y="1719000"/>
            <a:ext cx="4038120" cy="440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564b3c"/>
                </a:solidFill>
                <a:latin typeface="Century Gothic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564b3c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648320" y="1719000"/>
            <a:ext cx="4038120" cy="44071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564b3c"/>
                </a:solidFill>
                <a:latin typeface="Century Gothic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564b3c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1/18/13</a:t>
            </a:r>
            <a:endParaRPr/>
          </a:p>
        </p:txBody>
      </p:sp>
      <p:sp>
        <p:nvSpPr>
          <p:cNvPr id="98" name="PlaceHolder 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9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F15191-3111-4101-B1A1-F1C151816161}" type="slidenum">
              <a:rPr lang="en-US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2960" y="4648320"/>
            <a:ext cx="6552720" cy="456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SwatI Agarwal, Thomas Pan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eBay Inc.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Hbase Operations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CHALLENGES/ISSUES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HBase stability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HDFS issues can impact Hbase, such as name node failure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Map/Reduce jobs can impact HBase region servers, such as high memory usage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Region stuck in migration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HBase health monitoring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HBase table maintenance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HBase table regions become unbalanced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Major compaction after row purge and updates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Software Upgrades cause big downtime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Normal hardware failures may cause issues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Stuck regions due to failed hard disk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Region servers were deadlocked due to jvm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Testing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Future Direction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High scalability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Scale out a table with more regions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Scale out the whole cluster with more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High availability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No downtime for upgrades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Adopt co-processor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Near-Real-Time Indexing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Community Acknowledgement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Kannan Muthukkaruppan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Karthik Ranganathan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Lars George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Michael Stack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Ted Yu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Todd Lipcon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Konstantin Shvachko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Overview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Pre-production cluster handling production data sets and work loads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Data storage for listed item drives eBay Search Indexing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Data storage for ranking data in the future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Leverage map reduce </a:t>
            </a:r>
            <a:r>
              <a:rPr b="1" lang="en-US" sz="2400">
                <a:solidFill>
                  <a:srgbClr val="564b3c"/>
                </a:solidFill>
                <a:latin typeface="Century Gothic"/>
              </a:rPr>
              <a:t>in the same cluster </a:t>
            </a:r>
            <a:r>
              <a:rPr lang="en-US" sz="2400">
                <a:solidFill>
                  <a:srgbClr val="564b3c"/>
                </a:solidFill>
                <a:latin typeface="Century Gothic"/>
              </a:rPr>
              <a:t>to build search index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HBASE CluSTER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172200" y="1676520"/>
            <a:ext cx="2895120" cy="520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225 Data nodes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Region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Task Tracker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Data Node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14  Enterprise Nodes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Primary Name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Secondary Name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Job Tracker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5 ZooKeeper Nodes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HBase Master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Ganglia Reporting Nodes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Spare Nodes for Failover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Node Hardware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12 2TB hard-drives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72GB 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24 cores under hyper-threading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Cluster Level Configuration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Hadoop/HBase Configuration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523880"/>
            <a:ext cx="8229240" cy="460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Region Server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Region Server JVM Heap Size: -Xmx15GB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Region Server </a:t>
            </a:r>
            <a:r>
              <a:rPr b="1" lang="en-US" sz="1000">
                <a:solidFill>
                  <a:srgbClr val="564b3c"/>
                </a:solidFill>
                <a:latin typeface="Century Gothic"/>
              </a:rPr>
              <a:t>JVM</a:t>
            </a:r>
            <a:r>
              <a:rPr lang="en-US" sz="1000">
                <a:solidFill>
                  <a:srgbClr val="564b3c"/>
                </a:solidFill>
                <a:latin typeface="Century Gothic"/>
              </a:rPr>
              <a:t> </a:t>
            </a:r>
            <a:r>
              <a:rPr b="1" lang="en-US" sz="1000">
                <a:solidFill>
                  <a:srgbClr val="564b3c"/>
                </a:solidFill>
                <a:latin typeface="Century Gothic"/>
              </a:rPr>
              <a:t>NewSize</a:t>
            </a:r>
            <a:r>
              <a:rPr lang="en-US" sz="1000">
                <a:solidFill>
                  <a:srgbClr val="564b3c"/>
                </a:solidFill>
                <a:latin typeface="Century Gothic"/>
              </a:rPr>
              <a:t>: -XX:MaxNewSize=150m -XX:NewSize=100m (XX:MaxNewSize=512m)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Number of HBase Region Server Handlers: hbase.regionserver.handler.count=50 (Matching number of active regions)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Region Server Lease Period: hbase.regionserver.lease.period=300000 (5 minutes for server side timeout as lease timeout)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Region Size: </a:t>
            </a:r>
            <a:r>
              <a:rPr b="1" lang="en-US" sz="1000">
                <a:solidFill>
                  <a:srgbClr val="564b3c"/>
                </a:solidFill>
                <a:latin typeface="Century Gothic"/>
              </a:rPr>
              <a:t>hbase.hregion.max.filesize=53687091200</a:t>
            </a:r>
            <a:r>
              <a:rPr lang="en-US" sz="1000">
                <a:solidFill>
                  <a:srgbClr val="564b3c"/>
                </a:solidFill>
                <a:latin typeface="Century Gothic"/>
              </a:rPr>
              <a:t> (50GB to avoid automatic split)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Turn off auto major compaction: </a:t>
            </a:r>
            <a:r>
              <a:rPr b="1" lang="en-US" sz="1000">
                <a:solidFill>
                  <a:srgbClr val="564b3c"/>
                </a:solidFill>
                <a:latin typeface="Century Gothic"/>
              </a:rPr>
              <a:t>hbase.hregion.majorcompaction=0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800">
                <a:solidFill>
                  <a:srgbClr val="564b3c"/>
                </a:solidFill>
                <a:latin typeface="Century Gothic"/>
              </a:rPr>
              <a:t> </a:t>
            </a:r>
            <a:r>
              <a:rPr lang="en-US" sz="1200">
                <a:solidFill>
                  <a:srgbClr val="564b3c"/>
                </a:solidFill>
                <a:latin typeface="Century Gothic"/>
              </a:rPr>
              <a:t>Read/Write cache  configuration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block cache size (read cache): hfile.block.cache.size=0.65 (65% of 15GB ~= 9.75GB)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Region Server Memstore Upper Limit: hbase.regionserver.global.memstore.upperLimit=0.10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Region Server Memstore Lower Limit: hbase.regionserver.global.memstore.lowerLimit=0.09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Scanner caching: </a:t>
            </a:r>
            <a:r>
              <a:rPr b="1" lang="en-US" sz="1000">
                <a:solidFill>
                  <a:srgbClr val="564b3c"/>
                </a:solidFill>
                <a:latin typeface="Century Gothic"/>
              </a:rPr>
              <a:t>hbase.client.scanner.caching=200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Block Multiplier: hbase.hregion.memstore.block.multiplier=4 (For memstore flush issue)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Client settings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RPC Timeout: hbase.rpc.timeout=600000 (10 minutes for client side timeout)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HBase Client Pause: hbase.client.pause=3000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Zoo Keeper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Maximum Client Count: hbase.zookeeper.property.maxClientCnxns=5000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HDFS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Block Size: dfs.block.size=134217728 (128MB)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564b3c"/>
                </a:solidFill>
                <a:latin typeface="Century Gothic"/>
              </a:rPr>
              <a:t>Data node xciever count</a:t>
            </a:r>
            <a:r>
              <a:rPr b="1" lang="en-US" sz="1000">
                <a:solidFill>
                  <a:srgbClr val="564b3c"/>
                </a:solidFill>
                <a:latin typeface="Century Gothic"/>
              </a:rPr>
              <a:t>: dfs.datanode.max.xcievers=131072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Number of mappers per node: mapred.tasktracker.map.tasks.maximum=8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Number of reducers per node: mapred.tasktracker.reduce.tasks.maximum=6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Swap turned off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HBase Tables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Multiple tables in a single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Multiple column families per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Number of columns per column family: &lt; 200.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1.45 billion rows total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Max row size: ~20KB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Average row size: ~10KB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13.01TB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Bulk load speed: ~500 Million items in 30 minutes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Random write updates: 25K records per minute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Scan speed: 2004 rows per second per region server (average version 3), 465 rows per second per region server (average version 10)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Scan speed with filters: 325~353 rows per second per region server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Hbase Tables (cont.)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Pre-split 3600 Regions per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Table is split into roughly equal sized regions.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564b3c"/>
                </a:solidFill>
                <a:latin typeface="Century Gothic"/>
              </a:rPr>
              <a:t>Important</a:t>
            </a:r>
            <a:r>
              <a:rPr lang="en-US" sz="2400">
                <a:solidFill>
                  <a:srgbClr val="564b3c"/>
                </a:solidFill>
                <a:latin typeface="Century Gothic"/>
              </a:rPr>
              <a:t> to pick well distributed keys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Currently using bit reversal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Region split has been disabled by setting very large region size.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Major compaction on demand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Purge rows periodically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Balance regions among region servers on demand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RowKey Scheme and Sharding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3862800"/>
            <a:ext cx="8229240" cy="2262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RowKey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64-bit unsigned integer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Bit reversal of document id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Document ID: 2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RowKey: 0x4000000000000000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HBase creates regions with even RowKey range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Each map task maps to each region.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MoNITORING Systems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Ganglia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Nagios Alerts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Table consistency – hbck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Table balancing – in-house tool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Region size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CPU usage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Memory usage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Disk failures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HDFS block count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……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In-house Job Monitoring System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Based on OpenTSDB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Job Counters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