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840799-D0A9-4A72-8B79-65B5B940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E79B39D-3F3F-468F-9530-FE52ED7F0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D76BB5-4B17-4629-9EBB-E7FD90D2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3979760-447D-4B04-83C1-EC93C94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EDC144-9218-4C91-906C-BA452B70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554A8F-DC3F-4846-9B13-750D6DCB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44E0193-5F40-4DE7-B1BB-1466A90F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68F3833-6FD3-4980-BF73-FB706557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B6F864-7DCB-4544-AB1E-B8215CC2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17AED7B-DE1E-4227-B594-ED7F1CAF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EFA4EC0-C6FE-41AF-A622-D1D9863B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EC8BCE7-B190-469A-A9BD-D21D7EDE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DEACA7A-F2F2-478E-BB62-98D95397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85C4B9-6965-44F1-BF39-A5DCEA09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BAE0808-4DCC-4760-8FB1-9ABFC920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1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B4A7C6-228D-48A5-B23C-650BEC47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86E6E6-DF77-43F3-93CD-E72B3172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16A4BDD-6139-4ABF-89A6-2088D18E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F1E2824-46A6-40E7-BE28-B8D2EBF4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2397D7-5ED2-48A4-B5E1-8244F2EC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6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017889-8BBC-42F5-A3B6-5BD4C372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1CD66CE-9543-42B0-AA2C-F2C36017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1E8685-47DE-4BB6-8CC1-443B4883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34E8B3F-27DE-4FDF-9D0E-77D683C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EAC924-F225-4014-A1CC-BCA49B09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4FB9C1-7D9D-4B54-A451-57FA7F88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9ACAE4-B4D2-4483-B2AA-58F6DBB1B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321ED94-0B6C-471E-B111-9F1387BC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6653D8D-94D2-413C-8BE7-CD1A554F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73158B6-7DF4-422C-BDE4-B56E32F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C907C4B-0573-4704-A0DA-3B531675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13689A-8B37-4DB4-930D-531FFBCE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973FAC5-A65A-47A8-BF3A-B5362AC9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E3B7C28-8A76-4EB7-9095-8492E00A1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5907479-52C4-4AEA-9C0D-79F6F6660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B6F4C2C-F863-4A0A-863A-210A9DAFC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1BD2509-EC17-4233-8E68-4E792980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AB5831B-23D4-4B39-B0C3-3CA5F7CA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B03861-E2D6-470C-9F6A-FFF6348B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0879F9-BB8F-4E1A-BDE4-234C353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8B95D7A-6234-4094-8A58-5F04431A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8E38A32-5803-491B-90AA-F0178855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9EDA7F6-3B5C-4303-875E-42C18FD3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5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297469-E371-46E6-BC69-6CDD909C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36EE35A-DC5E-4E64-A068-D79016DA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DC5D5EE-48BA-4618-ACDF-8BBEF02B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4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1C1BC1-7D72-4F7F-A197-96729581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CD5914-4B45-489E-A1C0-C548D900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8859C40-0B4A-45FF-BCD0-BBA75100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1F9EF5E-AFB3-4BFD-BE5B-63931250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743C90-EC5F-4ED7-880D-28F9F7C9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E05EAF8-58A5-404B-A475-5B817A8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1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568F64-50BC-4361-A3D8-A705AAA1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4E5CED9-88A6-4595-942D-17A814709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C5C25EF-1CBA-48FC-AD9B-26CBD3AD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4785BAB-F893-495D-8F4A-03CB59E0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34D783F-8BCB-4746-8D2F-4685A26D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6431A66-AD75-4ECE-AD46-10C89A45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3205927-EA8B-42B2-8C7A-70EE0024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9B269D8-0D50-4191-9EC8-0F36CD06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D3E4A3F-CE79-4EEE-A1BB-9D856D789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DC31-D903-4409-BAAA-3DDCBC3AF9B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65E5D7-EDA1-49B8-A652-C4AD70236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675060-9E5F-40AC-8050-1D8E2B7F1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4F99-07C2-445B-B725-D9B6888E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59CBFBD-F359-40FB-8EED-CCB0DA9D5640}"/>
              </a:ext>
            </a:extLst>
          </p:cNvPr>
          <p:cNvSpPr/>
          <p:nvPr/>
        </p:nvSpPr>
        <p:spPr>
          <a:xfrm>
            <a:off x="2799806" y="180703"/>
            <a:ext cx="6226629" cy="3248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AEA4707-03BB-4C87-B108-ECA443B0DDFA}"/>
              </a:ext>
            </a:extLst>
          </p:cNvPr>
          <p:cNvSpPr txBox="1"/>
          <p:nvPr/>
        </p:nvSpPr>
        <p:spPr>
          <a:xfrm>
            <a:off x="3204753" y="1610622"/>
            <a:ext cx="541673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Java</a:t>
            </a:r>
            <a:r>
              <a:rPr lang="zh-CN" altLang="en-US" sz="2400" b="1" dirty="0"/>
              <a:t>守护进程</a:t>
            </a:r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7D96E7F-C7E5-49FA-9329-10AE1371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81" y="4252354"/>
            <a:ext cx="3007422" cy="22973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BC239D9-79E6-44B3-9CDE-E280AC349AB2}"/>
              </a:ext>
            </a:extLst>
          </p:cNvPr>
          <p:cNvSpPr txBox="1"/>
          <p:nvPr/>
        </p:nvSpPr>
        <p:spPr>
          <a:xfrm>
            <a:off x="4705501" y="392018"/>
            <a:ext cx="241523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zh-CN" altLang="en-US" sz="2400" b="1" dirty="0"/>
              <a:t>数据库</a:t>
            </a:r>
            <a:endParaRPr lang="en-US" altLang="zh-CN" sz="2400" b="1" dirty="0"/>
          </a:p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920654C-8C98-4F78-A89A-83A2C9FAE80E}"/>
              </a:ext>
            </a:extLst>
          </p:cNvPr>
          <p:cNvSpPr txBox="1"/>
          <p:nvPr/>
        </p:nvSpPr>
        <p:spPr>
          <a:xfrm>
            <a:off x="3341130" y="2152725"/>
            <a:ext cx="241523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服务线程（池）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79447DE-FFBA-44D2-BFB2-54ECFE5CFED7}"/>
              </a:ext>
            </a:extLst>
          </p:cNvPr>
          <p:cNvSpPr txBox="1"/>
          <p:nvPr/>
        </p:nvSpPr>
        <p:spPr>
          <a:xfrm>
            <a:off x="6040093" y="2152722"/>
            <a:ext cx="24152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/>
              <a:t>后台端</a:t>
            </a:r>
          </a:p>
          <a:p>
            <a:pPr algn="ctr"/>
            <a:r>
              <a:rPr lang="zh-CN" altLang="en-US" sz="2400" b="1" dirty="0"/>
              <a:t>服务线程（池）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73BFFCF-6672-435A-8377-6FCF893B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5" y="4066670"/>
            <a:ext cx="3759833" cy="266372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C393BA3E-1AD8-48DF-A1E1-68EE539F30B8}"/>
              </a:ext>
            </a:extLst>
          </p:cNvPr>
          <p:cNvCxnSpPr>
            <a:cxnSpLocks/>
          </p:cNvCxnSpPr>
          <p:nvPr/>
        </p:nvCxnSpPr>
        <p:spPr>
          <a:xfrm flipH="1">
            <a:off x="2715594" y="2983719"/>
            <a:ext cx="1591142" cy="12686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62F5B6B0-8AD5-4E43-A826-0C15FE4DE2C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43673" y="2983722"/>
            <a:ext cx="1005076" cy="14288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C0266B4D-B648-4AAD-A527-82931C10CC37}"/>
              </a:ext>
            </a:extLst>
          </p:cNvPr>
          <p:cNvCxnSpPr>
            <a:cxnSpLocks/>
          </p:cNvCxnSpPr>
          <p:nvPr/>
        </p:nvCxnSpPr>
        <p:spPr>
          <a:xfrm flipH="1">
            <a:off x="2020320" y="2983719"/>
            <a:ext cx="1941260" cy="1121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AFFC503D-BDE8-4197-BCBB-C38AC8C28EC4}"/>
              </a:ext>
            </a:extLst>
          </p:cNvPr>
          <p:cNvCxnSpPr>
            <a:cxnSpLocks/>
          </p:cNvCxnSpPr>
          <p:nvPr/>
        </p:nvCxnSpPr>
        <p:spPr>
          <a:xfrm>
            <a:off x="7643253" y="2983719"/>
            <a:ext cx="1631376" cy="11212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CBFF786-3C86-4DAC-9CFF-7D3C9F43665F}"/>
              </a:ext>
            </a:extLst>
          </p:cNvPr>
          <p:cNvSpPr txBox="1"/>
          <p:nvPr/>
        </p:nvSpPr>
        <p:spPr>
          <a:xfrm>
            <a:off x="772539" y="2586006"/>
            <a:ext cx="18984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对客户端开放</a:t>
            </a:r>
            <a:endParaRPr lang="en-US" altLang="zh-CN" sz="2000" dirty="0"/>
          </a:p>
          <a:p>
            <a:pPr algn="ctr">
              <a:spcAft>
                <a:spcPts val="600"/>
              </a:spcAft>
            </a:pPr>
            <a:r>
              <a:rPr lang="en-US" altLang="zh-CN" sz="2000" b="1" u="sng" dirty="0"/>
              <a:t>HTTP</a:t>
            </a:r>
            <a:r>
              <a:rPr lang="zh-CN" altLang="en-US" sz="2000" b="1" u="sng" dirty="0"/>
              <a:t>端口</a:t>
            </a:r>
            <a:endParaRPr lang="en-US" altLang="zh-CN" sz="2000" b="1" u="sng" dirty="0"/>
          </a:p>
          <a:p>
            <a:pPr algn="ctr"/>
            <a:r>
              <a:rPr lang="zh-CN" altLang="en-US" sz="2000" dirty="0"/>
              <a:t>实现</a:t>
            </a:r>
            <a:r>
              <a:rPr lang="zh-CN" altLang="en-US" sz="2000" b="1" u="sng" dirty="0"/>
              <a:t>网页展示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ED3C6212-323C-4AAC-80A2-85C215DFD351}"/>
              </a:ext>
            </a:extLst>
          </p:cNvPr>
          <p:cNvSpPr txBox="1"/>
          <p:nvPr/>
        </p:nvSpPr>
        <p:spPr>
          <a:xfrm>
            <a:off x="9222447" y="2467333"/>
            <a:ext cx="189846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对后台管理者</a:t>
            </a:r>
            <a:endParaRPr lang="en-US" altLang="zh-CN" sz="2000" dirty="0"/>
          </a:p>
          <a:p>
            <a:pPr algn="ctr">
              <a:spcAft>
                <a:spcPts val="600"/>
              </a:spcAft>
            </a:pPr>
            <a:r>
              <a:rPr lang="zh-CN" altLang="en-US" sz="2000" dirty="0"/>
              <a:t>开放</a:t>
            </a:r>
            <a:r>
              <a:rPr lang="zh-CN" altLang="en-US" sz="2000" b="1" u="sng" dirty="0"/>
              <a:t>专用端口</a:t>
            </a:r>
            <a:endParaRPr lang="en-US" altLang="zh-CN" sz="2000" b="1" u="sng" dirty="0"/>
          </a:p>
          <a:p>
            <a:pPr algn="ctr"/>
            <a:r>
              <a:rPr lang="zh-CN" altLang="en-US" sz="2000" dirty="0"/>
              <a:t>实现</a:t>
            </a:r>
            <a:r>
              <a:rPr lang="zh-CN" altLang="en-US" sz="2000" b="1" u="sng" dirty="0"/>
              <a:t>命令发送</a:t>
            </a:r>
            <a:endParaRPr lang="en-US" altLang="zh-CN" sz="2000" b="1" u="sng" dirty="0"/>
          </a:p>
          <a:p>
            <a:pPr algn="ctr"/>
            <a:r>
              <a:rPr lang="zh-CN" altLang="en-US" sz="2000" dirty="0"/>
              <a:t>和</a:t>
            </a:r>
            <a:r>
              <a:rPr lang="zh-CN" altLang="en-US" sz="2000" b="1" u="sng" dirty="0"/>
              <a:t>文件传输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006F71CD-4857-43CC-86C8-48BC15F50C0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548749" y="1407681"/>
            <a:ext cx="283726" cy="7450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C38818AB-9637-4B3F-9A6F-633BB2ED8DC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990113" y="1407681"/>
            <a:ext cx="257599" cy="74504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88F51B3E-8E8E-4A80-A515-48FD50CE2E62}"/>
              </a:ext>
            </a:extLst>
          </p:cNvPr>
          <p:cNvSpPr txBox="1"/>
          <p:nvPr/>
        </p:nvSpPr>
        <p:spPr>
          <a:xfrm>
            <a:off x="3132874" y="1210177"/>
            <a:ext cx="1898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以读为主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F7CE009F-FEC8-47C3-B552-591A40B48EC5}"/>
              </a:ext>
            </a:extLst>
          </p:cNvPr>
          <p:cNvSpPr txBox="1"/>
          <p:nvPr/>
        </p:nvSpPr>
        <p:spPr>
          <a:xfrm>
            <a:off x="6821023" y="1210177"/>
            <a:ext cx="1898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以写为主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518D8AF0-08BA-44AF-87E7-FCC71F566ADE}"/>
              </a:ext>
            </a:extLst>
          </p:cNvPr>
          <p:cNvSpPr txBox="1"/>
          <p:nvPr/>
        </p:nvSpPr>
        <p:spPr>
          <a:xfrm>
            <a:off x="2958554" y="262656"/>
            <a:ext cx="136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VPS</a:t>
            </a:r>
          </a:p>
          <a:p>
            <a:r>
              <a:rPr lang="zh-CN" altLang="en-US" sz="2400" b="1" dirty="0"/>
              <a:t>服务器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A0EE11C5-19AD-4B2F-89E5-1A4C5B19004F}"/>
              </a:ext>
            </a:extLst>
          </p:cNvPr>
          <p:cNvSpPr txBox="1"/>
          <p:nvPr/>
        </p:nvSpPr>
        <p:spPr>
          <a:xfrm>
            <a:off x="417895" y="316360"/>
            <a:ext cx="161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8507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3B9E99-6FA0-402D-8808-E261397B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55D4ADD-EF83-491E-AB00-393F4E65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573"/>
            <a:ext cx="10515600" cy="481530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PC</a:t>
            </a:r>
            <a:r>
              <a:rPr lang="zh-CN" altLang="en-US" sz="2400" dirty="0"/>
              <a:t>端后台程序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设计</a:t>
            </a:r>
            <a:r>
              <a:rPr lang="en-US" altLang="zh-CN" sz="2000" dirty="0"/>
              <a:t>PC</a:t>
            </a:r>
            <a:r>
              <a:rPr lang="zh-CN" altLang="en-US" sz="2000" dirty="0"/>
              <a:t>端后台程序界面</a:t>
            </a:r>
            <a:endParaRPr lang="en-US" altLang="zh-CN" sz="2000" dirty="0"/>
          </a:p>
          <a:p>
            <a:pPr lvl="1"/>
            <a:r>
              <a:rPr lang="zh-CN" altLang="en-US" sz="2000" dirty="0"/>
              <a:t>提供可视化的登录、打开文件、发布新闻等功能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/>
              <a:t>后台端服务程序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为</a:t>
            </a:r>
            <a:r>
              <a:rPr lang="en-US" altLang="zh-CN" sz="2000" dirty="0"/>
              <a:t>PC</a:t>
            </a:r>
            <a:r>
              <a:rPr lang="zh-CN" altLang="en-US" sz="2000" dirty="0"/>
              <a:t>端后台程序提供收发命令、传输文件的</a:t>
            </a:r>
            <a:r>
              <a:rPr lang="zh-CN" altLang="en-US" sz="2000" b="1" u="sng" dirty="0"/>
              <a:t>接口</a:t>
            </a:r>
            <a:endParaRPr lang="en-US" altLang="zh-CN" sz="2000" b="1" u="sn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/>
              <a:t>数据库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定义一套</a:t>
            </a:r>
            <a:r>
              <a:rPr lang="zh-CN" altLang="en-US" sz="2000" b="1" u="sng" dirty="0"/>
              <a:t>完整的</a:t>
            </a:r>
            <a:r>
              <a:rPr lang="zh-CN" altLang="en-US" sz="2000" dirty="0"/>
              <a:t>文件格式（新闻 </a:t>
            </a:r>
            <a:r>
              <a:rPr lang="en-US" altLang="zh-CN" sz="2000" dirty="0"/>
              <a:t>= </a:t>
            </a:r>
            <a:r>
              <a:rPr lang="zh-CN" altLang="en-US" sz="2000" dirty="0"/>
              <a:t>图片 </a:t>
            </a:r>
            <a:r>
              <a:rPr lang="en-US" altLang="zh-CN" sz="2000" dirty="0"/>
              <a:t>+ </a:t>
            </a:r>
            <a:r>
              <a:rPr lang="zh-CN" altLang="en-US" sz="2000" dirty="0"/>
              <a:t>文字 </a:t>
            </a:r>
            <a:r>
              <a:rPr lang="en-US" altLang="zh-CN" sz="2000" dirty="0"/>
              <a:t>+ ……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为两个服务器程序提供存取文件、查询状态的</a:t>
            </a:r>
            <a:r>
              <a:rPr lang="zh-CN" altLang="en-US" sz="2000" b="1" u="sng" dirty="0"/>
              <a:t>接口</a:t>
            </a:r>
            <a:endParaRPr lang="en-US" altLang="zh-CN" sz="2000" b="1" u="sn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/>
              <a:t>客户端服务程序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响应客户端请求，实时查询数据库，返回</a:t>
            </a:r>
            <a:r>
              <a:rPr lang="en-US" altLang="zh-CN" sz="2000" b="1" u="sng" dirty="0"/>
              <a:t>HTML</a:t>
            </a:r>
            <a:r>
              <a:rPr lang="zh-CN" altLang="en-US" sz="2000" dirty="0"/>
              <a:t>与</a:t>
            </a:r>
            <a:r>
              <a:rPr lang="zh-CN" altLang="en-US" sz="2000" b="1" u="sng" dirty="0"/>
              <a:t>图片</a:t>
            </a:r>
            <a:endParaRPr lang="en-US" altLang="zh-CN" sz="2000" b="1" u="sng" dirty="0"/>
          </a:p>
        </p:txBody>
      </p:sp>
    </p:spTree>
    <p:extLst>
      <p:ext uri="{BB962C8B-B14F-4D97-AF65-F5344CB8AC3E}">
        <p14:creationId xmlns:p14="http://schemas.microsoft.com/office/powerpoint/2010/main" val="4252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DBE89E-38D0-41EE-84AD-4382ADAC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44EB2FE-BBF0-4935-80CA-0B4E410D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Vultr, Japan</a:t>
            </a:r>
          </a:p>
          <a:p>
            <a:r>
              <a:rPr lang="en-US" altLang="zh-CN" dirty="0"/>
              <a:t>CentOS 7 x64</a:t>
            </a:r>
          </a:p>
          <a:p>
            <a:r>
              <a:rPr lang="en-US" altLang="zh-CN" dirty="0"/>
              <a:t>1 Core, 2048MB RAM, 55GB SSD</a:t>
            </a:r>
          </a:p>
          <a:p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45.32.44.80</a:t>
            </a:r>
          </a:p>
          <a:p>
            <a:r>
              <a:rPr lang="en-US" altLang="zh-CN" b="1" dirty="0"/>
              <a:t>Username: </a:t>
            </a:r>
            <a:r>
              <a:rPr lang="en-US" altLang="zh-CN" dirty="0"/>
              <a:t>root</a:t>
            </a:r>
          </a:p>
          <a:p>
            <a:r>
              <a:rPr lang="en-US" altLang="zh-CN" b="1" dirty="0"/>
              <a:t>Password: </a:t>
            </a:r>
            <a:r>
              <a:rPr lang="en-US" altLang="zh-CN" dirty="0"/>
              <a:t>JavaGroup10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35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486F72-C2B9-4700-BF3B-57A8724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10A76A-D040-413E-9B14-4DE5B1AC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firewall-cmd --zone=public --add-port=80/tcp </a:t>
            </a:r>
            <a:r>
              <a:rPr lang="en-US" altLang="zh-CN" dirty="0"/>
              <a:t>--</a:t>
            </a:r>
            <a:r>
              <a:rPr lang="fr-FR" altLang="zh-CN" dirty="0"/>
              <a:t>permanent</a:t>
            </a:r>
            <a:endParaRPr lang="pt-BR" altLang="zh-CN" dirty="0"/>
          </a:p>
          <a:p>
            <a:r>
              <a:rPr lang="pt-BR" altLang="zh-CN" dirty="0"/>
              <a:t>scp </a:t>
            </a:r>
            <a:r>
              <a:rPr lang="en-US" altLang="zh-CN" dirty="0"/>
              <a:t>root</a:t>
            </a:r>
            <a:r>
              <a:rPr lang="pt-BR" altLang="zh-CN" dirty="0"/>
              <a:t>@185.201.226.230:~/jdk-8u11-linux-x64.tar.gz </a:t>
            </a:r>
            <a:r>
              <a:rPr lang="en-US" altLang="zh-CN" dirty="0"/>
              <a:t>~/</a:t>
            </a:r>
            <a:r>
              <a:rPr lang="pt-BR" altLang="zh-CN" dirty="0"/>
              <a:t>jdk-8u11-linux-x64.tar.gz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2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172</Words>
  <Application>Microsoft Macintosh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等线</vt:lpstr>
      <vt:lpstr>等线 Light</vt:lpstr>
      <vt:lpstr>Office 主题​​</vt:lpstr>
      <vt:lpstr>PowerPoint 演示文稿</vt:lpstr>
      <vt:lpstr>分工</vt:lpstr>
      <vt:lpstr>服务器</vt:lpstr>
      <vt:lpstr>常用指令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书豪</dc:creator>
  <cp:lastModifiedBy>wang yanbin</cp:lastModifiedBy>
  <cp:revision>16</cp:revision>
  <dcterms:created xsi:type="dcterms:W3CDTF">2019-05-14T13:54:40Z</dcterms:created>
  <dcterms:modified xsi:type="dcterms:W3CDTF">2019-05-18T13:00:33Z</dcterms:modified>
</cp:coreProperties>
</file>