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9" r:id="rId25"/>
    <p:sldId id="285" r:id="rId26"/>
    <p:sldId id="286" r:id="rId27"/>
    <p:sldId id="287" r:id="rId28"/>
    <p:sldId id="263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D5124-2900-456B-B45A-163371A31CF0}" v="1188" dt="2024-03-16T20:46:13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71" d="100"/>
          <a:sy n="71" d="100"/>
        </p:scale>
        <p:origin x="31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don Shumway" userId="e3de340d-d4a6-4ab8-87bd-3eed0f28cea0" providerId="ADAL" clId="{569D5124-2900-456B-B45A-163371A31CF0}"/>
    <pc:docChg chg="undo redo custSel addSld delSld modSld sldOrd">
      <pc:chgData name="Landon Shumway" userId="e3de340d-d4a6-4ab8-87bd-3eed0f28cea0" providerId="ADAL" clId="{569D5124-2900-456B-B45A-163371A31CF0}" dt="2024-03-16T20:46:20.421" v="12503" actId="167"/>
      <pc:docMkLst>
        <pc:docMk/>
      </pc:docMkLst>
      <pc:sldChg chg="modSp mod">
        <pc:chgData name="Landon Shumway" userId="e3de340d-d4a6-4ab8-87bd-3eed0f28cea0" providerId="ADAL" clId="{569D5124-2900-456B-B45A-163371A31CF0}" dt="2024-03-02T17:26:25.766" v="193" actId="27636"/>
        <pc:sldMkLst>
          <pc:docMk/>
          <pc:sldMk cId="3449520196" sldId="256"/>
        </pc:sldMkLst>
        <pc:spChg chg="mod">
          <ac:chgData name="Landon Shumway" userId="e3de340d-d4a6-4ab8-87bd-3eed0f28cea0" providerId="ADAL" clId="{569D5124-2900-456B-B45A-163371A31CF0}" dt="2024-03-02T17:25:15.095" v="104" actId="313"/>
          <ac:spMkLst>
            <pc:docMk/>
            <pc:sldMk cId="3449520196" sldId="256"/>
            <ac:spMk id="2" creationId="{A553CE51-081E-BA94-24F3-E45ECEC935E6}"/>
          </ac:spMkLst>
        </pc:spChg>
        <pc:spChg chg="mod">
          <ac:chgData name="Landon Shumway" userId="e3de340d-d4a6-4ab8-87bd-3eed0f28cea0" providerId="ADAL" clId="{569D5124-2900-456B-B45A-163371A31CF0}" dt="2024-03-02T17:26:20.612" v="191" actId="1076"/>
          <ac:spMkLst>
            <pc:docMk/>
            <pc:sldMk cId="3449520196" sldId="256"/>
            <ac:spMk id="3" creationId="{44904EDD-839E-253A-2C96-AFF4089303D3}"/>
          </ac:spMkLst>
        </pc:spChg>
        <pc:spChg chg="mod">
          <ac:chgData name="Landon Shumway" userId="e3de340d-d4a6-4ab8-87bd-3eed0f28cea0" providerId="ADAL" clId="{569D5124-2900-456B-B45A-163371A31CF0}" dt="2024-03-02T17:26:25.766" v="193" actId="27636"/>
          <ac:spMkLst>
            <pc:docMk/>
            <pc:sldMk cId="3449520196" sldId="256"/>
            <ac:spMk id="4" creationId="{A826AD1A-5B5B-7953-356D-2B2E49E4FBEF}"/>
          </ac:spMkLst>
        </pc:spChg>
      </pc:sldChg>
      <pc:sldChg chg="modSp mod">
        <pc:chgData name="Landon Shumway" userId="e3de340d-d4a6-4ab8-87bd-3eed0f28cea0" providerId="ADAL" clId="{569D5124-2900-456B-B45A-163371A31CF0}" dt="2024-03-16T15:16:05.862" v="4966" actId="15"/>
        <pc:sldMkLst>
          <pc:docMk/>
          <pc:sldMk cId="4171959814" sldId="257"/>
        </pc:sldMkLst>
        <pc:spChg chg="mod">
          <ac:chgData name="Landon Shumway" userId="e3de340d-d4a6-4ab8-87bd-3eed0f28cea0" providerId="ADAL" clId="{569D5124-2900-456B-B45A-163371A31CF0}" dt="2024-03-16T15:16:05.862" v="4966" actId="15"/>
          <ac:spMkLst>
            <pc:docMk/>
            <pc:sldMk cId="4171959814" sldId="257"/>
            <ac:spMk id="3" creationId="{DA1CBB9A-1FCA-36E6-4209-8D3844028B60}"/>
          </ac:spMkLst>
        </pc:spChg>
      </pc:sldChg>
      <pc:sldChg chg="delSp modSp mod">
        <pc:chgData name="Landon Shumway" userId="e3de340d-d4a6-4ab8-87bd-3eed0f28cea0" providerId="ADAL" clId="{569D5124-2900-456B-B45A-163371A31CF0}" dt="2024-03-16T19:32:27.910" v="12458" actId="27636"/>
        <pc:sldMkLst>
          <pc:docMk/>
          <pc:sldMk cId="3282938942" sldId="258"/>
        </pc:sldMkLst>
        <pc:spChg chg="mod">
          <ac:chgData name="Landon Shumway" userId="e3de340d-d4a6-4ab8-87bd-3eed0f28cea0" providerId="ADAL" clId="{569D5124-2900-456B-B45A-163371A31CF0}" dt="2024-03-16T19:32:27.910" v="12458" actId="27636"/>
          <ac:spMkLst>
            <pc:docMk/>
            <pc:sldMk cId="3282938942" sldId="258"/>
            <ac:spMk id="3" creationId="{FD9AD160-AD8B-3DA2-C061-651BAF9E9FFD}"/>
          </ac:spMkLst>
        </pc:spChg>
        <pc:spChg chg="del">
          <ac:chgData name="Landon Shumway" userId="e3de340d-d4a6-4ab8-87bd-3eed0f28cea0" providerId="ADAL" clId="{569D5124-2900-456B-B45A-163371A31CF0}" dt="2024-03-16T19:32:24.308" v="12456" actId="478"/>
          <ac:spMkLst>
            <pc:docMk/>
            <pc:sldMk cId="3282938942" sldId="258"/>
            <ac:spMk id="4" creationId="{344E4AB7-CBA3-2F4E-6F98-6FEFE49DEB8A}"/>
          </ac:spMkLst>
        </pc:spChg>
      </pc:sldChg>
      <pc:sldChg chg="modSp mod">
        <pc:chgData name="Landon Shumway" userId="e3de340d-d4a6-4ab8-87bd-3eed0f28cea0" providerId="ADAL" clId="{569D5124-2900-456B-B45A-163371A31CF0}" dt="2024-03-02T17:56:32.224" v="1991" actId="1076"/>
        <pc:sldMkLst>
          <pc:docMk/>
          <pc:sldMk cId="451787893" sldId="259"/>
        </pc:sldMkLst>
        <pc:spChg chg="mod">
          <ac:chgData name="Landon Shumway" userId="e3de340d-d4a6-4ab8-87bd-3eed0f28cea0" providerId="ADAL" clId="{569D5124-2900-456B-B45A-163371A31CF0}" dt="2024-03-02T17:56:32.224" v="1991" actId="1076"/>
          <ac:spMkLst>
            <pc:docMk/>
            <pc:sldMk cId="451787893" sldId="259"/>
            <ac:spMk id="2" creationId="{019E569D-3CAA-803E-967F-92D66311EF63}"/>
          </ac:spMkLst>
        </pc:spChg>
        <pc:spChg chg="mod">
          <ac:chgData name="Landon Shumway" userId="e3de340d-d4a6-4ab8-87bd-3eed0f28cea0" providerId="ADAL" clId="{569D5124-2900-456B-B45A-163371A31CF0}" dt="2024-03-02T17:56:29.174" v="1990" actId="1076"/>
          <ac:spMkLst>
            <pc:docMk/>
            <pc:sldMk cId="451787893" sldId="259"/>
            <ac:spMk id="3" creationId="{F1D9F1FF-E7A0-788D-14A3-4650946A0DDA}"/>
          </ac:spMkLst>
        </pc:spChg>
      </pc:sldChg>
      <pc:sldChg chg="modSp mod ord">
        <pc:chgData name="Landon Shumway" userId="e3de340d-d4a6-4ab8-87bd-3eed0f28cea0" providerId="ADAL" clId="{569D5124-2900-456B-B45A-163371A31CF0}" dt="2024-03-16T17:02:15.868" v="7212"/>
        <pc:sldMkLst>
          <pc:docMk/>
          <pc:sldMk cId="945925981" sldId="260"/>
        </pc:sldMkLst>
        <pc:spChg chg="mod">
          <ac:chgData name="Landon Shumway" userId="e3de340d-d4a6-4ab8-87bd-3eed0f28cea0" providerId="ADAL" clId="{569D5124-2900-456B-B45A-163371A31CF0}" dt="2024-03-16T16:59:30.232" v="7149" actId="20577"/>
          <ac:spMkLst>
            <pc:docMk/>
            <pc:sldMk cId="945925981" sldId="260"/>
            <ac:spMk id="2" creationId="{9BB6AC5C-3A27-5D86-B97F-CA7C679BB5E0}"/>
          </ac:spMkLst>
        </pc:spChg>
        <pc:spChg chg="mod">
          <ac:chgData name="Landon Shumway" userId="e3de340d-d4a6-4ab8-87bd-3eed0f28cea0" providerId="ADAL" clId="{569D5124-2900-456B-B45A-163371A31CF0}" dt="2024-03-16T17:01:37.616" v="7201" actId="27636"/>
          <ac:spMkLst>
            <pc:docMk/>
            <pc:sldMk cId="945925981" sldId="260"/>
            <ac:spMk id="3" creationId="{27EFBB03-B9D4-4C80-CF2E-882FF14EAF26}"/>
          </ac:spMkLst>
        </pc:spChg>
      </pc:sldChg>
      <pc:sldChg chg="del">
        <pc:chgData name="Landon Shumway" userId="e3de340d-d4a6-4ab8-87bd-3eed0f28cea0" providerId="ADAL" clId="{569D5124-2900-456B-B45A-163371A31CF0}" dt="2024-03-16T19:01:44.069" v="11226" actId="2696"/>
        <pc:sldMkLst>
          <pc:docMk/>
          <pc:sldMk cId="1765031732" sldId="261"/>
        </pc:sldMkLst>
      </pc:sldChg>
      <pc:sldChg chg="del">
        <pc:chgData name="Landon Shumway" userId="e3de340d-d4a6-4ab8-87bd-3eed0f28cea0" providerId="ADAL" clId="{569D5124-2900-456B-B45A-163371A31CF0}" dt="2024-03-16T19:01:47.529" v="11227" actId="2696"/>
        <pc:sldMkLst>
          <pc:docMk/>
          <pc:sldMk cId="798838401" sldId="262"/>
        </pc:sldMkLst>
      </pc:sldChg>
      <pc:sldChg chg="modSp mod">
        <pc:chgData name="Landon Shumway" userId="e3de340d-d4a6-4ab8-87bd-3eed0f28cea0" providerId="ADAL" clId="{569D5124-2900-456B-B45A-163371A31CF0}" dt="2024-03-16T19:28:57.370" v="11715" actId="20577"/>
        <pc:sldMkLst>
          <pc:docMk/>
          <pc:sldMk cId="3359051752" sldId="263"/>
        </pc:sldMkLst>
        <pc:spChg chg="mod">
          <ac:chgData name="Landon Shumway" userId="e3de340d-d4a6-4ab8-87bd-3eed0f28cea0" providerId="ADAL" clId="{569D5124-2900-456B-B45A-163371A31CF0}" dt="2024-03-16T19:27:19.967" v="11248" actId="20577"/>
          <ac:spMkLst>
            <pc:docMk/>
            <pc:sldMk cId="3359051752" sldId="263"/>
            <ac:spMk id="2" creationId="{D3119DCC-351B-98E3-F083-336924BFA909}"/>
          </ac:spMkLst>
        </pc:spChg>
        <pc:spChg chg="mod">
          <ac:chgData name="Landon Shumway" userId="e3de340d-d4a6-4ab8-87bd-3eed0f28cea0" providerId="ADAL" clId="{569D5124-2900-456B-B45A-163371A31CF0}" dt="2024-03-16T19:28:57.370" v="11715" actId="20577"/>
          <ac:spMkLst>
            <pc:docMk/>
            <pc:sldMk cId="3359051752" sldId="263"/>
            <ac:spMk id="3" creationId="{55470042-D2F2-D80A-B3CE-F99AA946D3A5}"/>
          </ac:spMkLst>
        </pc:spChg>
      </pc:sldChg>
      <pc:sldChg chg="addSp delSp modSp mod">
        <pc:chgData name="Landon Shumway" userId="e3de340d-d4a6-4ab8-87bd-3eed0f28cea0" providerId="ADAL" clId="{569D5124-2900-456B-B45A-163371A31CF0}" dt="2024-03-16T16:07:56.983" v="5147" actId="1076"/>
        <pc:sldMkLst>
          <pc:docMk/>
          <pc:sldMk cId="1207959192" sldId="264"/>
        </pc:sldMkLst>
        <pc:spChg chg="del mod">
          <ac:chgData name="Landon Shumway" userId="e3de340d-d4a6-4ab8-87bd-3eed0f28cea0" providerId="ADAL" clId="{569D5124-2900-456B-B45A-163371A31CF0}" dt="2024-03-02T18:19:24.331" v="2357" actId="478"/>
          <ac:spMkLst>
            <pc:docMk/>
            <pc:sldMk cId="1207959192" sldId="264"/>
            <ac:spMk id="3" creationId="{86C2FD78-1A3D-B2D6-B604-773F2EA29B3B}"/>
          </ac:spMkLst>
        </pc:spChg>
        <pc:spChg chg="add del mod">
          <ac:chgData name="Landon Shumway" userId="e3de340d-d4a6-4ab8-87bd-3eed0f28cea0" providerId="ADAL" clId="{569D5124-2900-456B-B45A-163371A31CF0}" dt="2024-03-02T18:19:55.855" v="2364" actId="478"/>
          <ac:spMkLst>
            <pc:docMk/>
            <pc:sldMk cId="1207959192" sldId="264"/>
            <ac:spMk id="23" creationId="{DD8247E9-1344-867E-4672-1FEC3C065DDA}"/>
          </ac:spMkLst>
        </pc:spChg>
        <pc:spChg chg="add del mod">
          <ac:chgData name="Landon Shumway" userId="e3de340d-d4a6-4ab8-87bd-3eed0f28cea0" providerId="ADAL" clId="{569D5124-2900-456B-B45A-163371A31CF0}" dt="2024-03-02T18:20:08.994" v="2372" actId="478"/>
          <ac:spMkLst>
            <pc:docMk/>
            <pc:sldMk cId="1207959192" sldId="264"/>
            <ac:spMk id="24" creationId="{B1F65761-C007-E066-3408-2D233FAE5961}"/>
          </ac:spMkLst>
        </pc:spChg>
        <pc:picChg chg="mod ord replST">
          <ac:chgData name="Landon Shumway" userId="e3de340d-d4a6-4ab8-87bd-3eed0f28cea0" providerId="ADAL" clId="{569D5124-2900-456B-B45A-163371A31CF0}" dt="2024-03-16T16:07:47.616" v="5143" actId="14100"/>
          <ac:picMkLst>
            <pc:docMk/>
            <pc:sldMk cId="1207959192" sldId="264"/>
            <ac:picMk id="4" creationId="{5E3082D3-2345-D787-48F1-6CC1AA309031}"/>
          </ac:picMkLst>
        </pc:picChg>
        <pc:picChg chg="del mod replST">
          <ac:chgData name="Landon Shumway" userId="e3de340d-d4a6-4ab8-87bd-3eed0f28cea0" providerId="ADAL" clId="{569D5124-2900-456B-B45A-163371A31CF0}" dt="2024-03-02T18:04:20.954" v="2151" actId="478"/>
          <ac:picMkLst>
            <pc:docMk/>
            <pc:sldMk cId="1207959192" sldId="264"/>
            <ac:picMk id="5" creationId="{75E0CF1D-9A97-6B3C-AD01-13FA25337C98}"/>
          </ac:picMkLst>
        </pc:picChg>
        <pc:picChg chg="del mod ord replST">
          <ac:chgData name="Landon Shumway" userId="e3de340d-d4a6-4ab8-87bd-3eed0f28cea0" providerId="ADAL" clId="{569D5124-2900-456B-B45A-163371A31CF0}" dt="2024-03-02T18:08:58.356" v="2181" actId="478"/>
          <ac:picMkLst>
            <pc:docMk/>
            <pc:sldMk cId="1207959192" sldId="264"/>
            <ac:picMk id="7" creationId="{CDAA0371-1BC0-3F8F-A949-0C1A8306A6B7}"/>
          </ac:picMkLst>
        </pc:picChg>
        <pc:picChg chg="add mod">
          <ac:chgData name="Landon Shumway" userId="e3de340d-d4a6-4ab8-87bd-3eed0f28cea0" providerId="ADAL" clId="{569D5124-2900-456B-B45A-163371A31CF0}" dt="2024-03-16T16:07:56.983" v="5147" actId="1076"/>
          <ac:picMkLst>
            <pc:docMk/>
            <pc:sldMk cId="1207959192" sldId="264"/>
            <ac:picMk id="9" creationId="{DC450870-382A-F5C2-0C5C-AAB9ADBA95A6}"/>
          </ac:picMkLst>
        </pc:picChg>
        <pc:picChg chg="del mod ord replST">
          <ac:chgData name="Landon Shumway" userId="e3de340d-d4a6-4ab8-87bd-3eed0f28cea0" providerId="ADAL" clId="{569D5124-2900-456B-B45A-163371A31CF0}" dt="2024-03-02T18:09:14.115" v="2184" actId="478"/>
          <ac:picMkLst>
            <pc:docMk/>
            <pc:sldMk cId="1207959192" sldId="264"/>
            <ac:picMk id="9" creationId="{EE6A46E1-E8BC-4468-8865-2D618E8B9E56}"/>
          </ac:picMkLst>
        </pc:picChg>
        <pc:picChg chg="del mod replST">
          <ac:chgData name="Landon Shumway" userId="e3de340d-d4a6-4ab8-87bd-3eed0f28cea0" providerId="ADAL" clId="{569D5124-2900-456B-B45A-163371A31CF0}" dt="2024-03-02T18:10:14.936" v="2237" actId="478"/>
          <ac:picMkLst>
            <pc:docMk/>
            <pc:sldMk cId="1207959192" sldId="264"/>
            <ac:picMk id="11" creationId="{A8FD0F6C-4884-1D35-C055-271187EA57FD}"/>
          </ac:picMkLst>
        </pc:picChg>
        <pc:picChg chg="del mod ord replST">
          <ac:chgData name="Landon Shumway" userId="e3de340d-d4a6-4ab8-87bd-3eed0f28cea0" providerId="ADAL" clId="{569D5124-2900-456B-B45A-163371A31CF0}" dt="2024-03-02T18:10:32.407" v="2267" actId="478"/>
          <ac:picMkLst>
            <pc:docMk/>
            <pc:sldMk cId="1207959192" sldId="264"/>
            <ac:picMk id="13" creationId="{13B0EE8C-9C9A-795A-688A-AD794F8C4066}"/>
          </ac:picMkLst>
        </pc:picChg>
        <pc:picChg chg="del mod ord replST">
          <ac:chgData name="Landon Shumway" userId="e3de340d-d4a6-4ab8-87bd-3eed0f28cea0" providerId="ADAL" clId="{569D5124-2900-456B-B45A-163371A31CF0}" dt="2024-03-02T18:10:50.755" v="2297" actId="478"/>
          <ac:picMkLst>
            <pc:docMk/>
            <pc:sldMk cId="1207959192" sldId="264"/>
            <ac:picMk id="15" creationId="{1C73E8FD-71B9-0FD8-81A6-94A0B48550F8}"/>
          </ac:picMkLst>
        </pc:picChg>
        <pc:picChg chg="del mod ord replST">
          <ac:chgData name="Landon Shumway" userId="e3de340d-d4a6-4ab8-87bd-3eed0f28cea0" providerId="ADAL" clId="{569D5124-2900-456B-B45A-163371A31CF0}" dt="2024-03-02T18:11:11.535" v="2329" actId="478"/>
          <ac:picMkLst>
            <pc:docMk/>
            <pc:sldMk cId="1207959192" sldId="264"/>
            <ac:picMk id="17" creationId="{135D58D5-F0A4-0978-A954-EB5907B26626}"/>
          </ac:picMkLst>
        </pc:picChg>
        <pc:picChg chg="del mod ord replST">
          <ac:chgData name="Landon Shumway" userId="e3de340d-d4a6-4ab8-87bd-3eed0f28cea0" providerId="ADAL" clId="{569D5124-2900-456B-B45A-163371A31CF0}" dt="2024-03-02T19:33:45.854" v="3200" actId="478"/>
          <ac:picMkLst>
            <pc:docMk/>
            <pc:sldMk cId="1207959192" sldId="264"/>
            <ac:picMk id="19" creationId="{33BFCCF2-18B1-C1FA-EFAC-83C7670352BD}"/>
          </ac:picMkLst>
        </pc:picChg>
        <pc:picChg chg="del mod replST">
          <ac:chgData name="Landon Shumway" userId="e3de340d-d4a6-4ab8-87bd-3eed0f28cea0" providerId="ADAL" clId="{569D5124-2900-456B-B45A-163371A31CF0}" dt="2024-03-02T18:20:43.220" v="2400" actId="478"/>
          <ac:picMkLst>
            <pc:docMk/>
            <pc:sldMk cId="1207959192" sldId="264"/>
            <ac:picMk id="21" creationId="{81B8C30C-979A-B10D-0F1E-F463F6DBEB16}"/>
          </ac:picMkLst>
        </pc:picChg>
        <pc:picChg chg="del mod ord replST">
          <ac:chgData name="Landon Shumway" userId="e3de340d-d4a6-4ab8-87bd-3eed0f28cea0" providerId="ADAL" clId="{569D5124-2900-456B-B45A-163371A31CF0}" dt="2024-03-02T19:30:04.966" v="2986" actId="478"/>
          <ac:picMkLst>
            <pc:docMk/>
            <pc:sldMk cId="1207959192" sldId="264"/>
            <ac:picMk id="26" creationId="{B80D6A8C-310E-713B-6046-322A39660C3D}"/>
          </ac:picMkLst>
        </pc:picChg>
        <pc:picChg chg="del mod ord replST">
          <ac:chgData name="Landon Shumway" userId="e3de340d-d4a6-4ab8-87bd-3eed0f28cea0" providerId="ADAL" clId="{569D5124-2900-456B-B45A-163371A31CF0}" dt="2024-03-02T19:30:37.335" v="3016" actId="478"/>
          <ac:picMkLst>
            <pc:docMk/>
            <pc:sldMk cId="1207959192" sldId="264"/>
            <ac:picMk id="28" creationId="{F60405D1-BADD-F676-4AD3-0F3C44D2FBF9}"/>
          </ac:picMkLst>
        </pc:picChg>
        <pc:picChg chg="del mod ord replST">
          <ac:chgData name="Landon Shumway" userId="e3de340d-d4a6-4ab8-87bd-3eed0f28cea0" providerId="ADAL" clId="{569D5124-2900-456B-B45A-163371A31CF0}" dt="2024-03-02T19:31:07.229" v="3046" actId="478"/>
          <ac:picMkLst>
            <pc:docMk/>
            <pc:sldMk cId="1207959192" sldId="264"/>
            <ac:picMk id="30" creationId="{E73A00EA-722B-0D75-690A-24893CFF22A6}"/>
          </ac:picMkLst>
        </pc:picChg>
        <pc:picChg chg="del mod ord replST">
          <ac:chgData name="Landon Shumway" userId="e3de340d-d4a6-4ab8-87bd-3eed0f28cea0" providerId="ADAL" clId="{569D5124-2900-456B-B45A-163371A31CF0}" dt="2024-03-02T19:31:32.166" v="3076" actId="478"/>
          <ac:picMkLst>
            <pc:docMk/>
            <pc:sldMk cId="1207959192" sldId="264"/>
            <ac:picMk id="32" creationId="{8E6F0CF8-882D-0D52-DEED-0B4C65D9ADFB}"/>
          </ac:picMkLst>
        </pc:picChg>
        <pc:picChg chg="del mod ord replST">
          <ac:chgData name="Landon Shumway" userId="e3de340d-d4a6-4ab8-87bd-3eed0f28cea0" providerId="ADAL" clId="{569D5124-2900-456B-B45A-163371A31CF0}" dt="2024-03-02T19:31:57.102" v="3106" actId="478"/>
          <ac:picMkLst>
            <pc:docMk/>
            <pc:sldMk cId="1207959192" sldId="264"/>
            <ac:picMk id="34" creationId="{A9B85450-3245-77F2-74A5-63EF9BF37D2A}"/>
          </ac:picMkLst>
        </pc:picChg>
        <pc:picChg chg="del mod ord replST">
          <ac:chgData name="Landon Shumway" userId="e3de340d-d4a6-4ab8-87bd-3eed0f28cea0" providerId="ADAL" clId="{569D5124-2900-456B-B45A-163371A31CF0}" dt="2024-03-02T19:32:30.374" v="3137" actId="478"/>
          <ac:picMkLst>
            <pc:docMk/>
            <pc:sldMk cId="1207959192" sldId="264"/>
            <ac:picMk id="36" creationId="{D394FD85-E20E-6DF7-3FD5-784025B2E5BE}"/>
          </ac:picMkLst>
        </pc:picChg>
        <pc:picChg chg="del mod ord replST">
          <ac:chgData name="Landon Shumway" userId="e3de340d-d4a6-4ab8-87bd-3eed0f28cea0" providerId="ADAL" clId="{569D5124-2900-456B-B45A-163371A31CF0}" dt="2024-03-02T19:33:22.064" v="3168" actId="478"/>
          <ac:picMkLst>
            <pc:docMk/>
            <pc:sldMk cId="1207959192" sldId="264"/>
            <ac:picMk id="38" creationId="{C29080FD-625A-E0EF-D688-7C0735C02538}"/>
          </ac:picMkLst>
        </pc:picChg>
        <pc:picChg chg="del mod ord replST">
          <ac:chgData name="Landon Shumway" userId="e3de340d-d4a6-4ab8-87bd-3eed0f28cea0" providerId="ADAL" clId="{569D5124-2900-456B-B45A-163371A31CF0}" dt="2024-03-16T15:17:23.265" v="4995" actId="478"/>
          <ac:picMkLst>
            <pc:docMk/>
            <pc:sldMk cId="1207959192" sldId="264"/>
            <ac:picMk id="40" creationId="{03AA5570-3D48-5651-358C-80ED7C162A82}"/>
          </ac:picMkLst>
        </pc:picChg>
        <pc:picChg chg="mod ord replST">
          <ac:chgData name="Landon Shumway" userId="e3de340d-d4a6-4ab8-87bd-3eed0f28cea0" providerId="ADAL" clId="{569D5124-2900-456B-B45A-163371A31CF0}" dt="2024-03-16T16:07:50.440" v="5144" actId="14100"/>
          <ac:picMkLst>
            <pc:docMk/>
            <pc:sldMk cId="1207959192" sldId="264"/>
            <ac:picMk id="42" creationId="{62BA9CBF-58DD-A561-BB26-442693D4D118}"/>
          </ac:picMkLst>
        </pc:picChg>
      </pc:sldChg>
      <pc:sldChg chg="modSp new mod">
        <pc:chgData name="Landon Shumway" userId="e3de340d-d4a6-4ab8-87bd-3eed0f28cea0" providerId="ADAL" clId="{569D5124-2900-456B-B45A-163371A31CF0}" dt="2024-03-16T15:16:57.741" v="4967" actId="20577"/>
        <pc:sldMkLst>
          <pc:docMk/>
          <pc:sldMk cId="1242717099" sldId="265"/>
        </pc:sldMkLst>
        <pc:spChg chg="mod">
          <ac:chgData name="Landon Shumway" userId="e3de340d-d4a6-4ab8-87bd-3eed0f28cea0" providerId="ADAL" clId="{569D5124-2900-456B-B45A-163371A31CF0}" dt="2024-03-02T17:54:49.700" v="1827" actId="27636"/>
          <ac:spMkLst>
            <pc:docMk/>
            <pc:sldMk cId="1242717099" sldId="265"/>
            <ac:spMk id="2" creationId="{86F31BB8-D970-581F-8772-E88A3A0B6607}"/>
          </ac:spMkLst>
        </pc:spChg>
        <pc:spChg chg="mod">
          <ac:chgData name="Landon Shumway" userId="e3de340d-d4a6-4ab8-87bd-3eed0f28cea0" providerId="ADAL" clId="{569D5124-2900-456B-B45A-163371A31CF0}" dt="2024-03-16T15:16:57.741" v="4967" actId="20577"/>
          <ac:spMkLst>
            <pc:docMk/>
            <pc:sldMk cId="1242717099" sldId="265"/>
            <ac:spMk id="3" creationId="{094091D9-CFC6-B8C4-E197-6D0C61C576EE}"/>
          </ac:spMkLst>
        </pc:spChg>
      </pc:sldChg>
      <pc:sldChg chg="add del">
        <pc:chgData name="Landon Shumway" userId="e3de340d-d4a6-4ab8-87bd-3eed0f28cea0" providerId="ADAL" clId="{569D5124-2900-456B-B45A-163371A31CF0}" dt="2024-03-02T17:56:39.834" v="1992" actId="2696"/>
        <pc:sldMkLst>
          <pc:docMk/>
          <pc:sldMk cId="1286575765" sldId="266"/>
        </pc:sldMkLst>
      </pc:sldChg>
      <pc:sldChg chg="addSp delSp modSp add del mod">
        <pc:chgData name="Landon Shumway" userId="e3de340d-d4a6-4ab8-87bd-3eed0f28cea0" providerId="ADAL" clId="{569D5124-2900-456B-B45A-163371A31CF0}" dt="2024-03-02T18:00:36.447" v="2094" actId="948"/>
        <pc:sldMkLst>
          <pc:docMk/>
          <pc:sldMk cId="3526275418" sldId="266"/>
        </pc:sldMkLst>
        <pc:spChg chg="add del mod">
          <ac:chgData name="Landon Shumway" userId="e3de340d-d4a6-4ab8-87bd-3eed0f28cea0" providerId="ADAL" clId="{569D5124-2900-456B-B45A-163371A31CF0}" dt="2024-03-02T18:00:36.447" v="2094" actId="948"/>
          <ac:spMkLst>
            <pc:docMk/>
            <pc:sldMk cId="3526275418" sldId="266"/>
            <ac:spMk id="3" creationId="{3EB98FD1-64F3-A72D-FBB6-C54E6BCDB83F}"/>
          </ac:spMkLst>
        </pc:spChg>
        <pc:spChg chg="add del mod">
          <ac:chgData name="Landon Shumway" userId="e3de340d-d4a6-4ab8-87bd-3eed0f28cea0" providerId="ADAL" clId="{569D5124-2900-456B-B45A-163371A31CF0}" dt="2024-03-02T17:57:16.974" v="2004" actId="478"/>
          <ac:spMkLst>
            <pc:docMk/>
            <pc:sldMk cId="3526275418" sldId="266"/>
            <ac:spMk id="5" creationId="{065DE7FE-E981-4A72-53A9-094A21746567}"/>
          </ac:spMkLst>
        </pc:spChg>
        <pc:spChg chg="add mod">
          <ac:chgData name="Landon Shumway" userId="e3de340d-d4a6-4ab8-87bd-3eed0f28cea0" providerId="ADAL" clId="{569D5124-2900-456B-B45A-163371A31CF0}" dt="2024-03-02T17:57:15.984" v="2002"/>
          <ac:spMkLst>
            <pc:docMk/>
            <pc:sldMk cId="3526275418" sldId="266"/>
            <ac:spMk id="6" creationId="{841C1413-966B-3683-5844-45C934CDBED7}"/>
          </ac:spMkLst>
        </pc:spChg>
      </pc:sldChg>
      <pc:sldChg chg="delSp modSp add del mod">
        <pc:chgData name="Landon Shumway" userId="e3de340d-d4a6-4ab8-87bd-3eed0f28cea0" providerId="ADAL" clId="{569D5124-2900-456B-B45A-163371A31CF0}" dt="2024-03-16T16:08:04.806" v="5148" actId="47"/>
        <pc:sldMkLst>
          <pc:docMk/>
          <pc:sldMk cId="182902314" sldId="267"/>
        </pc:sldMkLst>
        <pc:spChg chg="mod">
          <ac:chgData name="Landon Shumway" userId="e3de340d-d4a6-4ab8-87bd-3eed0f28cea0" providerId="ADAL" clId="{569D5124-2900-456B-B45A-163371A31CF0}" dt="2024-03-02T18:22:51.707" v="2420" actId="20577"/>
          <ac:spMkLst>
            <pc:docMk/>
            <pc:sldMk cId="182902314" sldId="267"/>
            <ac:spMk id="2" creationId="{0D853219-FC27-9738-B9C3-F7DD33762B6F}"/>
          </ac:spMkLst>
        </pc:spChg>
        <pc:picChg chg="del mod ord replST">
          <ac:chgData name="Landon Shumway" userId="e3de340d-d4a6-4ab8-87bd-3eed0f28cea0" providerId="ADAL" clId="{569D5124-2900-456B-B45A-163371A31CF0}" dt="2024-03-16T15:20:24.847" v="5055" actId="478"/>
          <ac:picMkLst>
            <pc:docMk/>
            <pc:sldMk cId="182902314" sldId="267"/>
            <ac:picMk id="4" creationId="{2906E2DF-8AF9-7C60-C177-E1E0B5FE3E3C}"/>
          </ac:picMkLst>
        </pc:picChg>
        <pc:picChg chg="del mod replST">
          <ac:chgData name="Landon Shumway" userId="e3de340d-d4a6-4ab8-87bd-3eed0f28cea0" providerId="ADAL" clId="{569D5124-2900-456B-B45A-163371A31CF0}" dt="2024-03-02T18:25:11.949" v="2475" actId="478"/>
          <ac:picMkLst>
            <pc:docMk/>
            <pc:sldMk cId="182902314" sldId="267"/>
            <ac:picMk id="4" creationId="{6B0BF6C2-8121-1EA2-A924-439A136666C5}"/>
          </ac:picMkLst>
        </pc:picChg>
        <pc:picChg chg="del mod ord replST">
          <ac:chgData name="Landon Shumway" userId="e3de340d-d4a6-4ab8-87bd-3eed0f28cea0" providerId="ADAL" clId="{569D5124-2900-456B-B45A-163371A31CF0}" dt="2024-03-16T16:06:20.124" v="5098" actId="478"/>
          <ac:picMkLst>
            <pc:docMk/>
            <pc:sldMk cId="182902314" sldId="267"/>
            <ac:picMk id="6" creationId="{2748E08A-FA78-A838-CB5E-0BAEE3F16581}"/>
          </ac:picMkLst>
        </pc:picChg>
        <pc:picChg chg="mod ord replST">
          <ac:chgData name="Landon Shumway" userId="e3de340d-d4a6-4ab8-87bd-3eed0f28cea0" providerId="ADAL" clId="{569D5124-2900-456B-B45A-163371A31CF0}" dt="2024-03-16T15:20:24.847" v="5057" actId="962"/>
          <ac:picMkLst>
            <pc:docMk/>
            <pc:sldMk cId="182902314" sldId="267"/>
            <ac:picMk id="7" creationId="{5326FB8A-E58A-0EA4-DC26-65D14E47E3C6}"/>
          </ac:picMkLst>
        </pc:picChg>
        <pc:picChg chg="del mod replST">
          <ac:chgData name="Landon Shumway" userId="e3de340d-d4a6-4ab8-87bd-3eed0f28cea0" providerId="ADAL" clId="{569D5124-2900-456B-B45A-163371A31CF0}" dt="2024-03-02T18:27:15.243" v="2531" actId="478"/>
          <ac:picMkLst>
            <pc:docMk/>
            <pc:sldMk cId="182902314" sldId="267"/>
            <ac:picMk id="8" creationId="{A1CB0B65-71ED-2F71-FFD4-FAA21C41C903}"/>
          </ac:picMkLst>
        </pc:picChg>
        <pc:picChg chg="del mod ord replST">
          <ac:chgData name="Landon Shumway" userId="e3de340d-d4a6-4ab8-87bd-3eed0f28cea0" providerId="ADAL" clId="{569D5124-2900-456B-B45A-163371A31CF0}" dt="2024-03-16T16:07:38.892" v="5140" actId="21"/>
          <ac:picMkLst>
            <pc:docMk/>
            <pc:sldMk cId="182902314" sldId="267"/>
            <ac:picMk id="9" creationId="{DC450870-382A-F5C2-0C5C-AAB9ADBA95A6}"/>
          </ac:picMkLst>
        </pc:picChg>
        <pc:picChg chg="del mod ord replST">
          <ac:chgData name="Landon Shumway" userId="e3de340d-d4a6-4ab8-87bd-3eed0f28cea0" providerId="ADAL" clId="{569D5124-2900-456B-B45A-163371A31CF0}" dt="2024-03-02T18:27:49.242" v="2562" actId="478"/>
          <ac:picMkLst>
            <pc:docMk/>
            <pc:sldMk cId="182902314" sldId="267"/>
            <ac:picMk id="10" creationId="{CE5E866C-410B-D106-246C-9E9BAC7C2BF1}"/>
          </ac:picMkLst>
        </pc:picChg>
        <pc:picChg chg="del mod ord replST">
          <ac:chgData name="Landon Shumway" userId="e3de340d-d4a6-4ab8-87bd-3eed0f28cea0" providerId="ADAL" clId="{569D5124-2900-456B-B45A-163371A31CF0}" dt="2024-03-16T15:19:39.335" v="5025" actId="478"/>
          <ac:picMkLst>
            <pc:docMk/>
            <pc:sldMk cId="182902314" sldId="267"/>
            <ac:picMk id="12" creationId="{690DE8AD-7D51-A52F-3D0C-521BF502BB06}"/>
          </ac:picMkLst>
        </pc:picChg>
        <pc:picChg chg="del">
          <ac:chgData name="Landon Shumway" userId="e3de340d-d4a6-4ab8-87bd-3eed0f28cea0" providerId="ADAL" clId="{569D5124-2900-456B-B45A-163371A31CF0}" dt="2024-03-02T18:22:53.802" v="2421" actId="478"/>
          <ac:picMkLst>
            <pc:docMk/>
            <pc:sldMk cId="182902314" sldId="267"/>
            <ac:picMk id="19" creationId="{94535800-E418-8600-9530-9D1A65E972F3}"/>
          </ac:picMkLst>
        </pc:picChg>
        <pc:picChg chg="del">
          <ac:chgData name="Landon Shumway" userId="e3de340d-d4a6-4ab8-87bd-3eed0f28cea0" providerId="ADAL" clId="{569D5124-2900-456B-B45A-163371A31CF0}" dt="2024-03-02T18:22:57.141" v="2422" actId="478"/>
          <ac:picMkLst>
            <pc:docMk/>
            <pc:sldMk cId="182902314" sldId="267"/>
            <ac:picMk id="26" creationId="{29A86F58-B6EC-5A8D-F8D3-5D13F12D3DDA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6:10:26.097" v="5202" actId="1036"/>
        <pc:sldMkLst>
          <pc:docMk/>
          <pc:sldMk cId="3150161544" sldId="268"/>
        </pc:sldMkLst>
        <pc:spChg chg="mod">
          <ac:chgData name="Landon Shumway" userId="e3de340d-d4a6-4ab8-87bd-3eed0f28cea0" providerId="ADAL" clId="{569D5124-2900-456B-B45A-163371A31CF0}" dt="2024-03-16T16:08:12.056" v="5165" actId="20577"/>
          <ac:spMkLst>
            <pc:docMk/>
            <pc:sldMk cId="3150161544" sldId="268"/>
            <ac:spMk id="2" creationId="{0D853219-FC27-9738-B9C3-F7DD33762B6F}"/>
          </ac:spMkLst>
        </pc:spChg>
        <pc:picChg chg="add del mod">
          <ac:chgData name="Landon Shumway" userId="e3de340d-d4a6-4ab8-87bd-3eed0f28cea0" providerId="ADAL" clId="{569D5124-2900-456B-B45A-163371A31CF0}" dt="2024-03-16T16:04:00.711" v="5063" actId="478"/>
          <ac:picMkLst>
            <pc:docMk/>
            <pc:sldMk cId="3150161544" sldId="268"/>
            <ac:picMk id="4" creationId="{96A937ED-623D-06A6-0B9A-99BE9540E35F}"/>
          </ac:picMkLst>
        </pc:picChg>
        <pc:picChg chg="del">
          <ac:chgData name="Landon Shumway" userId="e3de340d-d4a6-4ab8-87bd-3eed0f28cea0" providerId="ADAL" clId="{569D5124-2900-456B-B45A-163371A31CF0}" dt="2024-03-16T16:03:54.256" v="5059" actId="478"/>
          <ac:picMkLst>
            <pc:docMk/>
            <pc:sldMk cId="3150161544" sldId="268"/>
            <ac:picMk id="6" creationId="{2748E08A-FA78-A838-CB5E-0BAEE3F16581}"/>
          </ac:picMkLst>
        </pc:picChg>
        <pc:picChg chg="mod">
          <ac:chgData name="Landon Shumway" userId="e3de340d-d4a6-4ab8-87bd-3eed0f28cea0" providerId="ADAL" clId="{569D5124-2900-456B-B45A-163371A31CF0}" dt="2024-03-16T16:10:26.097" v="5202" actId="1036"/>
          <ac:picMkLst>
            <pc:docMk/>
            <pc:sldMk cId="3150161544" sldId="268"/>
            <ac:picMk id="7" creationId="{5326FB8A-E58A-0EA4-DC26-65D14E47E3C6}"/>
          </ac:picMkLst>
        </pc:picChg>
        <pc:picChg chg="add del mod">
          <ac:chgData name="Landon Shumway" userId="e3de340d-d4a6-4ab8-87bd-3eed0f28cea0" providerId="ADAL" clId="{569D5124-2900-456B-B45A-163371A31CF0}" dt="2024-03-16T16:05:36.096" v="5069" actId="478"/>
          <ac:picMkLst>
            <pc:docMk/>
            <pc:sldMk cId="3150161544" sldId="268"/>
            <ac:picMk id="8" creationId="{392CEBE0-AD02-2CC1-06E4-A15B76C767BD}"/>
          </ac:picMkLst>
        </pc:picChg>
        <pc:picChg chg="add del mod">
          <ac:chgData name="Landon Shumway" userId="e3de340d-d4a6-4ab8-87bd-3eed0f28cea0" providerId="ADAL" clId="{569D5124-2900-456B-B45A-163371A31CF0}" dt="2024-03-16T16:09:38.430" v="5185" actId="478"/>
          <ac:picMkLst>
            <pc:docMk/>
            <pc:sldMk cId="3150161544" sldId="268"/>
            <ac:picMk id="10" creationId="{A95E3665-8EFA-644F-306F-BF8DCAD88055}"/>
          </ac:picMkLst>
        </pc:picChg>
        <pc:picChg chg="add mod ord">
          <ac:chgData name="Landon Shumway" userId="e3de340d-d4a6-4ab8-87bd-3eed0f28cea0" providerId="ADAL" clId="{569D5124-2900-456B-B45A-163371A31CF0}" dt="2024-03-16T16:10:22.163" v="5193" actId="1076"/>
          <ac:picMkLst>
            <pc:docMk/>
            <pc:sldMk cId="3150161544" sldId="268"/>
            <ac:picMk id="12" creationId="{064438AF-D918-F34D-7629-C3E4842C6633}"/>
          </ac:picMkLst>
        </pc:picChg>
      </pc:sldChg>
      <pc:sldChg chg="addSp delSp modSp new mod">
        <pc:chgData name="Landon Shumway" userId="e3de340d-d4a6-4ab8-87bd-3eed0f28cea0" providerId="ADAL" clId="{569D5124-2900-456B-B45A-163371A31CF0}" dt="2024-03-16T16:30:23.374" v="5795" actId="1037"/>
        <pc:sldMkLst>
          <pc:docMk/>
          <pc:sldMk cId="2886280091" sldId="269"/>
        </pc:sldMkLst>
        <pc:spChg chg="mod">
          <ac:chgData name="Landon Shumway" userId="e3de340d-d4a6-4ab8-87bd-3eed0f28cea0" providerId="ADAL" clId="{569D5124-2900-456B-B45A-163371A31CF0}" dt="2024-03-16T16:11:38.805" v="5220" actId="20577"/>
          <ac:spMkLst>
            <pc:docMk/>
            <pc:sldMk cId="2886280091" sldId="269"/>
            <ac:spMk id="2" creationId="{0313A9B9-B324-DB1E-ED1F-11A7456F892B}"/>
          </ac:spMkLst>
        </pc:spChg>
        <pc:spChg chg="del">
          <ac:chgData name="Landon Shumway" userId="e3de340d-d4a6-4ab8-87bd-3eed0f28cea0" providerId="ADAL" clId="{569D5124-2900-456B-B45A-163371A31CF0}" dt="2024-03-16T16:11:50.324" v="5221" actId="478"/>
          <ac:spMkLst>
            <pc:docMk/>
            <pc:sldMk cId="2886280091" sldId="269"/>
            <ac:spMk id="3" creationId="{B458AE48-2605-14AA-802A-688F7585579E}"/>
          </ac:spMkLst>
        </pc:spChg>
        <pc:picChg chg="add del mod">
          <ac:chgData name="Landon Shumway" userId="e3de340d-d4a6-4ab8-87bd-3eed0f28cea0" providerId="ADAL" clId="{569D5124-2900-456B-B45A-163371A31CF0}" dt="2024-03-16T16:13:01.952" v="5251" actId="478"/>
          <ac:picMkLst>
            <pc:docMk/>
            <pc:sldMk cId="2886280091" sldId="269"/>
            <ac:picMk id="4" creationId="{F27F59E5-1649-3434-258B-E50F0ED8E09B}"/>
          </ac:picMkLst>
        </pc:picChg>
        <pc:picChg chg="mod ord replST">
          <ac:chgData name="Landon Shumway" userId="e3de340d-d4a6-4ab8-87bd-3eed0f28cea0" providerId="ADAL" clId="{569D5124-2900-456B-B45A-163371A31CF0}" dt="2024-03-16T16:30:23.374" v="5795" actId="1037"/>
          <ac:picMkLst>
            <pc:docMk/>
            <pc:sldMk cId="2886280091" sldId="269"/>
            <ac:picMk id="6" creationId="{1B3BEF95-C083-883A-3761-84825A66D963}"/>
          </ac:picMkLst>
        </pc:picChg>
        <pc:picChg chg="add del mod">
          <ac:chgData name="Landon Shumway" userId="e3de340d-d4a6-4ab8-87bd-3eed0f28cea0" providerId="ADAL" clId="{569D5124-2900-456B-B45A-163371A31CF0}" dt="2024-03-16T16:14:09.737" v="5283" actId="478"/>
          <ac:picMkLst>
            <pc:docMk/>
            <pc:sldMk cId="2886280091" sldId="269"/>
            <ac:picMk id="7" creationId="{DEAC6169-6DB2-CEC2-36EC-D07CDE6941F3}"/>
          </ac:picMkLst>
        </pc:picChg>
        <pc:picChg chg="del mod ord replST">
          <ac:chgData name="Landon Shumway" userId="e3de340d-d4a6-4ab8-87bd-3eed0f28cea0" providerId="ADAL" clId="{569D5124-2900-456B-B45A-163371A31CF0}" dt="2024-03-16T16:15:35.346" v="5314" actId="478"/>
          <ac:picMkLst>
            <pc:docMk/>
            <pc:sldMk cId="2886280091" sldId="269"/>
            <ac:picMk id="9" creationId="{DAF0B38A-F095-44E0-6509-8479BFBF8A9C}"/>
          </ac:picMkLst>
        </pc:picChg>
        <pc:picChg chg="del mod ord replST">
          <ac:chgData name="Landon Shumway" userId="e3de340d-d4a6-4ab8-87bd-3eed0f28cea0" providerId="ADAL" clId="{569D5124-2900-456B-B45A-163371A31CF0}" dt="2024-03-16T16:16:00.318" v="5344" actId="478"/>
          <ac:picMkLst>
            <pc:docMk/>
            <pc:sldMk cId="2886280091" sldId="269"/>
            <ac:picMk id="11" creationId="{47A3D62D-A66D-5018-9212-4CF8637990FE}"/>
          </ac:picMkLst>
        </pc:picChg>
        <pc:picChg chg="del mod ord replST">
          <ac:chgData name="Landon Shumway" userId="e3de340d-d4a6-4ab8-87bd-3eed0f28cea0" providerId="ADAL" clId="{569D5124-2900-456B-B45A-163371A31CF0}" dt="2024-03-16T16:16:33.476" v="5374" actId="478"/>
          <ac:picMkLst>
            <pc:docMk/>
            <pc:sldMk cId="2886280091" sldId="269"/>
            <ac:picMk id="13" creationId="{CAFBEFD6-C082-1448-FA32-314038E965D1}"/>
          </ac:picMkLst>
        </pc:picChg>
        <pc:picChg chg="del mod ord replST">
          <ac:chgData name="Landon Shumway" userId="e3de340d-d4a6-4ab8-87bd-3eed0f28cea0" providerId="ADAL" clId="{569D5124-2900-456B-B45A-163371A31CF0}" dt="2024-03-16T16:17:24.356" v="5404" actId="478"/>
          <ac:picMkLst>
            <pc:docMk/>
            <pc:sldMk cId="2886280091" sldId="269"/>
            <ac:picMk id="15" creationId="{13C0BBC9-6030-18F0-250E-BF0908C1FBAA}"/>
          </ac:picMkLst>
        </pc:picChg>
        <pc:picChg chg="del mod ord replST">
          <ac:chgData name="Landon Shumway" userId="e3de340d-d4a6-4ab8-87bd-3eed0f28cea0" providerId="ADAL" clId="{569D5124-2900-456B-B45A-163371A31CF0}" dt="2024-03-16T16:17:39.620" v="5434" actId="478"/>
          <ac:picMkLst>
            <pc:docMk/>
            <pc:sldMk cId="2886280091" sldId="269"/>
            <ac:picMk id="17" creationId="{53A91205-2304-16D6-CF82-692E3DA617DE}"/>
          </ac:picMkLst>
        </pc:picChg>
        <pc:picChg chg="del mod ord replST">
          <ac:chgData name="Landon Shumway" userId="e3de340d-d4a6-4ab8-87bd-3eed0f28cea0" providerId="ADAL" clId="{569D5124-2900-456B-B45A-163371A31CF0}" dt="2024-03-16T16:18:48.621" v="5464" actId="478"/>
          <ac:picMkLst>
            <pc:docMk/>
            <pc:sldMk cId="2886280091" sldId="269"/>
            <ac:picMk id="19" creationId="{FE869E24-AF90-11F2-8806-EF255AE239FF}"/>
          </ac:picMkLst>
        </pc:picChg>
        <pc:picChg chg="del mod ord replST">
          <ac:chgData name="Landon Shumway" userId="e3de340d-d4a6-4ab8-87bd-3eed0f28cea0" providerId="ADAL" clId="{569D5124-2900-456B-B45A-163371A31CF0}" dt="2024-03-16T16:19:12.654" v="5494" actId="478"/>
          <ac:picMkLst>
            <pc:docMk/>
            <pc:sldMk cId="2886280091" sldId="269"/>
            <ac:picMk id="21" creationId="{E453B126-903D-24F7-415D-FBFC3E76DE3B}"/>
          </ac:picMkLst>
        </pc:picChg>
        <pc:picChg chg="del mod ord replST">
          <ac:chgData name="Landon Shumway" userId="e3de340d-d4a6-4ab8-87bd-3eed0f28cea0" providerId="ADAL" clId="{569D5124-2900-456B-B45A-163371A31CF0}" dt="2024-03-16T16:19:36.288" v="5524" actId="478"/>
          <ac:picMkLst>
            <pc:docMk/>
            <pc:sldMk cId="2886280091" sldId="269"/>
            <ac:picMk id="23" creationId="{F16DCF5F-5973-0508-2E3D-FB6E59C7A92F}"/>
          </ac:picMkLst>
        </pc:picChg>
        <pc:picChg chg="del mod ord replST">
          <ac:chgData name="Landon Shumway" userId="e3de340d-d4a6-4ab8-87bd-3eed0f28cea0" providerId="ADAL" clId="{569D5124-2900-456B-B45A-163371A31CF0}" dt="2024-03-16T16:20:09.771" v="5554" actId="478"/>
          <ac:picMkLst>
            <pc:docMk/>
            <pc:sldMk cId="2886280091" sldId="269"/>
            <ac:picMk id="25" creationId="{8347BFC1-0F07-74CB-1370-5CB90CBA498F}"/>
          </ac:picMkLst>
        </pc:picChg>
        <pc:picChg chg="mod ord replST">
          <ac:chgData name="Landon Shumway" userId="e3de340d-d4a6-4ab8-87bd-3eed0f28cea0" providerId="ADAL" clId="{569D5124-2900-456B-B45A-163371A31CF0}" dt="2024-03-16T16:30:23.374" v="5795" actId="1037"/>
          <ac:picMkLst>
            <pc:docMk/>
            <pc:sldMk cId="2886280091" sldId="269"/>
            <ac:picMk id="27" creationId="{1DA36B3A-B60C-71AA-B0DC-2FADFC88DB24}"/>
          </ac:picMkLst>
        </pc:picChg>
        <pc:picChg chg="add del mod">
          <ac:chgData name="Landon Shumway" userId="e3de340d-d4a6-4ab8-87bd-3eed0f28cea0" providerId="ADAL" clId="{569D5124-2900-456B-B45A-163371A31CF0}" dt="2024-03-16T16:22:38.093" v="5586" actId="478"/>
          <ac:picMkLst>
            <pc:docMk/>
            <pc:sldMk cId="2886280091" sldId="269"/>
            <ac:picMk id="28" creationId="{BB53E07E-0CD5-237B-08C8-02CCBD8D9D79}"/>
          </ac:picMkLst>
        </pc:picChg>
        <pc:picChg chg="del mod ord replST">
          <ac:chgData name="Landon Shumway" userId="e3de340d-d4a6-4ab8-87bd-3eed0f28cea0" providerId="ADAL" clId="{569D5124-2900-456B-B45A-163371A31CF0}" dt="2024-03-16T16:23:17.491" v="5616" actId="478"/>
          <ac:picMkLst>
            <pc:docMk/>
            <pc:sldMk cId="2886280091" sldId="269"/>
            <ac:picMk id="30" creationId="{C6421A4D-CE1E-E9FD-6A68-308B6A55EF84}"/>
          </ac:picMkLst>
        </pc:picChg>
        <pc:picChg chg="del mod ord replST">
          <ac:chgData name="Landon Shumway" userId="e3de340d-d4a6-4ab8-87bd-3eed0f28cea0" providerId="ADAL" clId="{569D5124-2900-456B-B45A-163371A31CF0}" dt="2024-03-16T16:24:29.626" v="5646" actId="478"/>
          <ac:picMkLst>
            <pc:docMk/>
            <pc:sldMk cId="2886280091" sldId="269"/>
            <ac:picMk id="32" creationId="{89DBD432-4328-8A1B-914E-FEB38DC58C5F}"/>
          </ac:picMkLst>
        </pc:picChg>
        <pc:picChg chg="del mod ord replST">
          <ac:chgData name="Landon Shumway" userId="e3de340d-d4a6-4ab8-87bd-3eed0f28cea0" providerId="ADAL" clId="{569D5124-2900-456B-B45A-163371A31CF0}" dt="2024-03-16T16:26:20.123" v="5676" actId="478"/>
          <ac:picMkLst>
            <pc:docMk/>
            <pc:sldMk cId="2886280091" sldId="269"/>
            <ac:picMk id="34" creationId="{AB2085CC-2DF0-5D4E-96EB-40417B418AC6}"/>
          </ac:picMkLst>
        </pc:picChg>
        <pc:picChg chg="del mod ord replST">
          <ac:chgData name="Landon Shumway" userId="e3de340d-d4a6-4ab8-87bd-3eed0f28cea0" providerId="ADAL" clId="{569D5124-2900-456B-B45A-163371A31CF0}" dt="2024-03-16T16:27:25.183" v="5706" actId="478"/>
          <ac:picMkLst>
            <pc:docMk/>
            <pc:sldMk cId="2886280091" sldId="269"/>
            <ac:picMk id="36" creationId="{07EBE9C0-5349-32D8-8C47-CE55BDDC20F8}"/>
          </ac:picMkLst>
        </pc:picChg>
        <pc:picChg chg="mod ord replST">
          <ac:chgData name="Landon Shumway" userId="e3de340d-d4a6-4ab8-87bd-3eed0f28cea0" providerId="ADAL" clId="{569D5124-2900-456B-B45A-163371A31CF0}" dt="2024-03-16T16:30:23.374" v="5795" actId="1037"/>
          <ac:picMkLst>
            <pc:docMk/>
            <pc:sldMk cId="2886280091" sldId="269"/>
            <ac:picMk id="38" creationId="{DBA394E6-049B-12B9-6F63-8048B099CEB8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6:31:09.247" v="5818" actId="22"/>
        <pc:sldMkLst>
          <pc:docMk/>
          <pc:sldMk cId="4192597784" sldId="270"/>
        </pc:sldMkLst>
        <pc:spChg chg="mod">
          <ac:chgData name="Landon Shumway" userId="e3de340d-d4a6-4ab8-87bd-3eed0f28cea0" providerId="ADAL" clId="{569D5124-2900-456B-B45A-163371A31CF0}" dt="2024-03-16T16:30:35.599" v="5810" actId="20577"/>
          <ac:spMkLst>
            <pc:docMk/>
            <pc:sldMk cId="4192597784" sldId="270"/>
            <ac:spMk id="2" creationId="{0313A9B9-B324-DB1E-ED1F-11A7456F892B}"/>
          </ac:spMkLst>
        </pc:spChg>
        <pc:spChg chg="add del mod">
          <ac:chgData name="Landon Shumway" userId="e3de340d-d4a6-4ab8-87bd-3eed0f28cea0" providerId="ADAL" clId="{569D5124-2900-456B-B45A-163371A31CF0}" dt="2024-03-16T16:31:08.880" v="5817" actId="478"/>
          <ac:spMkLst>
            <pc:docMk/>
            <pc:sldMk cId="4192597784" sldId="270"/>
            <ac:spMk id="4" creationId="{00EF092B-42FE-8791-38AC-FDDAA3B93EAB}"/>
          </ac:spMkLst>
        </pc:spChg>
        <pc:picChg chg="del">
          <ac:chgData name="Landon Shumway" userId="e3de340d-d4a6-4ab8-87bd-3eed0f28cea0" providerId="ADAL" clId="{569D5124-2900-456B-B45A-163371A31CF0}" dt="2024-03-16T16:30:43.535" v="5811" actId="478"/>
          <ac:picMkLst>
            <pc:docMk/>
            <pc:sldMk cId="4192597784" sldId="270"/>
            <ac:picMk id="6" creationId="{1B3BEF95-C083-883A-3761-84825A66D963}"/>
          </ac:picMkLst>
        </pc:picChg>
        <pc:picChg chg="add">
          <ac:chgData name="Landon Shumway" userId="e3de340d-d4a6-4ab8-87bd-3eed0f28cea0" providerId="ADAL" clId="{569D5124-2900-456B-B45A-163371A31CF0}" dt="2024-03-16T16:31:09.247" v="5818" actId="22"/>
          <ac:picMkLst>
            <pc:docMk/>
            <pc:sldMk cId="4192597784" sldId="270"/>
            <ac:picMk id="7" creationId="{E9DA08C9-805D-1FB2-0110-E13BA78EEEE5}"/>
          </ac:picMkLst>
        </pc:picChg>
        <pc:picChg chg="del">
          <ac:chgData name="Landon Shumway" userId="e3de340d-d4a6-4ab8-87bd-3eed0f28cea0" providerId="ADAL" clId="{569D5124-2900-456B-B45A-163371A31CF0}" dt="2024-03-16T16:30:44.880" v="5812" actId="478"/>
          <ac:picMkLst>
            <pc:docMk/>
            <pc:sldMk cId="4192597784" sldId="270"/>
            <ac:picMk id="27" creationId="{1DA36B3A-B60C-71AA-B0DC-2FADFC88DB24}"/>
          </ac:picMkLst>
        </pc:picChg>
        <pc:picChg chg="del">
          <ac:chgData name="Landon Shumway" userId="e3de340d-d4a6-4ab8-87bd-3eed0f28cea0" providerId="ADAL" clId="{569D5124-2900-456B-B45A-163371A31CF0}" dt="2024-03-16T16:30:45.450" v="5813" actId="478"/>
          <ac:picMkLst>
            <pc:docMk/>
            <pc:sldMk cId="4192597784" sldId="270"/>
            <ac:picMk id="38" creationId="{DBA394E6-049B-12B9-6F63-8048B099CEB8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6:37:59.911" v="6124" actId="1076"/>
        <pc:sldMkLst>
          <pc:docMk/>
          <pc:sldMk cId="2720990556" sldId="271"/>
        </pc:sldMkLst>
        <pc:spChg chg="mod">
          <ac:chgData name="Landon Shumway" userId="e3de340d-d4a6-4ab8-87bd-3eed0f28cea0" providerId="ADAL" clId="{569D5124-2900-456B-B45A-163371A31CF0}" dt="2024-03-16T16:33:16.187" v="5828" actId="20577"/>
          <ac:spMkLst>
            <pc:docMk/>
            <pc:sldMk cId="2720990556" sldId="271"/>
            <ac:spMk id="2" creationId="{0313A9B9-B324-DB1E-ED1F-11A7456F892B}"/>
          </ac:spMkLst>
        </pc:spChg>
        <pc:spChg chg="add mod">
          <ac:chgData name="Landon Shumway" userId="e3de340d-d4a6-4ab8-87bd-3eed0f28cea0" providerId="ADAL" clId="{569D5124-2900-456B-B45A-163371A31CF0}" dt="2024-03-16T16:37:59.911" v="6124" actId="1076"/>
          <ac:spMkLst>
            <pc:docMk/>
            <pc:sldMk cId="2720990556" sldId="271"/>
            <ac:spMk id="8" creationId="{A881F43E-E2E6-D638-59EC-B1D8E92B27DA}"/>
          </ac:spMkLst>
        </pc:spChg>
        <pc:picChg chg="add del mod">
          <ac:chgData name="Landon Shumway" userId="e3de340d-d4a6-4ab8-87bd-3eed0f28cea0" providerId="ADAL" clId="{569D5124-2900-456B-B45A-163371A31CF0}" dt="2024-03-16T16:35:06.997" v="5837" actId="478"/>
          <ac:picMkLst>
            <pc:docMk/>
            <pc:sldMk cId="2720990556" sldId="271"/>
            <ac:picMk id="4" creationId="{FE052D92-7CE7-991C-4DDA-69956FD317C9}"/>
          </ac:picMkLst>
        </pc:picChg>
        <pc:picChg chg="add mod">
          <ac:chgData name="Landon Shumway" userId="e3de340d-d4a6-4ab8-87bd-3eed0f28cea0" providerId="ADAL" clId="{569D5124-2900-456B-B45A-163371A31CF0}" dt="2024-03-16T16:35:11.187" v="5839" actId="1076"/>
          <ac:picMkLst>
            <pc:docMk/>
            <pc:sldMk cId="2720990556" sldId="271"/>
            <ac:picMk id="6" creationId="{24E0E50A-05D3-4ADF-7A40-CB1226E42553}"/>
          </ac:picMkLst>
        </pc:picChg>
        <pc:picChg chg="del">
          <ac:chgData name="Landon Shumway" userId="e3de340d-d4a6-4ab8-87bd-3eed0f28cea0" providerId="ADAL" clId="{569D5124-2900-456B-B45A-163371A31CF0}" dt="2024-03-16T16:33:18.208" v="5829" actId="478"/>
          <ac:picMkLst>
            <pc:docMk/>
            <pc:sldMk cId="2720990556" sldId="271"/>
            <ac:picMk id="7" creationId="{E9DA08C9-805D-1FB2-0110-E13BA78EEEE5}"/>
          </ac:picMkLst>
        </pc:picChg>
      </pc:sldChg>
      <pc:sldChg chg="addSp delSp modSp new mod">
        <pc:chgData name="Landon Shumway" userId="e3de340d-d4a6-4ab8-87bd-3eed0f28cea0" providerId="ADAL" clId="{569D5124-2900-456B-B45A-163371A31CF0}" dt="2024-03-16T16:42:49.947" v="6204" actId="1076"/>
        <pc:sldMkLst>
          <pc:docMk/>
          <pc:sldMk cId="2979605331" sldId="272"/>
        </pc:sldMkLst>
        <pc:spChg chg="mod">
          <ac:chgData name="Landon Shumway" userId="e3de340d-d4a6-4ab8-87bd-3eed0f28cea0" providerId="ADAL" clId="{569D5124-2900-456B-B45A-163371A31CF0}" dt="2024-03-16T16:39:55.775" v="6167" actId="20577"/>
          <ac:spMkLst>
            <pc:docMk/>
            <pc:sldMk cId="2979605331" sldId="272"/>
            <ac:spMk id="2" creationId="{EB342F3E-5F7B-0FBE-46EB-760B2CE181A5}"/>
          </ac:spMkLst>
        </pc:spChg>
        <pc:spChg chg="del">
          <ac:chgData name="Landon Shumway" userId="e3de340d-d4a6-4ab8-87bd-3eed0f28cea0" providerId="ADAL" clId="{569D5124-2900-456B-B45A-163371A31CF0}" dt="2024-03-16T16:41:40.117" v="6168" actId="478"/>
          <ac:spMkLst>
            <pc:docMk/>
            <pc:sldMk cId="2979605331" sldId="272"/>
            <ac:spMk id="3" creationId="{D5D577C4-7590-60F4-97FE-3D8A5787DDBF}"/>
          </ac:spMkLst>
        </pc:spChg>
        <pc:picChg chg="add mod">
          <ac:chgData name="Landon Shumway" userId="e3de340d-d4a6-4ab8-87bd-3eed0f28cea0" providerId="ADAL" clId="{569D5124-2900-456B-B45A-163371A31CF0}" dt="2024-03-16T16:41:44.271" v="6170" actId="1076"/>
          <ac:picMkLst>
            <pc:docMk/>
            <pc:sldMk cId="2979605331" sldId="272"/>
            <ac:picMk id="5" creationId="{C59CCCF8-737B-7CA4-2D9A-EB9A5023B941}"/>
          </ac:picMkLst>
        </pc:picChg>
        <pc:picChg chg="add del mod">
          <ac:chgData name="Landon Shumway" userId="e3de340d-d4a6-4ab8-87bd-3eed0f28cea0" providerId="ADAL" clId="{569D5124-2900-456B-B45A-163371A31CF0}" dt="2024-03-16T16:42:29.780" v="6199" actId="478"/>
          <ac:picMkLst>
            <pc:docMk/>
            <pc:sldMk cId="2979605331" sldId="272"/>
            <ac:picMk id="6" creationId="{562DF033-BE83-A3AC-3B87-662DA5E73232}"/>
          </ac:picMkLst>
        </pc:picChg>
        <pc:picChg chg="mod ord replST">
          <ac:chgData name="Landon Shumway" userId="e3de340d-d4a6-4ab8-87bd-3eed0f28cea0" providerId="ADAL" clId="{569D5124-2900-456B-B45A-163371A31CF0}" dt="2024-03-16T16:42:49.947" v="6204" actId="1076"/>
          <ac:picMkLst>
            <pc:docMk/>
            <pc:sldMk cId="2979605331" sldId="272"/>
            <ac:picMk id="8" creationId="{29B74DAF-AACA-27B1-097C-DE373B611D44}"/>
          </ac:picMkLst>
        </pc:picChg>
      </pc:sldChg>
      <pc:sldChg chg="modSp new mod ord">
        <pc:chgData name="Landon Shumway" userId="e3de340d-d4a6-4ab8-87bd-3eed0f28cea0" providerId="ADAL" clId="{569D5124-2900-456B-B45A-163371A31CF0}" dt="2024-03-16T17:02:14.326" v="7210"/>
        <pc:sldMkLst>
          <pc:docMk/>
          <pc:sldMk cId="108221887" sldId="273"/>
        </pc:sldMkLst>
        <pc:spChg chg="mod">
          <ac:chgData name="Landon Shumway" userId="e3de340d-d4a6-4ab8-87bd-3eed0f28cea0" providerId="ADAL" clId="{569D5124-2900-456B-B45A-163371A31CF0}" dt="2024-03-16T16:44:11.661" v="6224" actId="20577"/>
          <ac:spMkLst>
            <pc:docMk/>
            <pc:sldMk cId="108221887" sldId="273"/>
            <ac:spMk id="2" creationId="{BB98FD56-845B-1C50-411C-22FBF9D3C5CE}"/>
          </ac:spMkLst>
        </pc:spChg>
        <pc:spChg chg="mod">
          <ac:chgData name="Landon Shumway" userId="e3de340d-d4a6-4ab8-87bd-3eed0f28cea0" providerId="ADAL" clId="{569D5124-2900-456B-B45A-163371A31CF0}" dt="2024-03-16T16:49:56.983" v="7087" actId="20577"/>
          <ac:spMkLst>
            <pc:docMk/>
            <pc:sldMk cId="108221887" sldId="273"/>
            <ac:spMk id="3" creationId="{7C458023-F225-9E41-7CDC-2A52757E99FD}"/>
          </ac:spMkLst>
        </pc:spChg>
      </pc:sldChg>
      <pc:sldChg chg="addSp delSp modSp new mod ord">
        <pc:chgData name="Landon Shumway" userId="e3de340d-d4a6-4ab8-87bd-3eed0f28cea0" providerId="ADAL" clId="{569D5124-2900-456B-B45A-163371A31CF0}" dt="2024-03-16T17:02:11.856" v="7208"/>
        <pc:sldMkLst>
          <pc:docMk/>
          <pc:sldMk cId="3910906975" sldId="274"/>
        </pc:sldMkLst>
        <pc:spChg chg="mod">
          <ac:chgData name="Landon Shumway" userId="e3de340d-d4a6-4ab8-87bd-3eed0f28cea0" providerId="ADAL" clId="{569D5124-2900-456B-B45A-163371A31CF0}" dt="2024-03-16T16:50:43.956" v="7108" actId="20577"/>
          <ac:spMkLst>
            <pc:docMk/>
            <pc:sldMk cId="3910906975" sldId="274"/>
            <ac:spMk id="2" creationId="{895A6B96-160D-1917-903C-610ED20467D9}"/>
          </ac:spMkLst>
        </pc:spChg>
        <pc:spChg chg="del">
          <ac:chgData name="Landon Shumway" userId="e3de340d-d4a6-4ab8-87bd-3eed0f28cea0" providerId="ADAL" clId="{569D5124-2900-456B-B45A-163371A31CF0}" dt="2024-03-16T16:54:33.594" v="7109" actId="478"/>
          <ac:spMkLst>
            <pc:docMk/>
            <pc:sldMk cId="3910906975" sldId="274"/>
            <ac:spMk id="3" creationId="{D6B42CF2-AC42-DE17-F843-AE1FD19A4B3B}"/>
          </ac:spMkLst>
        </pc:spChg>
        <pc:picChg chg="add del mod ord">
          <ac:chgData name="Landon Shumway" userId="e3de340d-d4a6-4ab8-87bd-3eed0f28cea0" providerId="ADAL" clId="{569D5124-2900-456B-B45A-163371A31CF0}" dt="2024-03-16T16:56:31.813" v="7118" actId="478"/>
          <ac:picMkLst>
            <pc:docMk/>
            <pc:sldMk cId="3910906975" sldId="274"/>
            <ac:picMk id="5" creationId="{323ABE3D-02B0-1A15-BEC4-0D5C80CDDDF9}"/>
          </ac:picMkLst>
        </pc:picChg>
        <pc:picChg chg="add mod ord">
          <ac:chgData name="Landon Shumway" userId="e3de340d-d4a6-4ab8-87bd-3eed0f28cea0" providerId="ADAL" clId="{569D5124-2900-456B-B45A-163371A31CF0}" dt="2024-03-16T16:58:11.942" v="7127" actId="1076"/>
          <ac:picMkLst>
            <pc:docMk/>
            <pc:sldMk cId="3910906975" sldId="274"/>
            <ac:picMk id="7" creationId="{D5CABB08-4AE6-40EA-3E60-769D8B9E5882}"/>
          </ac:picMkLst>
        </pc:picChg>
      </pc:sldChg>
      <pc:sldChg chg="modSp add del mod">
        <pc:chgData name="Landon Shumway" userId="e3de340d-d4a6-4ab8-87bd-3eed0f28cea0" providerId="ADAL" clId="{569D5124-2900-456B-B45A-163371A31CF0}" dt="2024-03-16T19:01:35.892" v="11225" actId="2696"/>
        <pc:sldMkLst>
          <pc:docMk/>
          <pc:sldMk cId="1124100491" sldId="275"/>
        </pc:sldMkLst>
        <pc:spChg chg="mod">
          <ac:chgData name="Landon Shumway" userId="e3de340d-d4a6-4ab8-87bd-3eed0f28cea0" providerId="ADAL" clId="{569D5124-2900-456B-B45A-163371A31CF0}" dt="2024-03-16T17:46:43.115" v="9754" actId="27636"/>
          <ac:spMkLst>
            <pc:docMk/>
            <pc:sldMk cId="1124100491" sldId="275"/>
            <ac:spMk id="3" creationId="{27EFBB03-B9D4-4C80-CF2E-882FF14EAF26}"/>
          </ac:spMkLst>
        </pc:spChg>
      </pc:sldChg>
      <pc:sldChg chg="addSp delSp modSp new mod">
        <pc:chgData name="Landon Shumway" userId="e3de340d-d4a6-4ab8-87bd-3eed0f28cea0" providerId="ADAL" clId="{569D5124-2900-456B-B45A-163371A31CF0}" dt="2024-03-16T17:08:04.331" v="7664" actId="1076"/>
        <pc:sldMkLst>
          <pc:docMk/>
          <pc:sldMk cId="342731413" sldId="276"/>
        </pc:sldMkLst>
        <pc:spChg chg="mod">
          <ac:chgData name="Landon Shumway" userId="e3de340d-d4a6-4ab8-87bd-3eed0f28cea0" providerId="ADAL" clId="{569D5124-2900-456B-B45A-163371A31CF0}" dt="2024-03-16T17:02:23.515" v="7232" actId="20577"/>
          <ac:spMkLst>
            <pc:docMk/>
            <pc:sldMk cId="342731413" sldId="276"/>
            <ac:spMk id="2" creationId="{C257C25C-B1B9-E692-559A-F39315E30408}"/>
          </ac:spMkLst>
        </pc:spChg>
        <pc:spChg chg="mod">
          <ac:chgData name="Landon Shumway" userId="e3de340d-d4a6-4ab8-87bd-3eed0f28cea0" providerId="ADAL" clId="{569D5124-2900-456B-B45A-163371A31CF0}" dt="2024-03-16T17:03:39.422" v="7590" actId="313"/>
          <ac:spMkLst>
            <pc:docMk/>
            <pc:sldMk cId="342731413" sldId="276"/>
            <ac:spMk id="3" creationId="{A09F623F-057D-8243-EAA2-7F81FB15CA06}"/>
          </ac:spMkLst>
        </pc:spChg>
        <pc:picChg chg="add del mod">
          <ac:chgData name="Landon Shumway" userId="e3de340d-d4a6-4ab8-87bd-3eed0f28cea0" providerId="ADAL" clId="{569D5124-2900-456B-B45A-163371A31CF0}" dt="2024-03-16T17:04:34.392" v="7593" actId="478"/>
          <ac:picMkLst>
            <pc:docMk/>
            <pc:sldMk cId="342731413" sldId="276"/>
            <ac:picMk id="5" creationId="{59A489BA-D63A-2910-357E-009DED1A894B}"/>
          </ac:picMkLst>
        </pc:picChg>
        <pc:picChg chg="add del mod">
          <ac:chgData name="Landon Shumway" userId="e3de340d-d4a6-4ab8-87bd-3eed0f28cea0" providerId="ADAL" clId="{569D5124-2900-456B-B45A-163371A31CF0}" dt="2024-03-16T17:06:12.932" v="7600" actId="478"/>
          <ac:picMkLst>
            <pc:docMk/>
            <pc:sldMk cId="342731413" sldId="276"/>
            <ac:picMk id="7" creationId="{F99C8537-3BE7-FF8F-82A8-0E3BEA38E78C}"/>
          </ac:picMkLst>
        </pc:picChg>
        <pc:picChg chg="add del mod">
          <ac:chgData name="Landon Shumway" userId="e3de340d-d4a6-4ab8-87bd-3eed0f28cea0" providerId="ADAL" clId="{569D5124-2900-456B-B45A-163371A31CF0}" dt="2024-03-16T17:07:31.403" v="7630" actId="478"/>
          <ac:picMkLst>
            <pc:docMk/>
            <pc:sldMk cId="342731413" sldId="276"/>
            <ac:picMk id="8" creationId="{9F1E800E-F959-1695-72DB-0D7AFE4372B1}"/>
          </ac:picMkLst>
        </pc:picChg>
        <pc:picChg chg="del mod ord replST">
          <ac:chgData name="Landon Shumway" userId="e3de340d-d4a6-4ab8-87bd-3eed0f28cea0" providerId="ADAL" clId="{569D5124-2900-456B-B45A-163371A31CF0}" dt="2024-03-16T17:08:01.057" v="7661" actId="478"/>
          <ac:picMkLst>
            <pc:docMk/>
            <pc:sldMk cId="342731413" sldId="276"/>
            <ac:picMk id="10" creationId="{605ED73E-D34E-00E1-B76F-1BF2CB6B6C2F}"/>
          </ac:picMkLst>
        </pc:picChg>
        <pc:picChg chg="mod ord replST">
          <ac:chgData name="Landon Shumway" userId="e3de340d-d4a6-4ab8-87bd-3eed0f28cea0" providerId="ADAL" clId="{569D5124-2900-456B-B45A-163371A31CF0}" dt="2024-03-16T17:08:04.331" v="7664" actId="1076"/>
          <ac:picMkLst>
            <pc:docMk/>
            <pc:sldMk cId="342731413" sldId="276"/>
            <ac:picMk id="12" creationId="{40D7EA14-5F71-F11F-1486-85FA07E74EC5}"/>
          </ac:picMkLst>
        </pc:picChg>
      </pc:sldChg>
      <pc:sldChg chg="modSp add mod">
        <pc:chgData name="Landon Shumway" userId="e3de340d-d4a6-4ab8-87bd-3eed0f28cea0" providerId="ADAL" clId="{569D5124-2900-456B-B45A-163371A31CF0}" dt="2024-03-16T17:08:57.720" v="7844" actId="1076"/>
        <pc:sldMkLst>
          <pc:docMk/>
          <pc:sldMk cId="591805235" sldId="277"/>
        </pc:sldMkLst>
        <pc:spChg chg="mod">
          <ac:chgData name="Landon Shumway" userId="e3de340d-d4a6-4ab8-87bd-3eed0f28cea0" providerId="ADAL" clId="{569D5124-2900-456B-B45A-163371A31CF0}" dt="2024-03-16T17:08:47.915" v="7842" actId="20577"/>
          <ac:spMkLst>
            <pc:docMk/>
            <pc:sldMk cId="591805235" sldId="277"/>
            <ac:spMk id="3" creationId="{A09F623F-057D-8243-EAA2-7F81FB15CA06}"/>
          </ac:spMkLst>
        </pc:spChg>
        <pc:picChg chg="mod">
          <ac:chgData name="Landon Shumway" userId="e3de340d-d4a6-4ab8-87bd-3eed0f28cea0" providerId="ADAL" clId="{569D5124-2900-456B-B45A-163371A31CF0}" dt="2024-03-16T17:08:57.720" v="7844" actId="1076"/>
          <ac:picMkLst>
            <pc:docMk/>
            <pc:sldMk cId="591805235" sldId="277"/>
            <ac:picMk id="7" creationId="{F99C8537-3BE7-FF8F-82A8-0E3BEA38E78C}"/>
          </ac:picMkLst>
        </pc:picChg>
      </pc:sldChg>
      <pc:sldChg chg="addSp delSp modSp new mod">
        <pc:chgData name="Landon Shumway" userId="e3de340d-d4a6-4ab8-87bd-3eed0f28cea0" providerId="ADAL" clId="{569D5124-2900-456B-B45A-163371A31CF0}" dt="2024-03-16T17:45:03.510" v="9718" actId="962"/>
        <pc:sldMkLst>
          <pc:docMk/>
          <pc:sldMk cId="2599992216" sldId="278"/>
        </pc:sldMkLst>
        <pc:spChg chg="mod">
          <ac:chgData name="Landon Shumway" userId="e3de340d-d4a6-4ab8-87bd-3eed0f28cea0" providerId="ADAL" clId="{569D5124-2900-456B-B45A-163371A31CF0}" dt="2024-03-16T17:09:15.815" v="7862" actId="20577"/>
          <ac:spMkLst>
            <pc:docMk/>
            <pc:sldMk cId="2599992216" sldId="278"/>
            <ac:spMk id="2" creationId="{608E5527-AA2F-C574-C7FC-1FB8BC9E9E82}"/>
          </ac:spMkLst>
        </pc:spChg>
        <pc:spChg chg="del">
          <ac:chgData name="Landon Shumway" userId="e3de340d-d4a6-4ab8-87bd-3eed0f28cea0" providerId="ADAL" clId="{569D5124-2900-456B-B45A-163371A31CF0}" dt="2024-03-16T17:09:27.670" v="7863" actId="478"/>
          <ac:spMkLst>
            <pc:docMk/>
            <pc:sldMk cId="2599992216" sldId="278"/>
            <ac:spMk id="3" creationId="{BB4DB634-CD62-DB8C-65D9-D2F6B30AE85D}"/>
          </ac:spMkLst>
        </pc:spChg>
        <pc:picChg chg="add del mod">
          <ac:chgData name="Landon Shumway" userId="e3de340d-d4a6-4ab8-87bd-3eed0f28cea0" providerId="ADAL" clId="{569D5124-2900-456B-B45A-163371A31CF0}" dt="2024-03-16T17:11:34.114" v="7893" actId="478"/>
          <ac:picMkLst>
            <pc:docMk/>
            <pc:sldMk cId="2599992216" sldId="278"/>
            <ac:picMk id="4" creationId="{AFDD860A-CFCA-5903-D735-5D69C2069C81}"/>
          </ac:picMkLst>
        </pc:picChg>
        <pc:picChg chg="mod ord replST">
          <ac:chgData name="Landon Shumway" userId="e3de340d-d4a6-4ab8-87bd-3eed0f28cea0" providerId="ADAL" clId="{569D5124-2900-456B-B45A-163371A31CF0}" dt="2024-03-16T17:45:03.510" v="9718" actId="962"/>
          <ac:picMkLst>
            <pc:docMk/>
            <pc:sldMk cId="2599992216" sldId="278"/>
            <ac:picMk id="4" creationId="{C3DBA4FE-DFA1-F0D2-2AB4-C9D057DEE315}"/>
          </ac:picMkLst>
        </pc:picChg>
        <pc:picChg chg="del mod ord replST">
          <ac:chgData name="Landon Shumway" userId="e3de340d-d4a6-4ab8-87bd-3eed0f28cea0" providerId="ADAL" clId="{569D5124-2900-456B-B45A-163371A31CF0}" dt="2024-03-16T17:12:37.848" v="7923" actId="478"/>
          <ac:picMkLst>
            <pc:docMk/>
            <pc:sldMk cId="2599992216" sldId="278"/>
            <ac:picMk id="6" creationId="{18D166BC-16F2-AB26-E78B-69F8C324FFD1}"/>
          </ac:picMkLst>
        </pc:picChg>
        <pc:picChg chg="del mod ord replST">
          <ac:chgData name="Landon Shumway" userId="e3de340d-d4a6-4ab8-87bd-3eed0f28cea0" providerId="ADAL" clId="{569D5124-2900-456B-B45A-163371A31CF0}" dt="2024-03-16T17:13:19.414" v="7953" actId="478"/>
          <ac:picMkLst>
            <pc:docMk/>
            <pc:sldMk cId="2599992216" sldId="278"/>
            <ac:picMk id="8" creationId="{764DF5B2-0651-50DB-BA23-8B08084C07B3}"/>
          </ac:picMkLst>
        </pc:picChg>
        <pc:picChg chg="del mod ord replST">
          <ac:chgData name="Landon Shumway" userId="e3de340d-d4a6-4ab8-87bd-3eed0f28cea0" providerId="ADAL" clId="{569D5124-2900-456B-B45A-163371A31CF0}" dt="2024-03-16T17:16:02.597" v="7983" actId="478"/>
          <ac:picMkLst>
            <pc:docMk/>
            <pc:sldMk cId="2599992216" sldId="278"/>
            <ac:picMk id="10" creationId="{342EFEB9-5748-4D43-19C7-F11E68A39C86}"/>
          </ac:picMkLst>
        </pc:picChg>
        <pc:picChg chg="del mod ord replST">
          <ac:chgData name="Landon Shumway" userId="e3de340d-d4a6-4ab8-87bd-3eed0f28cea0" providerId="ADAL" clId="{569D5124-2900-456B-B45A-163371A31CF0}" dt="2024-03-16T17:16:18.125" v="8013" actId="478"/>
          <ac:picMkLst>
            <pc:docMk/>
            <pc:sldMk cId="2599992216" sldId="278"/>
            <ac:picMk id="12" creationId="{A59B1670-28B3-AE49-7654-03764B4330FC}"/>
          </ac:picMkLst>
        </pc:picChg>
        <pc:picChg chg="del mod ord replST">
          <ac:chgData name="Landon Shumway" userId="e3de340d-d4a6-4ab8-87bd-3eed0f28cea0" providerId="ADAL" clId="{569D5124-2900-456B-B45A-163371A31CF0}" dt="2024-03-16T17:17:07.632" v="8043" actId="478"/>
          <ac:picMkLst>
            <pc:docMk/>
            <pc:sldMk cId="2599992216" sldId="278"/>
            <ac:picMk id="14" creationId="{1D30D651-B577-95E0-16FE-41C6C2C03433}"/>
          </ac:picMkLst>
        </pc:picChg>
        <pc:picChg chg="del mod ord replST">
          <ac:chgData name="Landon Shumway" userId="e3de340d-d4a6-4ab8-87bd-3eed0f28cea0" providerId="ADAL" clId="{569D5124-2900-456B-B45A-163371A31CF0}" dt="2024-03-16T17:17:36.923" v="8073" actId="478"/>
          <ac:picMkLst>
            <pc:docMk/>
            <pc:sldMk cId="2599992216" sldId="278"/>
            <ac:picMk id="16" creationId="{938B7DFF-C394-66EE-F7B0-9600DB213FEF}"/>
          </ac:picMkLst>
        </pc:picChg>
        <pc:picChg chg="del mod ord replST">
          <ac:chgData name="Landon Shumway" userId="e3de340d-d4a6-4ab8-87bd-3eed0f28cea0" providerId="ADAL" clId="{569D5124-2900-456B-B45A-163371A31CF0}" dt="2024-03-16T17:18:43.174" v="8103" actId="478"/>
          <ac:picMkLst>
            <pc:docMk/>
            <pc:sldMk cId="2599992216" sldId="278"/>
            <ac:picMk id="18" creationId="{E6D7E82E-54EC-9EAD-5232-0CED4DF5F1D9}"/>
          </ac:picMkLst>
        </pc:picChg>
        <pc:picChg chg="del mod ord replST">
          <ac:chgData name="Landon Shumway" userId="e3de340d-d4a6-4ab8-87bd-3eed0f28cea0" providerId="ADAL" clId="{569D5124-2900-456B-B45A-163371A31CF0}" dt="2024-03-16T17:18:54.735" v="8133" actId="478"/>
          <ac:picMkLst>
            <pc:docMk/>
            <pc:sldMk cId="2599992216" sldId="278"/>
            <ac:picMk id="20" creationId="{0BC0222B-426A-CF63-7B63-C544C788BBE0}"/>
          </ac:picMkLst>
        </pc:picChg>
        <pc:picChg chg="del mod ord replST">
          <ac:chgData name="Landon Shumway" userId="e3de340d-d4a6-4ab8-87bd-3eed0f28cea0" providerId="ADAL" clId="{569D5124-2900-456B-B45A-163371A31CF0}" dt="2024-03-16T17:19:06.296" v="8163" actId="478"/>
          <ac:picMkLst>
            <pc:docMk/>
            <pc:sldMk cId="2599992216" sldId="278"/>
            <ac:picMk id="22" creationId="{521E6C4D-04B1-DBB5-2A6C-025003EA8CC4}"/>
          </ac:picMkLst>
        </pc:picChg>
        <pc:picChg chg="del mod ord replST">
          <ac:chgData name="Landon Shumway" userId="e3de340d-d4a6-4ab8-87bd-3eed0f28cea0" providerId="ADAL" clId="{569D5124-2900-456B-B45A-163371A31CF0}" dt="2024-03-16T17:20:08.782" v="8194" actId="478"/>
          <ac:picMkLst>
            <pc:docMk/>
            <pc:sldMk cId="2599992216" sldId="278"/>
            <ac:picMk id="24" creationId="{6F972013-6DB4-5E27-D4B4-E0F09879D85A}"/>
          </ac:picMkLst>
        </pc:picChg>
        <pc:picChg chg="del mod ord replST">
          <ac:chgData name="Landon Shumway" userId="e3de340d-d4a6-4ab8-87bd-3eed0f28cea0" providerId="ADAL" clId="{569D5124-2900-456B-B45A-163371A31CF0}" dt="2024-03-16T17:22:10.414" v="8224" actId="478"/>
          <ac:picMkLst>
            <pc:docMk/>
            <pc:sldMk cId="2599992216" sldId="278"/>
            <ac:picMk id="26" creationId="{3DC50E0C-2249-067A-FA15-FE50F22E8E75}"/>
          </ac:picMkLst>
        </pc:picChg>
        <pc:picChg chg="del mod ord replST">
          <ac:chgData name="Landon Shumway" userId="e3de340d-d4a6-4ab8-87bd-3eed0f28cea0" providerId="ADAL" clId="{569D5124-2900-456B-B45A-163371A31CF0}" dt="2024-03-16T17:23:03.408" v="8254" actId="478"/>
          <ac:picMkLst>
            <pc:docMk/>
            <pc:sldMk cId="2599992216" sldId="278"/>
            <ac:picMk id="28" creationId="{AC620B88-9DEC-22F4-940C-B8037923A38E}"/>
          </ac:picMkLst>
        </pc:picChg>
        <pc:picChg chg="del mod ord replST">
          <ac:chgData name="Landon Shumway" userId="e3de340d-d4a6-4ab8-87bd-3eed0f28cea0" providerId="ADAL" clId="{569D5124-2900-456B-B45A-163371A31CF0}" dt="2024-03-16T17:23:19.134" v="8284" actId="478"/>
          <ac:picMkLst>
            <pc:docMk/>
            <pc:sldMk cId="2599992216" sldId="278"/>
            <ac:picMk id="30" creationId="{E2C2767E-8149-646A-9800-D560409650FB}"/>
          </ac:picMkLst>
        </pc:picChg>
        <pc:picChg chg="del mod ord replST">
          <ac:chgData name="Landon Shumway" userId="e3de340d-d4a6-4ab8-87bd-3eed0f28cea0" providerId="ADAL" clId="{569D5124-2900-456B-B45A-163371A31CF0}" dt="2024-03-16T17:24:14.945" v="8314" actId="478"/>
          <ac:picMkLst>
            <pc:docMk/>
            <pc:sldMk cId="2599992216" sldId="278"/>
            <ac:picMk id="32" creationId="{18F7BFCE-86E1-26AC-4AA1-8C69114D3F54}"/>
          </ac:picMkLst>
        </pc:picChg>
        <pc:picChg chg="del mod ord replST">
          <ac:chgData name="Landon Shumway" userId="e3de340d-d4a6-4ab8-87bd-3eed0f28cea0" providerId="ADAL" clId="{569D5124-2900-456B-B45A-163371A31CF0}" dt="2024-03-16T17:25:32.004" v="8344" actId="478"/>
          <ac:picMkLst>
            <pc:docMk/>
            <pc:sldMk cId="2599992216" sldId="278"/>
            <ac:picMk id="34" creationId="{1DD06D35-0E21-2685-75DF-1591080C1FCD}"/>
          </ac:picMkLst>
        </pc:picChg>
        <pc:picChg chg="del mod ord replST">
          <ac:chgData name="Landon Shumway" userId="e3de340d-d4a6-4ab8-87bd-3eed0f28cea0" providerId="ADAL" clId="{569D5124-2900-456B-B45A-163371A31CF0}" dt="2024-03-16T17:26:30.229" v="8374" actId="478"/>
          <ac:picMkLst>
            <pc:docMk/>
            <pc:sldMk cId="2599992216" sldId="278"/>
            <ac:picMk id="36" creationId="{2E6DB555-F4F7-75A0-9201-DF34D1ABAE5A}"/>
          </ac:picMkLst>
        </pc:picChg>
        <pc:picChg chg="del mod ord replST">
          <ac:chgData name="Landon Shumway" userId="e3de340d-d4a6-4ab8-87bd-3eed0f28cea0" providerId="ADAL" clId="{569D5124-2900-456B-B45A-163371A31CF0}" dt="2024-03-16T17:26:54.953" v="8404" actId="478"/>
          <ac:picMkLst>
            <pc:docMk/>
            <pc:sldMk cId="2599992216" sldId="278"/>
            <ac:picMk id="38" creationId="{DD5643E7-7715-6A47-63D1-4A7E42285590}"/>
          </ac:picMkLst>
        </pc:picChg>
        <pc:picChg chg="del mod ord replST">
          <ac:chgData name="Landon Shumway" userId="e3de340d-d4a6-4ab8-87bd-3eed0f28cea0" providerId="ADAL" clId="{569D5124-2900-456B-B45A-163371A31CF0}" dt="2024-03-16T17:45:03.510" v="9716" actId="478"/>
          <ac:picMkLst>
            <pc:docMk/>
            <pc:sldMk cId="2599992216" sldId="278"/>
            <ac:picMk id="40" creationId="{9D74D397-73C9-FD2A-36E7-126B4ED3FC7D}"/>
          </ac:picMkLst>
        </pc:picChg>
      </pc:sldChg>
      <pc:sldChg chg="add del">
        <pc:chgData name="Landon Shumway" userId="e3de340d-d4a6-4ab8-87bd-3eed0f28cea0" providerId="ADAL" clId="{569D5124-2900-456B-B45A-163371A31CF0}" dt="2024-03-16T17:28:39.389" v="8412" actId="47"/>
        <pc:sldMkLst>
          <pc:docMk/>
          <pc:sldMk cId="2407798197" sldId="279"/>
        </pc:sldMkLst>
      </pc:sldChg>
      <pc:sldChg chg="addSp delSp modSp add mod ord">
        <pc:chgData name="Landon Shumway" userId="e3de340d-d4a6-4ab8-87bd-3eed0f28cea0" providerId="ADAL" clId="{569D5124-2900-456B-B45A-163371A31CF0}" dt="2024-03-16T17:35:01.805" v="8984" actId="20577"/>
        <pc:sldMkLst>
          <pc:docMk/>
          <pc:sldMk cId="2763340117" sldId="280"/>
        </pc:sldMkLst>
        <pc:spChg chg="mod">
          <ac:chgData name="Landon Shumway" userId="e3de340d-d4a6-4ab8-87bd-3eed0f28cea0" providerId="ADAL" clId="{569D5124-2900-456B-B45A-163371A31CF0}" dt="2024-03-16T17:35:01.805" v="8984" actId="20577"/>
          <ac:spMkLst>
            <pc:docMk/>
            <pc:sldMk cId="2763340117" sldId="280"/>
            <ac:spMk id="2" creationId="{C257C25C-B1B9-E692-559A-F39315E30408}"/>
          </ac:spMkLst>
        </pc:spChg>
        <pc:spChg chg="mod">
          <ac:chgData name="Landon Shumway" userId="e3de340d-d4a6-4ab8-87bd-3eed0f28cea0" providerId="ADAL" clId="{569D5124-2900-456B-B45A-163371A31CF0}" dt="2024-03-16T17:33:59.899" v="8955" actId="1076"/>
          <ac:spMkLst>
            <pc:docMk/>
            <pc:sldMk cId="2763340117" sldId="280"/>
            <ac:spMk id="3" creationId="{A09F623F-057D-8243-EAA2-7F81FB15CA06}"/>
          </ac:spMkLst>
        </pc:spChg>
        <pc:picChg chg="add mod ord">
          <ac:chgData name="Landon Shumway" userId="e3de340d-d4a6-4ab8-87bd-3eed0f28cea0" providerId="ADAL" clId="{569D5124-2900-456B-B45A-163371A31CF0}" dt="2024-03-16T17:34:04.186" v="8973" actId="1036"/>
          <ac:picMkLst>
            <pc:docMk/>
            <pc:sldMk cId="2763340117" sldId="280"/>
            <ac:picMk id="5" creationId="{81FC5297-5B54-3752-B11B-E4AEE0F899ED}"/>
          </ac:picMkLst>
        </pc:picChg>
        <pc:picChg chg="del">
          <ac:chgData name="Landon Shumway" userId="e3de340d-d4a6-4ab8-87bd-3eed0f28cea0" providerId="ADAL" clId="{569D5124-2900-456B-B45A-163371A31CF0}" dt="2024-03-16T17:30:01.878" v="8673" actId="478"/>
          <ac:picMkLst>
            <pc:docMk/>
            <pc:sldMk cId="2763340117" sldId="280"/>
            <ac:picMk id="7" creationId="{F99C8537-3BE7-FF8F-82A8-0E3BEA38E78C}"/>
          </ac:picMkLst>
        </pc:picChg>
      </pc:sldChg>
      <pc:sldChg chg="add">
        <pc:chgData name="Landon Shumway" userId="e3de340d-d4a6-4ab8-87bd-3eed0f28cea0" providerId="ADAL" clId="{569D5124-2900-456B-B45A-163371A31CF0}" dt="2024-03-16T17:34:54.542" v="8974" actId="2890"/>
        <pc:sldMkLst>
          <pc:docMk/>
          <pc:sldMk cId="2234331500" sldId="281"/>
        </pc:sldMkLst>
      </pc:sldChg>
      <pc:sldChg chg="addSp modSp add mod">
        <pc:chgData name="Landon Shumway" userId="e3de340d-d4a6-4ab8-87bd-3eed0f28cea0" providerId="ADAL" clId="{569D5124-2900-456B-B45A-163371A31CF0}" dt="2024-03-16T17:39:38.768" v="9363" actId="20577"/>
        <pc:sldMkLst>
          <pc:docMk/>
          <pc:sldMk cId="1090900864" sldId="282"/>
        </pc:sldMkLst>
        <pc:spChg chg="mod">
          <ac:chgData name="Landon Shumway" userId="e3de340d-d4a6-4ab8-87bd-3eed0f28cea0" providerId="ADAL" clId="{569D5124-2900-456B-B45A-163371A31CF0}" dt="2024-03-16T17:36:00.458" v="9010" actId="20577"/>
          <ac:spMkLst>
            <pc:docMk/>
            <pc:sldMk cId="1090900864" sldId="282"/>
            <ac:spMk id="2" creationId="{C257C25C-B1B9-E692-559A-F39315E30408}"/>
          </ac:spMkLst>
        </pc:spChg>
        <pc:spChg chg="mod">
          <ac:chgData name="Landon Shumway" userId="e3de340d-d4a6-4ab8-87bd-3eed0f28cea0" providerId="ADAL" clId="{569D5124-2900-456B-B45A-163371A31CF0}" dt="2024-03-16T17:36:43.512" v="9042" actId="20577"/>
          <ac:spMkLst>
            <pc:docMk/>
            <pc:sldMk cId="1090900864" sldId="282"/>
            <ac:spMk id="3" creationId="{A09F623F-057D-8243-EAA2-7F81FB15CA06}"/>
          </ac:spMkLst>
        </pc:spChg>
        <pc:spChg chg="add mod">
          <ac:chgData name="Landon Shumway" userId="e3de340d-d4a6-4ab8-87bd-3eed0f28cea0" providerId="ADAL" clId="{569D5124-2900-456B-B45A-163371A31CF0}" dt="2024-03-16T17:39:02.346" v="9250" actId="207"/>
          <ac:spMkLst>
            <pc:docMk/>
            <pc:sldMk cId="1090900864" sldId="282"/>
            <ac:spMk id="7" creationId="{DDC0BF3A-7FE3-2871-BBB5-04850524C1CE}"/>
          </ac:spMkLst>
        </pc:spChg>
        <pc:spChg chg="add mod">
          <ac:chgData name="Landon Shumway" userId="e3de340d-d4a6-4ab8-87bd-3eed0f28cea0" providerId="ADAL" clId="{569D5124-2900-456B-B45A-163371A31CF0}" dt="2024-03-16T17:39:38.768" v="9363" actId="20577"/>
          <ac:spMkLst>
            <pc:docMk/>
            <pc:sldMk cId="1090900864" sldId="282"/>
            <ac:spMk id="8" creationId="{9FFD530D-DC2A-DD1F-34C4-238DDA95E4B9}"/>
          </ac:spMkLst>
        </pc:spChg>
        <pc:picChg chg="mod">
          <ac:chgData name="Landon Shumway" userId="e3de340d-d4a6-4ab8-87bd-3eed0f28cea0" providerId="ADAL" clId="{569D5124-2900-456B-B45A-163371A31CF0}" dt="2024-03-16T17:36:42.323" v="9041" actId="14100"/>
          <ac:picMkLst>
            <pc:docMk/>
            <pc:sldMk cId="1090900864" sldId="282"/>
            <ac:picMk id="5" creationId="{81FC5297-5B54-3752-B11B-E4AEE0F899ED}"/>
          </ac:picMkLst>
        </pc:picChg>
        <pc:picChg chg="add mod modCrop">
          <ac:chgData name="Landon Shumway" userId="e3de340d-d4a6-4ab8-87bd-3eed0f28cea0" providerId="ADAL" clId="{569D5124-2900-456B-B45A-163371A31CF0}" dt="2024-03-16T17:36:57.568" v="9045" actId="14100"/>
          <ac:picMkLst>
            <pc:docMk/>
            <pc:sldMk cId="1090900864" sldId="282"/>
            <ac:picMk id="6" creationId="{3F8C62B5-5B47-2DC2-04C7-28106CC2E4AE}"/>
          </ac:picMkLst>
        </pc:picChg>
      </pc:sldChg>
      <pc:sldChg chg="addSp delSp modSp add mod">
        <pc:chgData name="Landon Shumway" userId="e3de340d-d4a6-4ab8-87bd-3eed0f28cea0" providerId="ADAL" clId="{569D5124-2900-456B-B45A-163371A31CF0}" dt="2024-03-16T17:42:22.487" v="9613" actId="20577"/>
        <pc:sldMkLst>
          <pc:docMk/>
          <pc:sldMk cId="1541985516" sldId="283"/>
        </pc:sldMkLst>
        <pc:spChg chg="mod">
          <ac:chgData name="Landon Shumway" userId="e3de340d-d4a6-4ab8-87bd-3eed0f28cea0" providerId="ADAL" clId="{569D5124-2900-456B-B45A-163371A31CF0}" dt="2024-03-16T17:40:36.139" v="9432" actId="20577"/>
          <ac:spMkLst>
            <pc:docMk/>
            <pc:sldMk cId="1541985516" sldId="283"/>
            <ac:spMk id="2" creationId="{C257C25C-B1B9-E692-559A-F39315E30408}"/>
          </ac:spMkLst>
        </pc:spChg>
        <pc:spChg chg="del">
          <ac:chgData name="Landon Shumway" userId="e3de340d-d4a6-4ab8-87bd-3eed0f28cea0" providerId="ADAL" clId="{569D5124-2900-456B-B45A-163371A31CF0}" dt="2024-03-16T17:40:39.540" v="9433" actId="478"/>
          <ac:spMkLst>
            <pc:docMk/>
            <pc:sldMk cId="1541985516" sldId="283"/>
            <ac:spMk id="3" creationId="{A09F623F-057D-8243-EAA2-7F81FB15CA06}"/>
          </ac:spMkLst>
        </pc:spChg>
        <pc:spChg chg="del mod">
          <ac:chgData name="Landon Shumway" userId="e3de340d-d4a6-4ab8-87bd-3eed0f28cea0" providerId="ADAL" clId="{569D5124-2900-456B-B45A-163371A31CF0}" dt="2024-03-16T17:40:45.631" v="9436" actId="478"/>
          <ac:spMkLst>
            <pc:docMk/>
            <pc:sldMk cId="1541985516" sldId="283"/>
            <ac:spMk id="7" creationId="{DDC0BF3A-7FE3-2871-BBB5-04850524C1CE}"/>
          </ac:spMkLst>
        </pc:spChg>
        <pc:spChg chg="del">
          <ac:chgData name="Landon Shumway" userId="e3de340d-d4a6-4ab8-87bd-3eed0f28cea0" providerId="ADAL" clId="{569D5124-2900-456B-B45A-163371A31CF0}" dt="2024-03-16T17:40:48.462" v="9439" actId="478"/>
          <ac:spMkLst>
            <pc:docMk/>
            <pc:sldMk cId="1541985516" sldId="283"/>
            <ac:spMk id="8" creationId="{9FFD530D-DC2A-DD1F-34C4-238DDA95E4B9}"/>
          </ac:spMkLst>
        </pc:spChg>
        <pc:spChg chg="add del mod">
          <ac:chgData name="Landon Shumway" userId="e3de340d-d4a6-4ab8-87bd-3eed0f28cea0" providerId="ADAL" clId="{569D5124-2900-456B-B45A-163371A31CF0}" dt="2024-03-16T17:40:44.012" v="9434" actId="478"/>
          <ac:spMkLst>
            <pc:docMk/>
            <pc:sldMk cId="1541985516" sldId="283"/>
            <ac:spMk id="9" creationId="{32D3AC78-553C-D457-2EAE-CF66694FCECD}"/>
          </ac:spMkLst>
        </pc:spChg>
        <pc:spChg chg="add mod">
          <ac:chgData name="Landon Shumway" userId="e3de340d-d4a6-4ab8-87bd-3eed0f28cea0" providerId="ADAL" clId="{569D5124-2900-456B-B45A-163371A31CF0}" dt="2024-03-16T17:42:22.487" v="9613" actId="20577"/>
          <ac:spMkLst>
            <pc:docMk/>
            <pc:sldMk cId="1541985516" sldId="283"/>
            <ac:spMk id="12" creationId="{CABA7679-E928-6E12-5A9E-392AA6A3ABA3}"/>
          </ac:spMkLst>
        </pc:spChg>
        <pc:picChg chg="del">
          <ac:chgData name="Landon Shumway" userId="e3de340d-d4a6-4ab8-87bd-3eed0f28cea0" providerId="ADAL" clId="{569D5124-2900-456B-B45A-163371A31CF0}" dt="2024-03-16T17:40:46.281" v="9437" actId="478"/>
          <ac:picMkLst>
            <pc:docMk/>
            <pc:sldMk cId="1541985516" sldId="283"/>
            <ac:picMk id="5" creationId="{81FC5297-5B54-3752-B11B-E4AEE0F899ED}"/>
          </ac:picMkLst>
        </pc:picChg>
        <pc:picChg chg="del">
          <ac:chgData name="Landon Shumway" userId="e3de340d-d4a6-4ab8-87bd-3eed0f28cea0" providerId="ADAL" clId="{569D5124-2900-456B-B45A-163371A31CF0}" dt="2024-03-16T17:40:46.871" v="9438" actId="478"/>
          <ac:picMkLst>
            <pc:docMk/>
            <pc:sldMk cId="1541985516" sldId="283"/>
            <ac:picMk id="6" creationId="{3F8C62B5-5B47-2DC2-04C7-28106CC2E4AE}"/>
          </ac:picMkLst>
        </pc:picChg>
        <pc:picChg chg="add mod">
          <ac:chgData name="Landon Shumway" userId="e3de340d-d4a6-4ab8-87bd-3eed0f28cea0" providerId="ADAL" clId="{569D5124-2900-456B-B45A-163371A31CF0}" dt="2024-03-16T17:41:03.591" v="9444" actId="1076"/>
          <ac:picMkLst>
            <pc:docMk/>
            <pc:sldMk cId="1541985516" sldId="283"/>
            <ac:picMk id="11" creationId="{76A4EC8B-AFB3-9160-3B86-3B858033BA99}"/>
          </ac:picMkLst>
        </pc:picChg>
      </pc:sldChg>
      <pc:sldChg chg="addSp modSp new mod">
        <pc:chgData name="Landon Shumway" userId="e3de340d-d4a6-4ab8-87bd-3eed0f28cea0" providerId="ADAL" clId="{569D5124-2900-456B-B45A-163371A31CF0}" dt="2024-03-16T20:45:47.319" v="12470" actId="20577"/>
        <pc:sldMkLst>
          <pc:docMk/>
          <pc:sldMk cId="3659921967" sldId="284"/>
        </pc:sldMkLst>
        <pc:spChg chg="mod">
          <ac:chgData name="Landon Shumway" userId="e3de340d-d4a6-4ab8-87bd-3eed0f28cea0" providerId="ADAL" clId="{569D5124-2900-456B-B45A-163371A31CF0}" dt="2024-03-16T17:42:36.807" v="9632" actId="20577"/>
          <ac:spMkLst>
            <pc:docMk/>
            <pc:sldMk cId="3659921967" sldId="284"/>
            <ac:spMk id="2" creationId="{3B1A4628-6B7B-9A7D-8056-331773753D89}"/>
          </ac:spMkLst>
        </pc:spChg>
        <pc:spChg chg="mod">
          <ac:chgData name="Landon Shumway" userId="e3de340d-d4a6-4ab8-87bd-3eed0f28cea0" providerId="ADAL" clId="{569D5124-2900-456B-B45A-163371A31CF0}" dt="2024-03-16T20:45:47.319" v="12470" actId="20577"/>
          <ac:spMkLst>
            <pc:docMk/>
            <pc:sldMk cId="3659921967" sldId="284"/>
            <ac:spMk id="3" creationId="{76311573-DB15-CC37-FDCB-5E81E6F859CC}"/>
          </ac:spMkLst>
        </pc:spChg>
        <pc:picChg chg="add mod">
          <ac:chgData name="Landon Shumway" userId="e3de340d-d4a6-4ab8-87bd-3eed0f28cea0" providerId="ADAL" clId="{569D5124-2900-456B-B45A-163371A31CF0}" dt="2024-03-16T17:43:19.632" v="9684" actId="1076"/>
          <ac:picMkLst>
            <pc:docMk/>
            <pc:sldMk cId="3659921967" sldId="284"/>
            <ac:picMk id="5" creationId="{69FBC364-267A-1C03-A0BB-EA5BC1B63E54}"/>
          </ac:picMkLst>
        </pc:picChg>
        <pc:picChg chg="add mod">
          <ac:chgData name="Landon Shumway" userId="e3de340d-d4a6-4ab8-87bd-3eed0f28cea0" providerId="ADAL" clId="{569D5124-2900-456B-B45A-163371A31CF0}" dt="2024-03-16T17:43:41.017" v="9686" actId="1076"/>
          <ac:picMkLst>
            <pc:docMk/>
            <pc:sldMk cId="3659921967" sldId="284"/>
            <ac:picMk id="7" creationId="{AD05D604-E113-567C-199B-BAF77E15BF74}"/>
          </ac:picMkLst>
        </pc:picChg>
        <pc:picChg chg="mod replST">
          <ac:chgData name="Landon Shumway" userId="e3de340d-d4a6-4ab8-87bd-3eed0f28cea0" providerId="ADAL" clId="{569D5124-2900-456B-B45A-163371A31CF0}" dt="2024-03-16T17:45:36.870" v="9744" actId="14100"/>
          <ac:picMkLst>
            <pc:docMk/>
            <pc:sldMk cId="3659921967" sldId="284"/>
            <ac:picMk id="11" creationId="{05DE3ED8-D6FA-64A1-1BF2-F2BDE3A8A911}"/>
          </ac:picMkLst>
        </pc:picChg>
        <pc:picChg chg="add mod">
          <ac:chgData name="Landon Shumway" userId="e3de340d-d4a6-4ab8-87bd-3eed0f28cea0" providerId="ADAL" clId="{569D5124-2900-456B-B45A-163371A31CF0}" dt="2024-03-16T17:46:26.878" v="9752" actId="1076"/>
          <ac:picMkLst>
            <pc:docMk/>
            <pc:sldMk cId="3659921967" sldId="284"/>
            <ac:picMk id="17" creationId="{81DCC81C-FFB3-C178-C63B-25D9D63E2AB7}"/>
          </ac:picMkLst>
        </pc:picChg>
        <pc:inkChg chg="add">
          <ac:chgData name="Landon Shumway" userId="e3de340d-d4a6-4ab8-87bd-3eed0f28cea0" providerId="ADAL" clId="{569D5124-2900-456B-B45A-163371A31CF0}" dt="2024-03-16T17:43:52.231" v="9687" actId="9405"/>
          <ac:inkMkLst>
            <pc:docMk/>
            <pc:sldMk cId="3659921967" sldId="284"/>
            <ac:inkMk id="8" creationId="{2718A5A5-1C1A-F6CE-E06F-D0E91BF2D7E5}"/>
          </ac:inkMkLst>
        </pc:inkChg>
        <pc:inkChg chg="add">
          <ac:chgData name="Landon Shumway" userId="e3de340d-d4a6-4ab8-87bd-3eed0f28cea0" providerId="ADAL" clId="{569D5124-2900-456B-B45A-163371A31CF0}" dt="2024-03-16T17:43:56.973" v="9688" actId="9405"/>
          <ac:inkMkLst>
            <pc:docMk/>
            <pc:sldMk cId="3659921967" sldId="284"/>
            <ac:inkMk id="9" creationId="{980F3446-10FC-075C-C1D6-ADF6CFAED6EE}"/>
          </ac:inkMkLst>
        </pc:inkChg>
        <pc:inkChg chg="add">
          <ac:chgData name="Landon Shumway" userId="e3de340d-d4a6-4ab8-87bd-3eed0f28cea0" providerId="ADAL" clId="{569D5124-2900-456B-B45A-163371A31CF0}" dt="2024-03-16T17:45:46.492" v="9745" actId="9405"/>
          <ac:inkMkLst>
            <pc:docMk/>
            <pc:sldMk cId="3659921967" sldId="284"/>
            <ac:inkMk id="12" creationId="{0B04BFAE-F156-9C26-559A-D35888F76FB1}"/>
          </ac:inkMkLst>
        </pc:inkChg>
        <pc:inkChg chg="add">
          <ac:chgData name="Landon Shumway" userId="e3de340d-d4a6-4ab8-87bd-3eed0f28cea0" providerId="ADAL" clId="{569D5124-2900-456B-B45A-163371A31CF0}" dt="2024-03-16T17:45:48.773" v="9746" actId="9405"/>
          <ac:inkMkLst>
            <pc:docMk/>
            <pc:sldMk cId="3659921967" sldId="284"/>
            <ac:inkMk id="13" creationId="{DCDEB77C-FE79-6F0B-AE54-CA8F4B76FA45}"/>
          </ac:inkMkLst>
        </pc:inkChg>
        <pc:inkChg chg="add">
          <ac:chgData name="Landon Shumway" userId="e3de340d-d4a6-4ab8-87bd-3eed0f28cea0" providerId="ADAL" clId="{569D5124-2900-456B-B45A-163371A31CF0}" dt="2024-03-16T17:45:52.339" v="9747" actId="9405"/>
          <ac:inkMkLst>
            <pc:docMk/>
            <pc:sldMk cId="3659921967" sldId="284"/>
            <ac:inkMk id="14" creationId="{BD122086-D60A-DB12-EA45-E460D350A53E}"/>
          </ac:inkMkLst>
        </pc:inkChg>
        <pc:inkChg chg="add">
          <ac:chgData name="Landon Shumway" userId="e3de340d-d4a6-4ab8-87bd-3eed0f28cea0" providerId="ADAL" clId="{569D5124-2900-456B-B45A-163371A31CF0}" dt="2024-03-16T17:46:14.360" v="9748" actId="9405"/>
          <ac:inkMkLst>
            <pc:docMk/>
            <pc:sldMk cId="3659921967" sldId="284"/>
            <ac:inkMk id="15" creationId="{D96F5E72-594A-1174-D22F-DBD6FD0E7D23}"/>
          </ac:inkMkLst>
        </pc:inkChg>
      </pc:sldChg>
      <pc:sldChg chg="modSp new mod">
        <pc:chgData name="Landon Shumway" userId="e3de340d-d4a6-4ab8-87bd-3eed0f28cea0" providerId="ADAL" clId="{569D5124-2900-456B-B45A-163371A31CF0}" dt="2024-03-16T18:47:18.492" v="10289" actId="20577"/>
        <pc:sldMkLst>
          <pc:docMk/>
          <pc:sldMk cId="3516006872" sldId="285"/>
        </pc:sldMkLst>
        <pc:spChg chg="mod">
          <ac:chgData name="Landon Shumway" userId="e3de340d-d4a6-4ab8-87bd-3eed0f28cea0" providerId="ADAL" clId="{569D5124-2900-456B-B45A-163371A31CF0}" dt="2024-03-16T18:45:08.972" v="9796" actId="20577"/>
          <ac:spMkLst>
            <pc:docMk/>
            <pc:sldMk cId="3516006872" sldId="285"/>
            <ac:spMk id="2" creationId="{EF4C6B7E-4BA0-585F-8868-ADC8C7A55D7A}"/>
          </ac:spMkLst>
        </pc:spChg>
        <pc:spChg chg="mod">
          <ac:chgData name="Landon Shumway" userId="e3de340d-d4a6-4ab8-87bd-3eed0f28cea0" providerId="ADAL" clId="{569D5124-2900-456B-B45A-163371A31CF0}" dt="2024-03-16T18:47:18.492" v="10289" actId="20577"/>
          <ac:spMkLst>
            <pc:docMk/>
            <pc:sldMk cId="3516006872" sldId="285"/>
            <ac:spMk id="3" creationId="{4B75BF49-1DF8-912F-5905-1077B9777EBF}"/>
          </ac:spMkLst>
        </pc:spChg>
      </pc:sldChg>
      <pc:sldChg chg="addSp delSp modSp add mod">
        <pc:chgData name="Landon Shumway" userId="e3de340d-d4a6-4ab8-87bd-3eed0f28cea0" providerId="ADAL" clId="{569D5124-2900-456B-B45A-163371A31CF0}" dt="2024-03-16T18:50:01.215" v="10364" actId="22"/>
        <pc:sldMkLst>
          <pc:docMk/>
          <pc:sldMk cId="4153742502" sldId="286"/>
        </pc:sldMkLst>
        <pc:spChg chg="mod">
          <ac:chgData name="Landon Shumway" userId="e3de340d-d4a6-4ab8-87bd-3eed0f28cea0" providerId="ADAL" clId="{569D5124-2900-456B-B45A-163371A31CF0}" dt="2024-03-16T18:47:39.040" v="10312" actId="20577"/>
          <ac:spMkLst>
            <pc:docMk/>
            <pc:sldMk cId="4153742502" sldId="286"/>
            <ac:spMk id="2" creationId="{EF4C6B7E-4BA0-585F-8868-ADC8C7A55D7A}"/>
          </ac:spMkLst>
        </pc:spChg>
        <pc:spChg chg="del">
          <ac:chgData name="Landon Shumway" userId="e3de340d-d4a6-4ab8-87bd-3eed0f28cea0" providerId="ADAL" clId="{569D5124-2900-456B-B45A-163371A31CF0}" dt="2024-03-16T18:47:41.781" v="10313" actId="478"/>
          <ac:spMkLst>
            <pc:docMk/>
            <pc:sldMk cId="4153742502" sldId="286"/>
            <ac:spMk id="3" creationId="{4B75BF49-1DF8-912F-5905-1077B9777EBF}"/>
          </ac:spMkLst>
        </pc:spChg>
        <pc:spChg chg="add del mod">
          <ac:chgData name="Landon Shumway" userId="e3de340d-d4a6-4ab8-87bd-3eed0f28cea0" providerId="ADAL" clId="{569D5124-2900-456B-B45A-163371A31CF0}" dt="2024-03-16T18:47:59.615" v="10314" actId="478"/>
          <ac:spMkLst>
            <pc:docMk/>
            <pc:sldMk cId="4153742502" sldId="286"/>
            <ac:spMk id="5" creationId="{017EB4D6-1FBA-39E9-75FB-A73FC54AFAAC}"/>
          </ac:spMkLst>
        </pc:spChg>
        <pc:spChg chg="add mod">
          <ac:chgData name="Landon Shumway" userId="e3de340d-d4a6-4ab8-87bd-3eed0f28cea0" providerId="ADAL" clId="{569D5124-2900-456B-B45A-163371A31CF0}" dt="2024-03-16T18:48:26.053" v="10321" actId="1582"/>
          <ac:spMkLst>
            <pc:docMk/>
            <pc:sldMk cId="4153742502" sldId="286"/>
            <ac:spMk id="8" creationId="{B6550D26-52B1-5195-5AFF-53E4ECCC43BE}"/>
          </ac:spMkLst>
        </pc:spChg>
        <pc:spChg chg="add mod">
          <ac:chgData name="Landon Shumway" userId="e3de340d-d4a6-4ab8-87bd-3eed0f28cea0" providerId="ADAL" clId="{569D5124-2900-456B-B45A-163371A31CF0}" dt="2024-03-16T18:48:41.206" v="10325" actId="208"/>
          <ac:spMkLst>
            <pc:docMk/>
            <pc:sldMk cId="4153742502" sldId="286"/>
            <ac:spMk id="9" creationId="{793C201C-BF68-4E02-E5E5-14DD12A7B0A9}"/>
          </ac:spMkLst>
        </pc:spChg>
        <pc:spChg chg="add mod">
          <ac:chgData name="Landon Shumway" userId="e3de340d-d4a6-4ab8-87bd-3eed0f28cea0" providerId="ADAL" clId="{569D5124-2900-456B-B45A-163371A31CF0}" dt="2024-03-16T18:49:04.890" v="10341" actId="1076"/>
          <ac:spMkLst>
            <pc:docMk/>
            <pc:sldMk cId="4153742502" sldId="286"/>
            <ac:spMk id="10" creationId="{59F5406E-DE04-A25B-0662-159EE4951800}"/>
          </ac:spMkLst>
        </pc:spChg>
        <pc:spChg chg="add mod">
          <ac:chgData name="Landon Shumway" userId="e3de340d-d4a6-4ab8-87bd-3eed0f28cea0" providerId="ADAL" clId="{569D5124-2900-456B-B45A-163371A31CF0}" dt="2024-03-16T18:49:19.158" v="10362" actId="207"/>
          <ac:spMkLst>
            <pc:docMk/>
            <pc:sldMk cId="4153742502" sldId="286"/>
            <ac:spMk id="11" creationId="{D00A9206-7C4B-E6AC-5AD5-CB1F427843F2}"/>
          </ac:spMkLst>
        </pc:spChg>
        <pc:picChg chg="add mod">
          <ac:chgData name="Landon Shumway" userId="e3de340d-d4a6-4ab8-87bd-3eed0f28cea0" providerId="ADAL" clId="{569D5124-2900-456B-B45A-163371A31CF0}" dt="2024-03-16T18:48:07.197" v="10317" actId="1076"/>
          <ac:picMkLst>
            <pc:docMk/>
            <pc:sldMk cId="4153742502" sldId="286"/>
            <ac:picMk id="7" creationId="{276DD235-F042-C20B-263A-856F102E3163}"/>
          </ac:picMkLst>
        </pc:picChg>
        <pc:picChg chg="add del">
          <ac:chgData name="Landon Shumway" userId="e3de340d-d4a6-4ab8-87bd-3eed0f28cea0" providerId="ADAL" clId="{569D5124-2900-456B-B45A-163371A31CF0}" dt="2024-03-16T18:50:01.215" v="10364" actId="22"/>
          <ac:picMkLst>
            <pc:docMk/>
            <pc:sldMk cId="4153742502" sldId="286"/>
            <ac:picMk id="13" creationId="{C34171BE-D4BE-514B-072D-FB5A22C50393}"/>
          </ac:picMkLst>
        </pc:picChg>
      </pc:sldChg>
      <pc:sldChg chg="addSp delSp modSp add mod ord">
        <pc:chgData name="Landon Shumway" userId="e3de340d-d4a6-4ab8-87bd-3eed0f28cea0" providerId="ADAL" clId="{569D5124-2900-456B-B45A-163371A31CF0}" dt="2024-03-16T19:27:13.072" v="11240" actId="22"/>
        <pc:sldMkLst>
          <pc:docMk/>
          <pc:sldMk cId="3704528442" sldId="287"/>
        </pc:sldMkLst>
        <pc:spChg chg="mod">
          <ac:chgData name="Landon Shumway" userId="e3de340d-d4a6-4ab8-87bd-3eed0f28cea0" providerId="ADAL" clId="{569D5124-2900-456B-B45A-163371A31CF0}" dt="2024-03-16T18:50:17.636" v="10421" actId="20577"/>
          <ac:spMkLst>
            <pc:docMk/>
            <pc:sldMk cId="3704528442" sldId="287"/>
            <ac:spMk id="2" creationId="{EF4C6B7E-4BA0-585F-8868-ADC8C7A55D7A}"/>
          </ac:spMkLst>
        </pc:spChg>
        <pc:spChg chg="mod">
          <ac:chgData name="Landon Shumway" userId="e3de340d-d4a6-4ab8-87bd-3eed0f28cea0" providerId="ADAL" clId="{569D5124-2900-456B-B45A-163371A31CF0}" dt="2024-03-16T19:01:17.033" v="11222" actId="20577"/>
          <ac:spMkLst>
            <pc:docMk/>
            <pc:sldMk cId="3704528442" sldId="287"/>
            <ac:spMk id="3" creationId="{4B75BF49-1DF8-912F-5905-1077B9777EBF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4" creationId="{37BD6B41-ABEE-CD7B-CEF7-6D8750DEAA04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5" creationId="{012DCC36-1ABE-D81C-49E8-F594FEAF8FDE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6" creationId="{84519DC0-07FE-67A0-3BC7-E34BE05B9688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1" creationId="{1613BCE2-1A72-AE61-A074-76EAD08022DF}"/>
          </ac:spMkLst>
        </pc:spChg>
        <pc:spChg chg="add del mod">
          <ac:chgData name="Landon Shumway" userId="e3de340d-d4a6-4ab8-87bd-3eed0f28cea0" providerId="ADAL" clId="{569D5124-2900-456B-B45A-163371A31CF0}" dt="2024-03-16T18:55:52.468" v="10831" actId="478"/>
          <ac:spMkLst>
            <pc:docMk/>
            <pc:sldMk cId="3704528442" sldId="287"/>
            <ac:spMk id="12" creationId="{3516552E-C245-0EE4-39CD-78FDA757FAA2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3" creationId="{F3AF1F25-1246-A5ED-E93F-C228B114D7E9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4" creationId="{87E55175-78B4-9B97-309C-0BE8BD1F5349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5" creationId="{7D1FCBC8-9179-2035-50DB-1191B9B6D943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6" creationId="{44289FAC-9B49-39FA-F45E-FCBA5665F751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7" creationId="{019D2CC2-C33F-E075-56F6-031F1711A07F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8" creationId="{1E400820-F3ED-FA88-045D-92068E152209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19" creationId="{E42D00F6-66A1-2644-58CB-157A2E90A957}"/>
          </ac:spMkLst>
        </pc:spChg>
        <pc:spChg chg="add mod">
          <ac:chgData name="Landon Shumway" userId="e3de340d-d4a6-4ab8-87bd-3eed0f28cea0" providerId="ADAL" clId="{569D5124-2900-456B-B45A-163371A31CF0}" dt="2024-03-16T18:59:46.005" v="10883" actId="164"/>
          <ac:spMkLst>
            <pc:docMk/>
            <pc:sldMk cId="3704528442" sldId="287"/>
            <ac:spMk id="20" creationId="{C14976AD-6AF1-29E4-C5EE-F99729163B19}"/>
          </ac:spMkLst>
        </pc:spChg>
        <pc:spChg chg="add mod">
          <ac:chgData name="Landon Shumway" userId="e3de340d-d4a6-4ab8-87bd-3eed0f28cea0" providerId="ADAL" clId="{569D5124-2900-456B-B45A-163371A31CF0}" dt="2024-03-16T19:01:23.234" v="11224" actId="1076"/>
          <ac:spMkLst>
            <pc:docMk/>
            <pc:sldMk cId="3704528442" sldId="287"/>
            <ac:spMk id="22" creationId="{6BFD09AE-A6CA-A6D4-73FE-C4F841EA92F9}"/>
          </ac:spMkLst>
        </pc:spChg>
        <pc:spChg chg="add del">
          <ac:chgData name="Landon Shumway" userId="e3de340d-d4a6-4ab8-87bd-3eed0f28cea0" providerId="ADAL" clId="{569D5124-2900-456B-B45A-163371A31CF0}" dt="2024-03-16T19:27:13.072" v="11240" actId="22"/>
          <ac:spMkLst>
            <pc:docMk/>
            <pc:sldMk cId="3704528442" sldId="287"/>
            <ac:spMk id="24" creationId="{D9B1DCBF-A6FD-1900-D5B8-C5AE99ED047C}"/>
          </ac:spMkLst>
        </pc:spChg>
        <pc:grpChg chg="add mod">
          <ac:chgData name="Landon Shumway" userId="e3de340d-d4a6-4ab8-87bd-3eed0f28cea0" providerId="ADAL" clId="{569D5124-2900-456B-B45A-163371A31CF0}" dt="2024-03-16T19:01:20.684" v="11223" actId="1076"/>
          <ac:grpSpMkLst>
            <pc:docMk/>
            <pc:sldMk cId="3704528442" sldId="287"/>
            <ac:grpSpMk id="21" creationId="{F889CF68-4575-273D-C1C4-567E64E4DB36}"/>
          </ac:grpSpMkLst>
        </pc:grpChg>
        <pc:cxnChg chg="add mod">
          <ac:chgData name="Landon Shumway" userId="e3de340d-d4a6-4ab8-87bd-3eed0f28cea0" providerId="ADAL" clId="{569D5124-2900-456B-B45A-163371A31CF0}" dt="2024-03-16T18:59:46.005" v="10883" actId="164"/>
          <ac:cxnSpMkLst>
            <pc:docMk/>
            <pc:sldMk cId="3704528442" sldId="287"/>
            <ac:cxnSpMk id="8" creationId="{E2C62CE4-946A-C971-218A-9F2322372103}"/>
          </ac:cxnSpMkLst>
        </pc:cxnChg>
        <pc:cxnChg chg="add mod">
          <ac:chgData name="Landon Shumway" userId="e3de340d-d4a6-4ab8-87bd-3eed0f28cea0" providerId="ADAL" clId="{569D5124-2900-456B-B45A-163371A31CF0}" dt="2024-03-16T18:59:46.005" v="10883" actId="164"/>
          <ac:cxnSpMkLst>
            <pc:docMk/>
            <pc:sldMk cId="3704528442" sldId="287"/>
            <ac:cxnSpMk id="10" creationId="{66558BA6-747B-7245-4331-0C954572A4FD}"/>
          </ac:cxnSpMkLst>
        </pc:cxnChg>
      </pc:sldChg>
      <pc:sldChg chg="modSp add mod">
        <pc:chgData name="Landon Shumway" userId="e3de340d-d4a6-4ab8-87bd-3eed0f28cea0" providerId="ADAL" clId="{569D5124-2900-456B-B45A-163371A31CF0}" dt="2024-03-16T19:30:58.186" v="12136" actId="20577"/>
        <pc:sldMkLst>
          <pc:docMk/>
          <pc:sldMk cId="485152405" sldId="288"/>
        </pc:sldMkLst>
        <pc:spChg chg="mod">
          <ac:chgData name="Landon Shumway" userId="e3de340d-d4a6-4ab8-87bd-3eed0f28cea0" providerId="ADAL" clId="{569D5124-2900-456B-B45A-163371A31CF0}" dt="2024-03-16T19:30:58.186" v="12136" actId="20577"/>
          <ac:spMkLst>
            <pc:docMk/>
            <pc:sldMk cId="485152405" sldId="288"/>
            <ac:spMk id="3" creationId="{55470042-D2F2-D80A-B3CE-F99AA946D3A5}"/>
          </ac:spMkLst>
        </pc:spChg>
      </pc:sldChg>
      <pc:sldChg chg="addSp delSp modSp new mod">
        <pc:chgData name="Landon Shumway" userId="e3de340d-d4a6-4ab8-87bd-3eed0f28cea0" providerId="ADAL" clId="{569D5124-2900-456B-B45A-163371A31CF0}" dt="2024-03-16T20:46:20.421" v="12503" actId="167"/>
        <pc:sldMkLst>
          <pc:docMk/>
          <pc:sldMk cId="822951274" sldId="289"/>
        </pc:sldMkLst>
        <pc:spChg chg="mod">
          <ac:chgData name="Landon Shumway" userId="e3de340d-d4a6-4ab8-87bd-3eed0f28cea0" providerId="ADAL" clId="{569D5124-2900-456B-B45A-163371A31CF0}" dt="2024-03-16T20:45:56.061" v="12496" actId="20577"/>
          <ac:spMkLst>
            <pc:docMk/>
            <pc:sldMk cId="822951274" sldId="289"/>
            <ac:spMk id="2" creationId="{C37BE929-1BF1-17EB-5C43-B4AF5FA87F6A}"/>
          </ac:spMkLst>
        </pc:spChg>
        <pc:spChg chg="del">
          <ac:chgData name="Landon Shumway" userId="e3de340d-d4a6-4ab8-87bd-3eed0f28cea0" providerId="ADAL" clId="{569D5124-2900-456B-B45A-163371A31CF0}" dt="2024-03-16T20:45:59.393" v="12497" actId="478"/>
          <ac:spMkLst>
            <pc:docMk/>
            <pc:sldMk cId="822951274" sldId="289"/>
            <ac:spMk id="3" creationId="{F98AFC2D-2807-C5EB-BF51-F62849BCBB06}"/>
          </ac:spMkLst>
        </pc:spChg>
        <pc:picChg chg="add mod ord">
          <ac:chgData name="Landon Shumway" userId="e3de340d-d4a6-4ab8-87bd-3eed0f28cea0" providerId="ADAL" clId="{569D5124-2900-456B-B45A-163371A31CF0}" dt="2024-03-16T20:46:20.421" v="12503" actId="167"/>
          <ac:picMkLst>
            <pc:docMk/>
            <pc:sldMk cId="822951274" sldId="289"/>
            <ac:picMk id="5" creationId="{CBBC81A5-AFD9-D9AE-BCB9-8CEC3432E59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3:5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24575,'2121'0'-1365,"-2104"0"-5461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3:5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24575,'39'-3'0,"0"-1"0,0-2 0,52-14 0,36-7 0,-61 18 0,114-2 0,1311 13 0,-782-4 0,-673 6-1365,-23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5:4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24575,'836'0'-1365,"-808"0"-5461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5:4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24575,'612'0'-1365,"-584"0"-5461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5:5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24575,'92'2'0,"107"-5"0,-186 1 0,1-1 0,-1 0 0,0-1 0,0 0 0,16-9 0,38-12 0,-20 13 0,2 1 0,-1 3 0,97-5 0,79 15-1365,-196-2-5461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7:46:1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E02-4484-9A22-E514-660F44DA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E8F3-5765-EA51-12E6-360448F7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C7-B9BC-FABF-7390-69380BD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3077-90FC-30AE-D6A2-51F363C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8880-E70E-F512-FB95-901A5D2E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3D1A-3C43-6310-C6A2-F09DA84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2FA0-EAD5-4473-2089-B246AC38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FC6-DD7A-9EDC-15AF-7A6424B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169C-9720-88A4-07E6-58061F2E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5198-91B8-E811-A4A2-E4C0AA5D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E8A7B-019F-2F4C-B1E9-715620DCD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883C-A14B-EB1B-F22B-BF23F641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3116-B721-03C3-1EE4-1E8A4932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F1C-DD71-4B9C-9FB8-47754341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854-873C-898D-6ADC-A341133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02E-F323-C720-7DA2-01627681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960D-8530-27C9-3625-6D4A5B93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83C7-091B-FAF0-3802-3D5DF7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1BB8-5FD5-E774-6459-0F76FC37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2CD9-63BA-8519-F99B-53BF9F5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7EE-380D-E60A-08FA-DD20DDC2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E51F-A464-5F02-1325-E0BDE41A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5B0-D51F-C6D7-37D2-6B4DCEE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7D4-575B-576C-73DD-2D82460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0F48-29D1-45C7-C9D4-7B6C2DC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A2B-4957-DE3A-66B3-B8C0B40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0A24-245A-E56E-8B13-A891297A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762C-97A7-4725-99AF-E296B150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893D-D458-380D-CFEC-DD170E5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A309-461F-CE97-202B-36C3796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0CC8-FD40-2C27-77B6-614CB79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A62-23FF-EE56-1010-3C71686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A881-9B4F-4EDB-8ABE-FE04A544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6766-8A97-E90B-A2B5-11025DFE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22DC-BF22-B8C2-C107-62235259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2468-383D-6C02-4ED9-74703B62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C48AC-A2AE-4976-BB3E-F9ABFA6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925E-AB27-F25F-AD32-C4929FB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BCC1C-E049-9AA9-E459-D6CBEB0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9957-A518-2E61-A57B-F9594A17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05F89-728D-4AD5-317C-1B5211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119C-68EA-1A2B-533E-1C767613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0DD5-668A-62C2-53EF-C6E7146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E906-9F4B-00DB-B5C4-B57401A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337A-09EF-E6AE-5835-42CB8503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1A2F-4D95-177A-7BAB-8970C80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E4F3-38CF-9841-3BA6-315A589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45DE-0981-104D-6879-2ED30943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475A6-C779-6089-140E-3D139AAB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981B-99C3-A2DC-F320-C5A477A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CEA7-0BF0-5E46-7E03-88BBAFC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2E19-08CB-2DA6-1965-0E3A498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8F-8E2E-3D7C-D405-9FFAEEBF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46AF7-B8F6-61A2-495B-650FDCB6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6CC5-115E-47C6-4606-6D5C85A4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3B99-F97F-8C6B-7A4A-DCCFE30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18FE-6082-9A42-C09E-F59020B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463E-18B2-1071-C29C-179A8F1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7160-3C95-4134-D26B-DB4CF104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8B3-090A-141F-5A2D-9507297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913E-246A-002A-079D-128D7E89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240-76CF-0D44-84DD-5FDB6709262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2949-840E-C24B-D749-5624CEED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B208-3A9C-FF5F-4470-7FD1010FC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RO.2007.90063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6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customXml" Target="../ink/ink1.xml"/><Relationship Id="rId15" Type="http://schemas.openxmlformats.org/officeDocument/2006/relationships/image" Target="../media/image27.png"/><Relationship Id="rId10" Type="http://schemas.openxmlformats.org/officeDocument/2006/relationships/customXml" Target="../ink/ink3.xml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51-081E-BA94-24F3-E45ECEC93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of: “Distributed Coordination Control of Multiagent Systems While Preserving Connectedness”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4EDD-839E-253A-2C96-AFF408930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7798"/>
            <a:ext cx="9144000" cy="1655762"/>
          </a:xfrm>
        </p:spPr>
        <p:txBody>
          <a:bodyPr/>
          <a:lstStyle/>
          <a:p>
            <a:r>
              <a:rPr lang="en-US" dirty="0"/>
              <a:t>Written by: Meng Ji and Magnus </a:t>
            </a:r>
            <a:r>
              <a:rPr lang="en-US" dirty="0" err="1"/>
              <a:t>Egerstedt</a:t>
            </a:r>
            <a:endParaRPr lang="en-US" dirty="0"/>
          </a:p>
          <a:p>
            <a:r>
              <a:rPr lang="en-US" dirty="0"/>
              <a:t>Presented by: Landon Shumway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26AD1A-5B5B-7953-356D-2B2E49E4FBEF}"/>
              </a:ext>
            </a:extLst>
          </p:cNvPr>
          <p:cNvSpPr txBox="1">
            <a:spLocks/>
          </p:cNvSpPr>
          <p:nvPr/>
        </p:nvSpPr>
        <p:spPr>
          <a:xfrm>
            <a:off x="385201" y="5384271"/>
            <a:ext cx="11421597" cy="1163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effectLst/>
              </a:rPr>
              <a:t>[1]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M. Ji and M. </a:t>
            </a:r>
            <a:r>
              <a:rPr lang="en-US" sz="1800" dirty="0" err="1">
                <a:effectLst/>
              </a:rPr>
              <a:t>Egerstedt</a:t>
            </a:r>
            <a:r>
              <a:rPr lang="en-US" sz="1800" dirty="0">
                <a:effectLst/>
              </a:rPr>
              <a:t>, “Distributed Coordination Control of Multiagent Systems While Preserving Connectedness,” </a:t>
            </a:r>
            <a:r>
              <a:rPr lang="en-US" sz="1800" i="1" dirty="0">
                <a:effectLst/>
              </a:rPr>
              <a:t>IEEE Transactions on Robotics</a:t>
            </a:r>
            <a:r>
              <a:rPr lang="en-US" sz="1800" dirty="0">
                <a:effectLst/>
              </a:rPr>
              <a:t>, vol. 23, no. 4, pp. 693–703, Aug. 2007, </a:t>
            </a:r>
            <a:r>
              <a:rPr lang="en-US" sz="1800" dirty="0" err="1">
                <a:effectLst/>
              </a:rPr>
              <a:t>doi</a:t>
            </a:r>
            <a:r>
              <a:rPr lang="en-US" sz="1800" dirty="0">
                <a:effectLst/>
              </a:rPr>
              <a:t>: </a:t>
            </a:r>
            <a:r>
              <a:rPr lang="en-US" sz="1800" dirty="0">
                <a:effectLst/>
                <a:hlinkClick r:id="rId2"/>
              </a:rPr>
              <a:t>10.1109/TRO.2007.900638</a:t>
            </a:r>
            <a:r>
              <a:rPr lang="en-US" sz="18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52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A9B9-B324-DB1E-ED1F-11A7456F89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3.1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A08C9-805D-1FB2-0110-E13BA78E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823813"/>
            <a:ext cx="1022175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A9B9-B324-DB1E-ED1F-11A7456F89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3.2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0E50A-05D3-4ADF-7A40-CB1226E4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014"/>
            <a:ext cx="10964805" cy="20005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81F43E-E2E6-D638-59EC-B1D8E92B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312" y="4429678"/>
            <a:ext cx="10515600" cy="4351338"/>
          </a:xfrm>
        </p:spPr>
        <p:txBody>
          <a:bodyPr/>
          <a:lstStyle/>
          <a:p>
            <a:r>
              <a:rPr lang="en-US" dirty="0"/>
              <a:t>Proof of this theorem involves LaSalle’s Invariance Principle to show that all solutions with the initial condition defined above converge to the centroid.</a:t>
            </a:r>
          </a:p>
        </p:txBody>
      </p:sp>
    </p:spTree>
    <p:extLst>
      <p:ext uri="{BB962C8B-B14F-4D97-AF65-F5344CB8AC3E}">
        <p14:creationId xmlns:p14="http://schemas.microsoft.com/office/powerpoint/2010/main" val="272099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2F3E-5F7B-0FBE-46EB-760B2CE1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Improved Control Law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CCCF8-737B-7CA4-2D9A-EB9A5023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0" y="2882396"/>
            <a:ext cx="11393490" cy="361047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\[u_i = \sum_{j \in \mathcal{N}_\sigma(i)} f(x_i - x_j),\;\;\;i = 1,...,N\]&#10;&#10;&#10;\end{document}" title="IguanaTex Bitmap Display">
            <a:extLst>
              <a:ext uri="{FF2B5EF4-FFF2-40B4-BE49-F238E27FC236}">
                <a16:creationId xmlns:a16="http://schemas.microsoft.com/office/drawing/2014/main" id="{29B74DAF-AACA-27B1-097C-DE373B611D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80298" y="1830377"/>
            <a:ext cx="6082198" cy="9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0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D56-845B-1C50-411C-22FBF9D3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8023-F225-9E41-7CDC-2A52757E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6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From Lemma 3.1, we know that no edges will be lost from the starting graph</a:t>
            </a:r>
          </a:p>
          <a:p>
            <a:pPr lvl="1"/>
            <a:r>
              <a:rPr lang="en-US" dirty="0"/>
              <a:t>A.K.A. all agents that start within 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i="1" dirty="0"/>
              <a:t> </a:t>
            </a:r>
            <a:r>
              <a:rPr lang="en-US" dirty="0"/>
              <a:t>of each other will remain within </a:t>
            </a:r>
            <a:r>
              <a:rPr lang="el-GR" i="1" dirty="0"/>
              <a:t>Δ</a:t>
            </a:r>
            <a:r>
              <a:rPr lang="en-US" dirty="0"/>
              <a:t> of each other for all future time</a:t>
            </a:r>
          </a:p>
          <a:p>
            <a:r>
              <a:rPr lang="en-US" dirty="0"/>
              <a:t>Two possibilities: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new edges will be added to the 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New edges will be added to the graph</a:t>
            </a:r>
          </a:p>
          <a:p>
            <a:r>
              <a:rPr lang="en-US" dirty="0"/>
              <a:t>From Theorem 3.2, we know that the system will converge to the centroid</a:t>
            </a:r>
          </a:p>
          <a:p>
            <a:pPr lvl="1"/>
            <a:r>
              <a:rPr lang="en-US" dirty="0"/>
              <a:t>As they converge, nodes that were not within 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i="1" dirty="0"/>
              <a:t> </a:t>
            </a:r>
            <a:r>
              <a:rPr lang="en-US" dirty="0"/>
              <a:t>of each other to start will eventually become within 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Therefore, edges will be added until the graph is complete </a:t>
            </a:r>
          </a:p>
        </p:txBody>
      </p:sp>
    </p:spTree>
    <p:extLst>
      <p:ext uri="{BB962C8B-B14F-4D97-AF65-F5344CB8AC3E}">
        <p14:creationId xmlns:p14="http://schemas.microsoft.com/office/powerpoint/2010/main" val="10822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line with red and blue dots&#10;&#10;Description automatically generated">
            <a:extLst>
              <a:ext uri="{FF2B5EF4-FFF2-40B4-BE49-F238E27FC236}">
                <a16:creationId xmlns:a16="http://schemas.microsoft.com/office/drawing/2014/main" id="{D5CABB08-4AE6-40EA-3E60-769D8B9E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0" y="173934"/>
            <a:ext cx="9230139" cy="6922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A6B96-160D-1917-903C-610ED204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91090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B03-B9D4-4C80-CF2E-882FF14E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611678" cy="5231157"/>
          </a:xfrm>
        </p:spPr>
        <p:txBody>
          <a:bodyPr>
            <a:normAutofit/>
          </a:bodyPr>
          <a:lstStyle/>
          <a:p>
            <a:r>
              <a:rPr lang="en-US" dirty="0"/>
              <a:t>Static nodes, dynamics edges in graph</a:t>
            </a:r>
          </a:p>
          <a:p>
            <a:r>
              <a:rPr lang="en-US" dirty="0"/>
              <a:t>Agents are homogeneous (same control laws govern the motion of all agents) </a:t>
            </a:r>
          </a:p>
          <a:p>
            <a:r>
              <a:rPr lang="en-US" dirty="0"/>
              <a:t>Edges can be weighted, but nodes are weighted equally</a:t>
            </a:r>
          </a:p>
          <a:p>
            <a:r>
              <a:rPr lang="en-US" dirty="0"/>
              <a:t>The graph starts connected (</a:t>
            </a:r>
            <a:r>
              <a:rPr lang="el-GR" i="1" dirty="0"/>
              <a:t>Δ</a:t>
            </a:r>
            <a:r>
              <a:rPr lang="en-US" i="1" dirty="0"/>
              <a:t> - </a:t>
            </a:r>
            <a:r>
              <a:rPr lang="el-GR" i="1" dirty="0"/>
              <a:t>ϵ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92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control objective is to drive the collection of autonomous mobile agents to a specific configuration such that their relative positions satisfy some desired topological and physical constraints”</a:t>
            </a:r>
          </a:p>
        </p:txBody>
      </p:sp>
      <p:pic>
        <p:nvPicPr>
          <p:cNvPr id="12" name="Picture 11" descr="\documentclass{article}&#10;\usepackage{amsmath}&#10;\usepackage{amssymb}&#10;\pagestyle{empty}&#10;\begin{document}&#10;&#10;Define a new desired graph $\mathcal{G}_d$:&#10;&#10;\[\mathcal{G}_d = (V, E_d, d)\]&#10;&#10;where&#10;&#10;\[\lVert d_{ij} \rVert \le \delta\]&#10;&#10;\end{document}" title="IguanaTex Bitmap Display">
            <a:extLst>
              <a:ext uri="{FF2B5EF4-FFF2-40B4-BE49-F238E27FC236}">
                <a16:creationId xmlns:a16="http://schemas.microsoft.com/office/drawing/2014/main" id="{40D7EA14-5F71-F11F-1486-85FA07E74E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7062" y="3769750"/>
            <a:ext cx="4609878" cy="18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No conflicting constraints (formation is geometrically possible)</a:t>
            </a:r>
          </a:p>
          <a:p>
            <a:pPr lvl="1"/>
            <a:r>
              <a:rPr lang="en-US" dirty="0"/>
              <a:t>Target formation is chosen in such a way that rigidity is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C8537-3BE7-FF8F-82A8-0E3BEA38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19" y="3354662"/>
            <a:ext cx="7392217" cy="30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0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5527-AA2F-C574-C7FC-1FB8BC9E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Control</a:t>
            </a:r>
          </a:p>
        </p:txBody>
      </p:sp>
      <p:pic>
        <p:nvPicPr>
          <p:cNvPr id="4" name="Picture 3" descr="\documentclass{article}&#10;\usepackage{amsmath}&#10;\usepackage{amssymb}&#10;\pagestyle{empty}&#10;\begin{document}&#10;&#10;Define a set of arbitrary targets $\tau_i \in R^n$:&#10;&#10;\[d_{ij} = \tau_i - \tau_j\,\;\; \forall i,j\]&#10;&#10;such that&#10;&#10;\[(v_i, v_j) \in E_d\]&#10;&#10;Define $y_i(t)$:&#10;&#10;\[y_i(t) = x_i(t) - \tau_i\]&#10;&#10;New control law:&#10;&#10;\[u_i = -\sum_{j \in \mathcal{N}_{\mathcal{G}_d}} \frac{\partial \mathcal{V}_{ij}(\Delta - \lVert d_{ij} \rVert, y)}{\partial y_i} = -\sum_{j \in \mathcal{N}_{\mathcal{G}_d}}\frac{2(\Delta - \lVert d_{ij} \rVert) - \lVert l_{ij} - d_{ij} \rVert}{(\delta - \lVert d_{ij} \rVert - \lVert l_{ij} - d_{ij} \rVert)^2}(x_i - x_j - d_{ij})\]&#10;&#10;&#10;&#10;\end{document}&#10;&#10;" title="IguanaTex Bitmap Display">
            <a:extLst>
              <a:ext uri="{FF2B5EF4-FFF2-40B4-BE49-F238E27FC236}">
                <a16:creationId xmlns:a16="http://schemas.microsoft.com/office/drawing/2014/main" id="{C3DBA4FE-DFA1-F0D2-2AB4-C9D057DEE3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32354" y="1713390"/>
            <a:ext cx="8725219" cy="45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C5297-5B54-3752-B11B-E4AEE0F8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5" y="4278984"/>
            <a:ext cx="9270836" cy="2452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More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351338"/>
          </a:xfrm>
        </p:spPr>
        <p:txBody>
          <a:bodyPr/>
          <a:lstStyle/>
          <a:p>
            <a:r>
              <a:rPr lang="en-US" dirty="0"/>
              <a:t>The desired graph is a connected spanning graph of the initial graph</a:t>
            </a:r>
          </a:p>
          <a:p>
            <a:pPr lvl="1"/>
            <a:r>
              <a:rPr lang="en-US" dirty="0"/>
              <a:t>Meaning that all edges in the desired graph already exist in the initial graph</a:t>
            </a:r>
          </a:p>
          <a:p>
            <a:r>
              <a:rPr lang="en-US" dirty="0"/>
              <a:t>The desired graph (which influences the control law) is static </a:t>
            </a:r>
          </a:p>
          <a:p>
            <a:pPr lvl="1"/>
            <a:r>
              <a:rPr lang="en-US" dirty="0"/>
              <a:t>Only the “desired” edges are used, and those do not go away</a:t>
            </a:r>
          </a:p>
          <a:p>
            <a:r>
              <a:rPr lang="en-US" dirty="0"/>
              <a:t>Agents share the same coordinate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Corollary 5.1 (similar to Lemma 3.1)</a:t>
            </a:r>
          </a:p>
        </p:txBody>
      </p:sp>
    </p:spTree>
    <p:extLst>
      <p:ext uri="{BB962C8B-B14F-4D97-AF65-F5344CB8AC3E}">
        <p14:creationId xmlns:p14="http://schemas.microsoft.com/office/powerpoint/2010/main" val="276334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090-0DB4-702B-5549-3817807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160-AD8B-3DA2-C061-651BAF9E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17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(graph connectedness)</a:t>
            </a:r>
          </a:p>
          <a:p>
            <a:r>
              <a:rPr lang="en-US" dirty="0"/>
              <a:t>Background literature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In the context of rendezvous problems</a:t>
            </a:r>
          </a:p>
          <a:p>
            <a:pPr lvl="2"/>
            <a:r>
              <a:rPr lang="en-US" dirty="0"/>
              <a:t>Simulation results</a:t>
            </a:r>
          </a:p>
          <a:p>
            <a:pPr lvl="1"/>
            <a:r>
              <a:rPr lang="en-US" dirty="0"/>
              <a:t>In the context of formation control problems</a:t>
            </a:r>
          </a:p>
          <a:p>
            <a:pPr lvl="2"/>
            <a:r>
              <a:rPr lang="en-US" dirty="0"/>
              <a:t>Simulation results</a:t>
            </a:r>
          </a:p>
          <a:p>
            <a:pPr lvl="1"/>
            <a:r>
              <a:rPr lang="en-US" dirty="0"/>
              <a:t>In the context of hybrid rendezvous-formation control problems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C5297-5B54-3752-B11B-E4AEE0F8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5" y="4278984"/>
            <a:ext cx="9270836" cy="2452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more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351338"/>
          </a:xfrm>
        </p:spPr>
        <p:txBody>
          <a:bodyPr/>
          <a:lstStyle/>
          <a:p>
            <a:r>
              <a:rPr lang="en-US" dirty="0"/>
              <a:t>The desired graph is a connected spanning graph of the initial graph</a:t>
            </a:r>
          </a:p>
          <a:p>
            <a:pPr lvl="1"/>
            <a:r>
              <a:rPr lang="en-US" dirty="0"/>
              <a:t>Meaning that all edges in the desired graph already exist in the initial graph</a:t>
            </a:r>
          </a:p>
          <a:p>
            <a:r>
              <a:rPr lang="en-US" dirty="0"/>
              <a:t>The desired graph (which influences the control law) is static </a:t>
            </a:r>
          </a:p>
          <a:p>
            <a:pPr lvl="1"/>
            <a:r>
              <a:rPr lang="en-US" dirty="0"/>
              <a:t>Only the “desired” edges are used, and those do not go away</a:t>
            </a:r>
          </a:p>
          <a:p>
            <a:r>
              <a:rPr lang="en-US" dirty="0"/>
              <a:t>Agents share the same coordinate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Corollary 5.1 (similar to Lemma 3.1)</a:t>
            </a:r>
          </a:p>
        </p:txBody>
      </p:sp>
    </p:spTree>
    <p:extLst>
      <p:ext uri="{BB962C8B-B14F-4D97-AF65-F5344CB8AC3E}">
        <p14:creationId xmlns:p14="http://schemas.microsoft.com/office/powerpoint/2010/main" val="223433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C5297-5B54-3752-B11B-E4AEE0F8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01" y="1535785"/>
            <a:ext cx="8363047" cy="2212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Corollaries 5.1 and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23F-057D-8243-EAA2-7F81FB15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Corollary 5.1 (similar to Lemma 3.1)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Corollary 5.2: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C62B5-5B47-2DC2-04C7-28106CC2E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2"/>
          <a:stretch/>
        </p:blipFill>
        <p:spPr>
          <a:xfrm>
            <a:off x="1148700" y="4452729"/>
            <a:ext cx="8243777" cy="1876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0BF3A-7FE3-2871-BBB5-04850524C1CE}"/>
              </a:ext>
            </a:extLst>
          </p:cNvPr>
          <p:cNvSpPr txBox="1"/>
          <p:nvPr/>
        </p:nvSpPr>
        <p:spPr>
          <a:xfrm>
            <a:off x="9621078" y="1838739"/>
            <a:ext cx="2315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AKA: if the desired graph starts as a spanning graph to the initial proximity </a:t>
            </a:r>
            <a:r>
              <a:rPr lang="en-US" i="1" dirty="0">
                <a:solidFill>
                  <a:schemeClr val="accent1"/>
                </a:solidFill>
              </a:rPr>
              <a:t>Δ-</a:t>
            </a:r>
            <a:r>
              <a:rPr lang="en-US" dirty="0">
                <a:solidFill>
                  <a:schemeClr val="accent1"/>
                </a:solidFill>
              </a:rPr>
              <a:t>disk graph, then it remains a spanning graph for all future time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D530D-DC2A-DD1F-34C4-238DDA95E4B9}"/>
              </a:ext>
            </a:extLst>
          </p:cNvPr>
          <p:cNvSpPr txBox="1"/>
          <p:nvPr/>
        </p:nvSpPr>
        <p:spPr>
          <a:xfrm>
            <a:off x="9621078" y="4452729"/>
            <a:ext cx="2315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AKA: edges that belong to the desired graph are never lost under the proposed control law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0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25C-B1B9-E692-559A-F39315E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does this converge to the desired formation?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4EC8B-AFB3-9160-3B86-3B858033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3" y="1917376"/>
            <a:ext cx="8894318" cy="119081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BA7679-E928-6E12-5A9E-392AA6A3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389162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(Similar proof to Theorem 3.2, which showed asymptotic convergence to the centroid for the rendezvous problem)</a:t>
            </a:r>
          </a:p>
        </p:txBody>
      </p:sp>
    </p:spTree>
    <p:extLst>
      <p:ext uri="{BB962C8B-B14F-4D97-AF65-F5344CB8AC3E}">
        <p14:creationId xmlns:p14="http://schemas.microsoft.com/office/powerpoint/2010/main" val="154198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628-6B7B-9A7D-8056-331773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573-DB15-CC37-FDCB-5E81E6F8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r>
              <a:rPr lang="en-US" dirty="0"/>
              <a:t>Could not get simulation to work (very well)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BC364-267A-1C03-A0BB-EA5BC1B6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95" y="1989438"/>
            <a:ext cx="4836205" cy="4707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5D604-E113-567C-199B-BAF77E15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61" y="1989438"/>
            <a:ext cx="5620534" cy="20672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18A5A5-1C1A-F6CE-E06F-D0E91BF2D7E5}"/>
                  </a:ext>
                </a:extLst>
              </p14:cNvPr>
              <p14:cNvContentPartPr/>
              <p14:nvPr/>
            </p14:nvContentPartPr>
            <p14:xfrm>
              <a:off x="10425240" y="3016440"/>
              <a:ext cx="7700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18A5A5-1C1A-F6CE-E06F-D0E91BF2D7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6600" y="3007800"/>
                <a:ext cx="787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0F3446-10FC-075C-C1D6-ADF6CFAED6EE}"/>
                  </a:ext>
                </a:extLst>
              </p14:cNvPr>
              <p14:cNvContentPartPr/>
              <p14:nvPr/>
            </p14:nvContentPartPr>
            <p14:xfrm>
              <a:off x="6789240" y="3498840"/>
              <a:ext cx="1019160" cy="2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0F3446-10FC-075C-C1D6-ADF6CFAED6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0600" y="3490200"/>
                <a:ext cx="1036800" cy="468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\documentclass{article}&#10;\usepackage{amsmath}&#10;\pagestyle{empty}&#10;\begin{document}&#10;&#10;\[u_i = -\sum_{j \in \mathcal{N}_{\mathcal{G}_d}}\frac{2(\Delta - \lVert d_{ij} \rVert) - \lVert l_{ij} - d_{ij} \rVert}{(\delta - \lVert d_{ij} \rVert - \lVert l_{ij} - d_{ij} \rVert)^2}(x_i - x_j - d_{ij})\]&#10;&#10;&#10;&#10;\end{document}" title="IguanaTex Bitmap Display">
            <a:extLst>
              <a:ext uri="{FF2B5EF4-FFF2-40B4-BE49-F238E27FC236}">
                <a16:creationId xmlns:a16="http://schemas.microsoft.com/office/drawing/2014/main" id="{05DE3ED8-D6FA-64A1-1BF2-F2BDE3A8A9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17595" y="4826810"/>
            <a:ext cx="5068663" cy="6295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04BFAE-F156-9C26-559A-D35888F76FB1}"/>
                  </a:ext>
                </a:extLst>
              </p14:cNvPr>
              <p14:cNvContentPartPr/>
              <p14:nvPr/>
            </p14:nvContentPartPr>
            <p14:xfrm>
              <a:off x="9792096" y="5034677"/>
              <a:ext cx="31140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04BFAE-F156-9C26-559A-D35888F76F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3456" y="5025677"/>
                <a:ext cx="329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DEB77C-FE79-6F0B-AE54-CA8F4B76FA45}"/>
                  </a:ext>
                </a:extLst>
              </p14:cNvPr>
              <p14:cNvContentPartPr/>
              <p14:nvPr/>
            </p14:nvContentPartPr>
            <p14:xfrm>
              <a:off x="9641256" y="5416997"/>
              <a:ext cx="2307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DEB77C-FE79-6F0B-AE54-CA8F4B76FA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2616" y="5407997"/>
                <a:ext cx="248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122086-D60A-DB12-EA45-E460D350A53E}"/>
                  </a:ext>
                </a:extLst>
              </p14:cNvPr>
              <p14:cNvContentPartPr/>
              <p14:nvPr/>
            </p14:nvContentPartPr>
            <p14:xfrm>
              <a:off x="11238576" y="5219357"/>
              <a:ext cx="358200" cy="36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122086-D60A-DB12-EA45-E460D350A5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9936" y="5210357"/>
                <a:ext cx="375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6F5E72-594A-1174-D22F-DBD6FD0E7D23}"/>
                  </a:ext>
                </a:extLst>
              </p14:cNvPr>
              <p14:cNvContentPartPr/>
              <p14:nvPr/>
            </p14:nvContentPartPr>
            <p14:xfrm>
              <a:off x="8540520" y="295048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6F5E72-594A-1174-D22F-DBD6FD0E7D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1520" y="294148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1DCC81C-FFB3-C178-C63B-25D9D63E2A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61734" y="5731780"/>
            <a:ext cx="3176583" cy="6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2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triangle&#10;&#10;Description automatically generated">
            <a:extLst>
              <a:ext uri="{FF2B5EF4-FFF2-40B4-BE49-F238E27FC236}">
                <a16:creationId xmlns:a16="http://schemas.microsoft.com/office/drawing/2014/main" id="{CBBC81A5-AFD9-D9AE-BCB9-8CEC343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74" y="1000461"/>
            <a:ext cx="7810052" cy="5857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BE929-1BF1-17EB-5C43-B4AF5FA8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2295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6B7E-4BA0-585F-8868-ADC8C7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Key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BF49-1DF8-912F-5905-1077B97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formation control solution all hinges on the assumption that the desired graph is a connected spanning graph of the initial graph</a:t>
            </a:r>
          </a:p>
          <a:p>
            <a:r>
              <a:rPr lang="en-US" dirty="0"/>
              <a:t>How can we ensure that the graph starts out this way?</a:t>
            </a:r>
          </a:p>
          <a:p>
            <a:pPr lvl="1"/>
            <a:r>
              <a:rPr lang="en-US" dirty="0"/>
              <a:t>Solution: hybrid rendezvous-to-formation control</a:t>
            </a:r>
          </a:p>
          <a:p>
            <a:pPr lvl="2"/>
            <a:r>
              <a:rPr lang="en-US" dirty="0"/>
              <a:t>Rendezvous gathers the agents into a complete graph</a:t>
            </a:r>
          </a:p>
          <a:p>
            <a:pPr lvl="2"/>
            <a:r>
              <a:rPr lang="en-US" dirty="0"/>
              <a:t>State machine switches control from rendezvous to formation control</a:t>
            </a:r>
          </a:p>
        </p:txBody>
      </p:sp>
    </p:spTree>
    <p:extLst>
      <p:ext uri="{BB962C8B-B14F-4D97-AF65-F5344CB8AC3E}">
        <p14:creationId xmlns:p14="http://schemas.microsoft.com/office/powerpoint/2010/main" val="351600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6B7E-4BA0-585F-8868-ADC8C7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DD235-F042-C20B-263A-856F102E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35" y="1473798"/>
            <a:ext cx="6759892" cy="50988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550D26-52B1-5195-5AFF-53E4ECCC43BE}"/>
              </a:ext>
            </a:extLst>
          </p:cNvPr>
          <p:cNvSpPr/>
          <p:nvPr/>
        </p:nvSpPr>
        <p:spPr>
          <a:xfrm>
            <a:off x="2474259" y="1290918"/>
            <a:ext cx="6885868" cy="2138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C201C-BF68-4E02-E5E5-14DD12A7B0A9}"/>
              </a:ext>
            </a:extLst>
          </p:cNvPr>
          <p:cNvSpPr/>
          <p:nvPr/>
        </p:nvSpPr>
        <p:spPr>
          <a:xfrm>
            <a:off x="2537247" y="4830183"/>
            <a:ext cx="6885868" cy="1815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5406E-DE04-A25B-0662-159EE4951800}"/>
              </a:ext>
            </a:extLst>
          </p:cNvPr>
          <p:cNvSpPr txBox="1"/>
          <p:nvPr/>
        </p:nvSpPr>
        <p:spPr>
          <a:xfrm>
            <a:off x="9717741" y="2129126"/>
            <a:ext cx="176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Rendezvous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A9206-7C4B-E6AC-5AD5-CB1F427843F2}"/>
              </a:ext>
            </a:extLst>
          </p:cNvPr>
          <p:cNvSpPr txBox="1"/>
          <p:nvPr/>
        </p:nvSpPr>
        <p:spPr>
          <a:xfrm>
            <a:off x="9654753" y="5322229"/>
            <a:ext cx="176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Formation Control</a:t>
            </a:r>
          </a:p>
        </p:txBody>
      </p:sp>
    </p:spTree>
    <p:extLst>
      <p:ext uri="{BB962C8B-B14F-4D97-AF65-F5344CB8AC3E}">
        <p14:creationId xmlns:p14="http://schemas.microsoft.com/office/powerpoint/2010/main" val="415374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6B7E-4BA0-585F-8868-ADC8C7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De-centralized Switching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BF49-1DF8-912F-5905-1077B97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each node nodes the total number of nodes 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When a single node has </a:t>
            </a:r>
            <a:r>
              <a:rPr lang="en-US" i="1" dirty="0"/>
              <a:t>N</a:t>
            </a:r>
            <a:r>
              <a:rPr lang="en-US" dirty="0"/>
              <a:t> – 1 neighbors, and the distance between itself and its furthest neighbor is </a:t>
            </a:r>
            <a:r>
              <a:rPr lang="el-GR" i="1" dirty="0"/>
              <a:t>α</a:t>
            </a:r>
            <a:r>
              <a:rPr lang="en-US" dirty="0"/>
              <a:t>/2, then all agents are within a distance of </a:t>
            </a:r>
            <a:r>
              <a:rPr lang="el-GR" i="1" dirty="0"/>
              <a:t>α</a:t>
            </a:r>
            <a:r>
              <a:rPr lang="en-US" i="1" dirty="0"/>
              <a:t> </a:t>
            </a:r>
            <a:r>
              <a:rPr lang="en-US" dirty="0"/>
              <a:t>of each other. </a:t>
            </a:r>
          </a:p>
          <a:p>
            <a:pPr lvl="1"/>
            <a:r>
              <a:rPr lang="en-US" dirty="0"/>
              <a:t>The node that recognizes this then broadcasts the switch to the other </a:t>
            </a:r>
            <a:r>
              <a:rPr lang="en-US" i="1" dirty="0"/>
              <a:t>N</a:t>
            </a:r>
            <a:r>
              <a:rPr lang="en-US" dirty="0"/>
              <a:t> – 1 nodes</a:t>
            </a:r>
            <a:endParaRPr lang="en-US" i="1" dirty="0"/>
          </a:p>
          <a:p>
            <a:r>
              <a:rPr lang="en-US" dirty="0"/>
              <a:t>Proof: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89CF68-4575-273D-C1C4-567E64E4DB36}"/>
              </a:ext>
            </a:extLst>
          </p:cNvPr>
          <p:cNvGrpSpPr/>
          <p:nvPr/>
        </p:nvGrpSpPr>
        <p:grpSpPr>
          <a:xfrm>
            <a:off x="2219340" y="4495081"/>
            <a:ext cx="3926745" cy="2362919"/>
            <a:chOff x="3219876" y="4420272"/>
            <a:chExt cx="3926745" cy="236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BD6B41-ABEE-CD7B-CEF7-6D8750DEAA04}"/>
                </a:ext>
              </a:extLst>
            </p:cNvPr>
            <p:cNvSpPr/>
            <p:nvPr/>
          </p:nvSpPr>
          <p:spPr>
            <a:xfrm>
              <a:off x="3219876" y="4915226"/>
              <a:ext cx="387276" cy="3765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2DCC36-1ABE-D81C-49E8-F594FEAF8FDE}"/>
                </a:ext>
              </a:extLst>
            </p:cNvPr>
            <p:cNvSpPr/>
            <p:nvPr/>
          </p:nvSpPr>
          <p:spPr>
            <a:xfrm>
              <a:off x="4974493" y="4911641"/>
              <a:ext cx="387276" cy="3765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519DC0-07FE-67A0-3BC7-E34BE05B9688}"/>
                </a:ext>
              </a:extLst>
            </p:cNvPr>
            <p:cNvSpPr/>
            <p:nvPr/>
          </p:nvSpPr>
          <p:spPr>
            <a:xfrm>
              <a:off x="6729110" y="4915226"/>
              <a:ext cx="387276" cy="3765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C62CE4-946A-C971-218A-9F2322372103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607152" y="5099900"/>
              <a:ext cx="1367341" cy="35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558BA6-747B-7245-4331-0C954572A4FD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 flipV="1">
              <a:off x="5361769" y="5099900"/>
              <a:ext cx="1367341" cy="35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13BCE2-1A72-AE61-A074-76EAD08022DF}"/>
                </a:ext>
              </a:extLst>
            </p:cNvPr>
            <p:cNvSpPr txBox="1"/>
            <p:nvPr/>
          </p:nvSpPr>
          <p:spPr>
            <a:xfrm>
              <a:off x="3223216" y="4427724"/>
              <a:ext cx="387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F1F25-1246-A5ED-E93F-C228B114D7E9}"/>
                </a:ext>
              </a:extLst>
            </p:cNvPr>
            <p:cNvSpPr txBox="1"/>
            <p:nvPr/>
          </p:nvSpPr>
          <p:spPr>
            <a:xfrm>
              <a:off x="4970661" y="4453561"/>
              <a:ext cx="387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E55175-78B4-9B97-309C-0BE8BD1F5349}"/>
                </a:ext>
              </a:extLst>
            </p:cNvPr>
            <p:cNvSpPr txBox="1"/>
            <p:nvPr/>
          </p:nvSpPr>
          <p:spPr>
            <a:xfrm>
              <a:off x="6759344" y="4420272"/>
              <a:ext cx="387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7D1FCBC8-9179-2035-50DB-1191B9B6D943}"/>
                </a:ext>
              </a:extLst>
            </p:cNvPr>
            <p:cNvSpPr/>
            <p:nvPr/>
          </p:nvSpPr>
          <p:spPr>
            <a:xfrm rot="16200000">
              <a:off x="4129432" y="4787576"/>
              <a:ext cx="387276" cy="129518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44289FAC-9B49-39FA-F45E-FCBA5665F751}"/>
                </a:ext>
              </a:extLst>
            </p:cNvPr>
            <p:cNvSpPr/>
            <p:nvPr/>
          </p:nvSpPr>
          <p:spPr>
            <a:xfrm rot="16200000">
              <a:off x="5851801" y="4787576"/>
              <a:ext cx="387276" cy="129518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9D2CC2-C33F-E075-56F6-031F1711A07F}"/>
                </a:ext>
              </a:extLst>
            </p:cNvPr>
            <p:cNvSpPr txBox="1"/>
            <p:nvPr/>
          </p:nvSpPr>
          <p:spPr>
            <a:xfrm>
              <a:off x="3843821" y="5581145"/>
              <a:ext cx="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>
                  <a:solidFill>
                    <a:srgbClr val="00B050"/>
                  </a:solidFill>
                </a:rPr>
                <a:t>α</a:t>
              </a:r>
              <a:r>
                <a:rPr lang="en-US" sz="2400" dirty="0">
                  <a:solidFill>
                    <a:srgbClr val="00B050"/>
                  </a:solidFill>
                </a:rPr>
                <a:t>/2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400820-F3ED-FA88-045D-92068E152209}"/>
                </a:ext>
              </a:extLst>
            </p:cNvPr>
            <p:cNvSpPr txBox="1"/>
            <p:nvPr/>
          </p:nvSpPr>
          <p:spPr>
            <a:xfrm>
              <a:off x="5560961" y="5581145"/>
              <a:ext cx="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>
                  <a:solidFill>
                    <a:srgbClr val="00B050"/>
                  </a:solidFill>
                </a:rPr>
                <a:t>α</a:t>
              </a:r>
              <a:r>
                <a:rPr lang="en-US" sz="2400" dirty="0">
                  <a:solidFill>
                    <a:srgbClr val="00B050"/>
                  </a:solidFill>
                </a:rPr>
                <a:t>/2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42D00F6-66A1-2644-58CB-157A2E90A957}"/>
                </a:ext>
              </a:extLst>
            </p:cNvPr>
            <p:cNvSpPr/>
            <p:nvPr/>
          </p:nvSpPr>
          <p:spPr>
            <a:xfrm rot="16200000">
              <a:off x="4896570" y="4464899"/>
              <a:ext cx="532342" cy="3341169"/>
            </a:xfrm>
            <a:prstGeom prst="leftBrace">
              <a:avLst>
                <a:gd name="adj1" fmla="val 18188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4976AD-6AF1-29E4-C5EE-F99729163B19}"/>
                </a:ext>
              </a:extLst>
            </p:cNvPr>
            <p:cNvSpPr txBox="1"/>
            <p:nvPr/>
          </p:nvSpPr>
          <p:spPr>
            <a:xfrm>
              <a:off x="4683161" y="6321526"/>
              <a:ext cx="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>
                  <a:solidFill>
                    <a:schemeClr val="accent2"/>
                  </a:solidFill>
                </a:rPr>
                <a:t>α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BFD09AE-A6CA-A6D4-73FE-C4F841EA92F9}"/>
              </a:ext>
            </a:extLst>
          </p:cNvPr>
          <p:cNvSpPr txBox="1">
            <a:spLocks/>
          </p:cNvSpPr>
          <p:nvPr/>
        </p:nvSpPr>
        <p:spPr>
          <a:xfrm>
            <a:off x="6842798" y="4545665"/>
            <a:ext cx="4277685" cy="204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Note: the graph may become complete before this trigger occurs, but this method provides a de-centralized way to guarantee the graph is complete</a:t>
            </a:r>
          </a:p>
        </p:txBody>
      </p:sp>
    </p:spTree>
    <p:extLst>
      <p:ext uri="{BB962C8B-B14F-4D97-AF65-F5344CB8AC3E}">
        <p14:creationId xmlns:p14="http://schemas.microsoft.com/office/powerpoint/2010/main" val="3704528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Problem</a:t>
            </a:r>
            <a:r>
              <a:rPr lang="en-US" dirty="0"/>
              <a:t>: Assuming rather than proving graph connectedness</a:t>
            </a:r>
          </a:p>
          <a:p>
            <a:r>
              <a:rPr lang="en-US" u="sng" dirty="0"/>
              <a:t>Solution</a:t>
            </a:r>
            <a:r>
              <a:rPr lang="en-US" dirty="0"/>
              <a:t>: Novel control laws for both rendezvous and formation control (and hybrid applications) that guarantee graph connectedness at all times</a:t>
            </a:r>
          </a:p>
          <a:p>
            <a:r>
              <a:rPr lang="en-US" u="sng" dirty="0"/>
              <a:t>Simulation results</a:t>
            </a:r>
            <a:r>
              <a:rPr lang="en-US" dirty="0"/>
              <a:t>: Rendezvous results were replicated without much difficulty, but the formation control seems to relay on known waypoint locations (rather than only relative distances)</a:t>
            </a:r>
          </a:p>
        </p:txBody>
      </p:sp>
    </p:spTree>
    <p:extLst>
      <p:ext uri="{BB962C8B-B14F-4D97-AF65-F5344CB8AC3E}">
        <p14:creationId xmlns:p14="http://schemas.microsoft.com/office/powerpoint/2010/main" val="335905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Formation control that is only dependent on relative information</a:t>
            </a:r>
          </a:p>
          <a:p>
            <a:r>
              <a:rPr lang="en-US" dirty="0"/>
              <a:t>Extension of application from 2D to 3D applications</a:t>
            </a:r>
          </a:p>
          <a:p>
            <a:r>
              <a:rPr lang="en-US" dirty="0"/>
              <a:t>Explore other de-centralized switching mechanisms (from rendezvous to formation control) that guarantee a complete graph quicker</a:t>
            </a:r>
          </a:p>
          <a:p>
            <a:r>
              <a:rPr lang="en-US" dirty="0"/>
              <a:t>Control laws that involve weighted nodes in addition to weighted edges</a:t>
            </a:r>
          </a:p>
        </p:txBody>
      </p:sp>
    </p:spTree>
    <p:extLst>
      <p:ext uri="{BB962C8B-B14F-4D97-AF65-F5344CB8AC3E}">
        <p14:creationId xmlns:p14="http://schemas.microsoft.com/office/powerpoint/2010/main" val="48515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84A-4352-6783-1CF9-6F482196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BB9A-1FCA-36E6-4209-8D384402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problem being solved?</a:t>
            </a:r>
          </a:p>
          <a:p>
            <a:pPr lvl="1"/>
            <a:r>
              <a:rPr lang="en-US" dirty="0"/>
              <a:t>Connectedness issue: maintaining connection </a:t>
            </a:r>
            <a:r>
              <a:rPr lang="en-US" b="1" dirty="0"/>
              <a:t>at all times</a:t>
            </a:r>
            <a:r>
              <a:rPr lang="en-US" dirty="0"/>
              <a:t> in a group of mobile agents while they carry out some performance objective with limited sensing and communication ranges</a:t>
            </a:r>
          </a:p>
          <a:p>
            <a:pPr lvl="1"/>
            <a:r>
              <a:rPr lang="en-US" dirty="0"/>
              <a:t>Paper focuses on formation control and rendezvous problems</a:t>
            </a:r>
          </a:p>
          <a:p>
            <a:pPr lvl="2"/>
            <a:r>
              <a:rPr lang="en-US" dirty="0"/>
              <a:t>Formation control: maintaining a local formation between agents as the body of agents moves</a:t>
            </a:r>
          </a:p>
          <a:p>
            <a:pPr lvl="2"/>
            <a:r>
              <a:rPr lang="en-US" dirty="0"/>
              <a:t>Rendezvous problem: agents converge toward one location</a:t>
            </a:r>
          </a:p>
          <a:p>
            <a:pPr lvl="2"/>
            <a:r>
              <a:rPr lang="en-US" dirty="0"/>
              <a:t>These problems are considered solved assuming:</a:t>
            </a:r>
          </a:p>
          <a:p>
            <a:pPr lvl="3"/>
            <a:r>
              <a:rPr lang="en-US" dirty="0"/>
              <a:t>Connectedness  at all times</a:t>
            </a:r>
          </a:p>
          <a:p>
            <a:pPr lvl="3"/>
            <a:r>
              <a:rPr lang="en-US" dirty="0"/>
              <a:t>If connectedness is only required at distinct times</a:t>
            </a:r>
          </a:p>
          <a:p>
            <a:pPr lvl="4"/>
            <a:r>
              <a:rPr lang="en-US" dirty="0"/>
              <a:t>“Sensing” and “movement” phases (connection is only needed during sensing phase</a:t>
            </a:r>
          </a:p>
          <a:p>
            <a:pPr lvl="1"/>
            <a:r>
              <a:rPr lang="en-US" dirty="0"/>
              <a:t>Can we ensure that connection is maintained </a:t>
            </a:r>
            <a:r>
              <a:rPr lang="en-US" b="1" dirty="0"/>
              <a:t>at all times</a:t>
            </a:r>
            <a:r>
              <a:rPr lang="en-US" dirty="0"/>
              <a:t>, negating the need for separate sensing and movement phases?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89645"/>
            <a:ext cx="10515600" cy="1325563"/>
          </a:xfrm>
        </p:spPr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6" y="1515208"/>
            <a:ext cx="11874843" cy="52302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/>
              <a:t>Formation control:</a:t>
            </a:r>
          </a:p>
          <a:p>
            <a:pPr marL="4572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Leader-follower: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Desai, J. Ostrowski, and V. Kumar, “Controlling formations of multiple mobile robots,” in Proc. IEEE Int. Conf. Robot. </a:t>
            </a:r>
            <a:r>
              <a:rPr lang="en-US" sz="1200" dirty="0" err="1"/>
              <a:t>Autom</a:t>
            </a:r>
            <a:r>
              <a:rPr lang="en-US" sz="1200" dirty="0"/>
              <a:t>., Leuven, Belgium, 1998, pp. 2864–2869.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M. </a:t>
            </a:r>
            <a:r>
              <a:rPr lang="en-US" sz="1200" dirty="0" err="1"/>
              <a:t>Egerstedt</a:t>
            </a:r>
            <a:r>
              <a:rPr lang="en-US" sz="1200" dirty="0"/>
              <a:t>, X. Hu, and A. </a:t>
            </a:r>
            <a:r>
              <a:rPr lang="en-US" sz="1200" dirty="0" err="1"/>
              <a:t>Stotsky</a:t>
            </a:r>
            <a:r>
              <a:rPr lang="en-US" sz="1200" dirty="0"/>
              <a:t>, “Control of mobile platforms using a virtual vehicle approach,”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46, no. 46, pp. 1777–1782, Nov. 2001.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M. </a:t>
            </a:r>
            <a:r>
              <a:rPr lang="en-US" sz="1200" dirty="0" err="1"/>
              <a:t>Egerstedt</a:t>
            </a:r>
            <a:r>
              <a:rPr lang="en-US" sz="1200" dirty="0"/>
              <a:t> and X. Hu, “Formation constrained multi-agent control,”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17, no. 6, pp. 947–951, Dec. 2001.</a:t>
            </a:r>
          </a:p>
          <a:p>
            <a:pPr marL="4572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/>
              <a:t>Leaderless: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T. Balch and R. C. Arkin, “Behavior-based formation control for multirobot teams,”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14, no. 6, pp. 926–939, Dec. 1998.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Lawton, R. Beard, and B. Young, “A decentralized approach to formation maneuvers,”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19, no. 6, pp. 933–941, Dec. 2003.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/>
              <a:t>Rendezvous or formation control assuming connectedness: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A. Fax and R. M. Murray, “Graph </a:t>
            </a:r>
            <a:r>
              <a:rPr lang="en-US" sz="1200" dirty="0" err="1"/>
              <a:t>laplacian</a:t>
            </a:r>
            <a:r>
              <a:rPr lang="en-US" sz="1200" dirty="0"/>
              <a:t> and stabilization of vehicle formations,” in Proc. 15th IFAC, 2002, pp. 283–288.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Z. Lin, M. </a:t>
            </a:r>
            <a:r>
              <a:rPr lang="en-US" sz="1200" dirty="0" err="1"/>
              <a:t>Broucke</a:t>
            </a:r>
            <a:r>
              <a:rPr lang="en-US" sz="1200" dirty="0"/>
              <a:t>, and B. Francis, “Local control strategies for groups of mobile autonomous agents,”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49, no. 4, pp. 622–629, Apr 2004.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H. Tanner, A. </a:t>
            </a:r>
            <a:r>
              <a:rPr lang="en-US" sz="1200" dirty="0" err="1"/>
              <a:t>Jadbabaie</a:t>
            </a:r>
            <a:r>
              <a:rPr lang="en-US" sz="1200" dirty="0"/>
              <a:t>, and G. Pappas, “Stable flocking of mobile agents, part II : Dynamic topology,” in Proc. 42nd IEEE Conf. Decision Control, Maui, HI, Dec.2003, pp. 2016–2021.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/>
              <a:t>Rendezvous or formation control assuming connectedness at discrete times: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H. Ando, Y. </a:t>
            </a:r>
            <a:r>
              <a:rPr lang="en-US" sz="1200" dirty="0" err="1"/>
              <a:t>Oasa</a:t>
            </a:r>
            <a:r>
              <a:rPr lang="en-US" sz="1200" dirty="0"/>
              <a:t>, I. Suzuki, and M. Yamashita, “Distributed memoryless point convergence algorithm for mobile robots with limited visibility,”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15, no. 5, pp. 818–828, Oct. 1999.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A. </a:t>
            </a:r>
            <a:r>
              <a:rPr lang="en-US" sz="1200" dirty="0" err="1"/>
              <a:t>Jadbabaie</a:t>
            </a:r>
            <a:r>
              <a:rPr lang="en-US" sz="1200" dirty="0"/>
              <a:t>, J. Lin, and A. S. Morse, “Coordination of groups of mobile autonomous agents using nearest neighbor rules,”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48, no. 6, pp. 988–1001, Jun. 2003.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J. Cort ́ es, S. </a:t>
            </a:r>
            <a:r>
              <a:rPr lang="en-US" sz="1200" dirty="0" err="1"/>
              <a:t>Martı</a:t>
            </a:r>
            <a:r>
              <a:rPr lang="en-US" sz="1200" dirty="0"/>
              <a:t>  ́</a:t>
            </a:r>
            <a:r>
              <a:rPr lang="en-US" sz="1200" dirty="0" err="1"/>
              <a:t>nez</a:t>
            </a:r>
            <a:r>
              <a:rPr lang="en-US" sz="1200" dirty="0"/>
              <a:t>, and F. </a:t>
            </a:r>
            <a:r>
              <a:rPr lang="en-US" sz="1200" dirty="0" err="1"/>
              <a:t>Bullo</a:t>
            </a:r>
            <a:r>
              <a:rPr lang="en-US" sz="1200" dirty="0"/>
              <a:t>, “Robust rendezvous for mobile autonomous agents via proximity graphs in d dimension,” IEEE Trans. Robot. </a:t>
            </a:r>
            <a:r>
              <a:rPr lang="en-US" sz="1200" dirty="0" err="1"/>
              <a:t>Autom</a:t>
            </a:r>
            <a:r>
              <a:rPr lang="en-US" sz="1200" dirty="0"/>
              <a:t>., vol. 51, no. 8, pp. 1289–1298, Aug. 2006.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L. Moreau, “Stability of multiagent systems with time-dependent communication links,” IEEE Trans. </a:t>
            </a:r>
            <a:r>
              <a:rPr lang="en-US" sz="1200" dirty="0" err="1"/>
              <a:t>Autom</a:t>
            </a:r>
            <a:r>
              <a:rPr lang="en-US" sz="1200" dirty="0"/>
              <a:t>. Control, vol. 50, no. 2, pp. 169–182, Feb. 2005.</a:t>
            </a:r>
          </a:p>
        </p:txBody>
      </p:sp>
    </p:spTree>
    <p:extLst>
      <p:ext uri="{BB962C8B-B14F-4D97-AF65-F5344CB8AC3E}">
        <p14:creationId xmlns:p14="http://schemas.microsoft.com/office/powerpoint/2010/main" val="4517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9C44-4660-79DC-343E-481C7533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33DE-DB33-68D4-B803-280DF75C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89645"/>
            <a:ext cx="10515600" cy="1325563"/>
          </a:xfrm>
        </p:spPr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8FD1-64F3-A72D-FBB6-C54E6BCD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6" y="1515208"/>
            <a:ext cx="11874843" cy="5230294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Consensus or agreement problems utilizing the graph Laplacian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J. Fax and R. Murray, “Information flow and cooperative control of vehicle formations,” IEEE Trans. </a:t>
            </a:r>
            <a:r>
              <a:rPr lang="en-US" sz="1600" dirty="0" err="1"/>
              <a:t>Autom</a:t>
            </a:r>
            <a:r>
              <a:rPr lang="en-US" sz="1600" dirty="0"/>
              <a:t>. Control, vol. 49, no. 9, pp. 1465–1476, Sep. 2004.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“Flocking with obstacle avoidance: Cooperation with limited communication in mobile networks,” in Proc. 42nd IEEE Conf. Decision Control, vol. 2, Maui, HI, Dec. 2003, pp. 20222028.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“Agreement problems in networks with directed graphs and switching </a:t>
            </a:r>
            <a:r>
              <a:rPr lang="en-US" sz="1600" dirty="0" err="1"/>
              <a:t>toplogy</a:t>
            </a:r>
            <a:r>
              <a:rPr lang="en-US" sz="1600" dirty="0"/>
              <a:t>,” in Proc. 42nd IEEE Conf. Decision Control, vol. 4, Maui, HI, Dec. 2003, pp. 41264132.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“Consensus problems in networks of agents with switching topology and time-delays,” IEEE Trans. </a:t>
            </a:r>
            <a:r>
              <a:rPr lang="en-US" sz="1600" dirty="0" err="1"/>
              <a:t>Autom</a:t>
            </a:r>
            <a:r>
              <a:rPr lang="en-US" sz="1600" dirty="0"/>
              <a:t>. Control, vol. 49, no. 9, pp. 1520–1533, Sep. 2004.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Time-varying network topologies: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M. </a:t>
            </a:r>
            <a:r>
              <a:rPr lang="en-US" sz="1600" dirty="0" err="1"/>
              <a:t>Mesbahi</a:t>
            </a:r>
            <a:r>
              <a:rPr lang="en-US" sz="1600" dirty="0"/>
              <a:t>, “State-dependent graphs,” in Proc. 42nd IEEE Conf. Decision Control, Maui, HI, Dec. 2003, pp. 3058–3063.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M. </a:t>
            </a:r>
            <a:r>
              <a:rPr lang="en-US" sz="1600" dirty="0" err="1"/>
              <a:t>Mesbahi</a:t>
            </a:r>
            <a:r>
              <a:rPr lang="en-US" sz="1600" dirty="0"/>
              <a:t>, “On a dynamic extension of the theory of graphs,” in Proc. 2002 Am. Control Conf., 2002, vol. 2, pp. 1234–1239.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W. Ren and </a:t>
            </a:r>
            <a:r>
              <a:rPr lang="en-US" sz="1600" dirty="0">
                <a:solidFill>
                  <a:srgbClr val="FF0000"/>
                </a:solidFill>
              </a:rPr>
              <a:t>R. Beard</a:t>
            </a:r>
            <a:r>
              <a:rPr lang="en-US" sz="1600" dirty="0"/>
              <a:t>, “Consensus of information under dynamically changing interaction topologies,” in Proc. Am. Control Conf., vol. 6, Jun. 30–Jul. 2, 2004, pp. 4939–4944.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R. </a:t>
            </a:r>
            <a:r>
              <a:rPr lang="en-US" sz="1600" dirty="0" err="1"/>
              <a:t>Olfati</a:t>
            </a:r>
            <a:r>
              <a:rPr lang="en-US" sz="1600" dirty="0"/>
              <a:t>-Saber and R. M. Murray, “Consensus problems in networks of agents with switching topology and time-delays,” IEEE Trans. </a:t>
            </a:r>
            <a:r>
              <a:rPr lang="en-US" sz="1600" dirty="0" err="1"/>
              <a:t>Autom</a:t>
            </a:r>
            <a:r>
              <a:rPr lang="en-US" sz="1600" dirty="0"/>
              <a:t>. Control, vol. 49, no. 9, pp. 1520–1533, Sep. 2004.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A. </a:t>
            </a:r>
            <a:r>
              <a:rPr lang="en-US" sz="1600" dirty="0" err="1"/>
              <a:t>Jadbabaie</a:t>
            </a:r>
            <a:r>
              <a:rPr lang="en-US" sz="1600" dirty="0"/>
              <a:t>, N. </a:t>
            </a:r>
            <a:r>
              <a:rPr lang="en-US" sz="1600" dirty="0" err="1"/>
              <a:t>Motee</a:t>
            </a:r>
            <a:r>
              <a:rPr lang="en-US" sz="1600" dirty="0"/>
              <a:t>, and M. Barahona, “On the stability of the </a:t>
            </a:r>
            <a:r>
              <a:rPr lang="en-US" sz="1600" dirty="0" err="1"/>
              <a:t>Kuramoto</a:t>
            </a:r>
            <a:r>
              <a:rPr lang="en-US" sz="1600" dirty="0"/>
              <a:t> model of coupled nonlinear oscillators,” in Proc. 2004 Am. Control Conf., 2004, pp. 4296–4301.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62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BB8-D970-581F-8772-E88A3A0B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contribution did these authors make that went beyond any prior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91D9-CFC6-B8C4-E197-6D0C61C5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research </a:t>
            </a:r>
            <a:r>
              <a:rPr lang="en-US" i="1" dirty="0"/>
              <a:t>assumes</a:t>
            </a:r>
            <a:r>
              <a:rPr lang="en-US" dirty="0"/>
              <a:t> graph is connected rather than </a:t>
            </a:r>
            <a:r>
              <a:rPr lang="en-US" i="1" dirty="0"/>
              <a:t>proving </a:t>
            </a:r>
            <a:r>
              <a:rPr lang="en-US" dirty="0"/>
              <a:t>that it’s connected</a:t>
            </a:r>
          </a:p>
          <a:p>
            <a:r>
              <a:rPr lang="en-US" dirty="0"/>
              <a:t>Method is presented that modifies control law to ensure that the graph stays connected for all times (negates the need for separate “sensing” and “movement” phases)</a:t>
            </a:r>
          </a:p>
        </p:txBody>
      </p:sp>
    </p:spTree>
    <p:extLst>
      <p:ext uri="{BB962C8B-B14F-4D97-AF65-F5344CB8AC3E}">
        <p14:creationId xmlns:p14="http://schemas.microsoft.com/office/powerpoint/2010/main" val="12427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2" name="Picture 41" descr="\documentclass{article}&#10;\usepackage{amsmath}&#10;\usepackage{amsfonts}&#10;\pagestyle{empty}&#10;\begin{document}&#10;&#10;\noindent&#10;$N$ agents with positions $x_1,...,x_N\;(x_i\in \mathbb{R}^n)$:&#10;&#10;\[\dot{x_i} = u_i,\;\;\;i = 1,...,N\]&#10;&#10;&#10;\end{document}" title="IguanaTex Bitmap Display">
            <a:extLst>
              <a:ext uri="{FF2B5EF4-FFF2-40B4-BE49-F238E27FC236}">
                <a16:creationId xmlns:a16="http://schemas.microsoft.com/office/drawing/2014/main" id="{62BA9CBF-58DD-A561-BB26-442693D4D1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95050" y="1422678"/>
            <a:ext cx="5679785" cy="875019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\noindent&#10;$\Delta$-disk proximity graph:&#10;&#10;\[G = (V, E(t))\]&#10;\\&#10;where edge $(v_i, v_j)(t)$ exists if and only if:&#10;&#10;\[|x_i - x_j| \leq \Delta\]&#10;\\&#10;at time $t$ (Note that $V$ is assumed to be static, while $E$ undergoes dynamic changes).&#10;&#10;&#10;\end{document}" title="IguanaTex Bitmap Display">
            <a:extLst>
              <a:ext uri="{FF2B5EF4-FFF2-40B4-BE49-F238E27FC236}">
                <a16:creationId xmlns:a16="http://schemas.microsoft.com/office/drawing/2014/main" id="{5E3082D3-2345-D787-48F1-6CC1AA3090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5051" y="2559396"/>
            <a:ext cx="7677550" cy="289182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Define a neigbhorhood for agent $i$:&#10;&#10;\[\mathcal{N}_\sigma(i) = \{j|(v_i, v_j) \in E\}\]&#10;&#10;&#10;\end{document}" title="IguanaTex Bitmap Display">
            <a:extLst>
              <a:ext uri="{FF2B5EF4-FFF2-40B4-BE49-F238E27FC236}">
                <a16:creationId xmlns:a16="http://schemas.microsoft.com/office/drawing/2014/main" id="{DC450870-382A-F5C2-0C5C-AAB9ADBA95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95050" y="5795770"/>
            <a:ext cx="5113254" cy="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BDAD0-1700-4838-85EB-0CE3554B4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line with red and blue dots&#10;&#10;Description automatically generated">
            <a:extLst>
              <a:ext uri="{FF2B5EF4-FFF2-40B4-BE49-F238E27FC236}">
                <a16:creationId xmlns:a16="http://schemas.microsoft.com/office/drawing/2014/main" id="{064438AF-D918-F34D-7629-C3E4842C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19" y="1452149"/>
            <a:ext cx="7453362" cy="5590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53219-FC27-9738-B9C3-F7DD3376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Rendezvous</a:t>
            </a:r>
          </a:p>
        </p:txBody>
      </p:sp>
      <p:pic>
        <p:nvPicPr>
          <p:cNvPr id="7" name="Picture 6" descr="\documentclass{article}&#10;\usepackage{amsmath}&#10;\pagestyle{empty}&#10;\begin{document}&#10;&#10;Limited-information time-invariant decentralized control law:&#10;&#10;\[u_i = -\sum_{j \in \mathcal{N}_\sigma(i)} (x_i - x_j),\;\;\;i = 1,...,N\]&#10;&#10;&#10;\end{document}" title="IguanaTex Bitmap Display">
            <a:extLst>
              <a:ext uri="{FF2B5EF4-FFF2-40B4-BE49-F238E27FC236}">
                <a16:creationId xmlns:a16="http://schemas.microsoft.com/office/drawing/2014/main" id="{5326FB8A-E58A-0EA4-DC26-65D14E47E3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83341" y="1491904"/>
            <a:ext cx="6752265" cy="11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A9B9-B324-DB1E-ED1F-11A7456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Definitions</a:t>
            </a:r>
          </a:p>
        </p:txBody>
      </p:sp>
      <p:pic>
        <p:nvPicPr>
          <p:cNvPr id="6" name="Picture 5" descr="\documentclass{article}&#10;\usepackage{amsmath}&#10;\pagestyle{empty}&#10;\begin{document}&#10;&#10;Let $l_{ij}$ denote the edge vector between agents $i$ and $j$:&#10;&#10;\[l_{ij}(x) = x_i - x_j\]&#10;&#10;\end{document}" title="IguanaTex Bitmap Display">
            <a:extLst>
              <a:ext uri="{FF2B5EF4-FFF2-40B4-BE49-F238E27FC236}">
                <a16:creationId xmlns:a16="http://schemas.microsoft.com/office/drawing/2014/main" id="{1B3BEF95-C083-883A-3761-84825A66D9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0774" y="1572678"/>
            <a:ext cx="5760873" cy="833075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symb}&#10;\pagestyle{empty}&#10;\begin{document}&#10;&#10;Define the $\epsilon$-interior of a $\delta$-constrained realization of graph $\mathcal{G}$ as:&#10;&#10;\[\mathcal{D}^\epsilon_{\mathcal{G},\delta} = \{x \in \mathbb{R}^{nN} \mid \lVert l_{ij} \lVert \le (\delta - \epsilon)\}\]&#10;&#10;\end{document}" title="IguanaTex Bitmap Display">
            <a:extLst>
              <a:ext uri="{FF2B5EF4-FFF2-40B4-BE49-F238E27FC236}">
                <a16:creationId xmlns:a16="http://schemas.microsoft.com/office/drawing/2014/main" id="{1DA36B3A-B60C-71AA-B0DC-2FADFC88DB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50775" y="2755958"/>
            <a:ext cx="6879492" cy="859569"/>
          </a:xfrm>
          <a:prstGeom prst="rect">
            <a:avLst/>
          </a:prstGeom>
        </p:spPr>
      </p:pic>
      <p:pic>
        <p:nvPicPr>
          <p:cNvPr id="38" name="Picture 37" descr="\documentclass{article}&#10;\usepackage{amsmath}&#10;\usepackage{amssymb}&#10;\pagestyle{empty}&#10;\begin{document}&#10;&#10;Define the edge-tension function $\mathcal{V}_{ij}$ as:&#10;&#10;\[&#10;    \mathcal{V}_{ij}(\delta, x) = &#10;\begin{cases}&#10;    \frac{\lVert l_{ij}(x) \rVert^2}{\delta - \lVert l_{ij}(x) \rVert},&amp; \text{if } (v_i, v_j) \in E(\mathcal{G})\\&#10;    0,              &amp; \text{otherwise}&#10;\end{cases}&#10;\]&#10;&#10;with&#10;&#10;\[\frac{\partial \mathcal{V}_{ij}(\delta, x)}{\partial x_i} = &#10;\begin{cases}&#10;    \frac{2\delta - \lVert l_{ij}(x) \rVert}{(\delta - \lVert l_{ij}(x) \rVert)^2}(x_i - x_j),&amp; \text{if } (v_i, v_j) \in E(\mathcal{G})\\&#10;    0,              &amp; \text{otherwise}&#10;\end{cases}&#10;\]&#10;&#10;\end{document}" title="IguanaTex Bitmap Display">
            <a:extLst>
              <a:ext uri="{FF2B5EF4-FFF2-40B4-BE49-F238E27FC236}">
                <a16:creationId xmlns:a16="http://schemas.microsoft.com/office/drawing/2014/main" id="{DBA394E6-049B-12B9-6F63-8048B099CE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50776" y="3950436"/>
            <a:ext cx="6749970" cy="26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0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8.5584"/>
  <p:tag name="ORIGINALWIDTH" val="2716.879"/>
  <p:tag name="OUTPUTTYPE" val="PNG"/>
  <p:tag name="IGUANATEXVERSION" val="160"/>
  <p:tag name="LATEXADDIN" val="\documentclass{article}&#10;\usepackage{amsmath}&#10;\usepackage{amsfonts}&#10;\pagestyle{empty}&#10;\begin{document}&#10;&#10;\noindent&#10;$N$ agents with positions $x_1,...,x_N\;(x_i\in \mathbb{R}^n)$:&#10;&#10;\[\dot{x_i} = u_i,\;\;\;i = 1,...,N\]&#10;&#10;&#10;\end{document}"/>
  <p:tag name="IGUANATEXSIZE" val="20"/>
  <p:tag name="IGUANATEXCURSOR" val="112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7.322"/>
  <p:tag name="ORIGINALWIDTH" val="4446.621"/>
  <p:tag name="OUTPUTTYPE" val="PNG"/>
  <p:tag name="IGUANATEXVERSION" val="160"/>
  <p:tag name="LATEXADDIN" val="\documentclass{article}&#10;\usepackage{amsmath}&#10;\usepackage{amssymb}&#10;\pagestyle{empty}&#10;\begin{document}&#10;&#10;Define a set of arbitrary targets $\tau_i \in R^n$:&#10;&#10;\[d_{ij} = \tau_i - \tau_j\,\;\; \forall i,j\]&#10;&#10;such that&#10;&#10;\[(v_i, v_j) \in E_d\]&#10;&#10;Define $y_i(t)$:&#10;&#10;\[y_i(t) = x_i(t) - \tau_i\]&#10;&#10;New control law:&#10;&#10;\[u_i = -\sum_{j \in \mathcal{N}_{\mathcal{G}_d}} \frac{\partial \mathcal{V}_{ij}(\Delta - \lVert d_{ij} \rVert, y)}{\partial y_i} = -\sum_{j \in \mathcal{N}_{\mathcal{G}_d}}\frac{2(\Delta - \lVert d_{ij} \rVert) - \lVert l_{ij} - d_{ij} \rVert}{(\delta - \lVert d_{ij} \rVert - \lVert l_{ij} - d_{ij} \rVert)^2}(x_i - x_j - d_{ij})\]&#10;&#10;&#10;&#10;\end{document}&#10;&#10;"/>
  <p:tag name="IGUANATEXSIZE" val="20"/>
  <p:tag name="IGUANATEXCURSOR" val="304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8008"/>
  <p:tag name="ORIGINALWIDTH" val="2929.159"/>
  <p:tag name="OUTPUTTYPE" val="PNG"/>
  <p:tag name="IGUANATEXVERSION" val="160"/>
  <p:tag name="LATEXADDIN" val="\documentclass{article}&#10;\usepackage{amsmath}&#10;\pagestyle{empty}&#10;\begin{document}&#10;&#10;\[u_i = -\sum_{j \in \mathcal{N}_{\mathcal{G}_d}}\frac{2(\Delta - \lVert d_{ij} \rVert) - \lVert l_{ij} - d_{ij} \rVert}{(\delta - \lVert d_{ij} \rVert - \lVert l_{ij} - d_{ij} \rVert)^2}(x_i - x_j - d_{ij})\]&#10;&#10;&#10;&#10;\end{document}"/>
  <p:tag name="IGUANATEXSIZE" val="20"/>
  <p:tag name="IGUANATEXCURSOR" val="88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7.226"/>
  <p:tag name="ORIGINALWIDTH" val="4293.6"/>
  <p:tag name="OUTPUTTYPE" val="PNG"/>
  <p:tag name="IGUANATEXVERSION" val="160"/>
  <p:tag name="LATEXADDIN" val="\documentclass{article}&#10;\usepackage{amsmath}&#10;\pagestyle{empty}&#10;\begin{document}&#10;\noindent&#10;$\Delta$-disk proximity graph:&#10;&#10;\[G = (V, E(t))\]&#10;\\&#10;where edge $(v_i, v_j)(t)$ exists if and only if:&#10;&#10;\[|x_i - x_j| \leq \Delta\]&#10;\\&#10;at time $t$ (Note that $V$ is assumed to be static, while $E$ undergoes dynamic changes).&#10;&#10;&#10;\end{document}"/>
  <p:tag name="IGUANATEXSIZE" val="20"/>
  <p:tag name="IGUANATEXCURSOR" val="248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5.3094"/>
  <p:tag name="ORIGINALWIDTH" val="2605.864"/>
  <p:tag name="OUTPUTTYPE" val="PNG"/>
  <p:tag name="IGUANATEXVERSION" val="160"/>
  <p:tag name="LATEXADDIN" val="\documentclass{article}&#10;\usepackage{amsmath}&#10;\pagestyle{empty}&#10;\begin{document}&#10;&#10;Define a neigbhorhood for agent $i$:&#10;&#10;\[\mathcal{N}_\sigma(i) = \{j|(v_i, v_j) \in E\}\]&#10;&#10;&#10;\end{document}"/>
  <p:tag name="IGUANATEXSIZE" val="20"/>
  <p:tag name="IGUANATEXCURSOR" val="139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5789"/>
  <p:tag name="ORIGINALWIDTH" val="3322.964"/>
  <p:tag name="OUTPUTTYPE" val="PNG"/>
  <p:tag name="IGUANATEXVERSION" val="160"/>
  <p:tag name="LATEXADDIN" val="\documentclass{article}&#10;\usepackage{amsmath}&#10;\pagestyle{empty}&#10;\begin{document}&#10;&#10;Limited-information time-invariant decentralized control law:&#10;&#10;\[u_i = -\sum_{j \in \mathcal{N}_\sigma(i)} (x_i - x_j),\;\;\;i = 1,...,N\]&#10;&#10;&#10;\end{document}"/>
  <p:tag name="IGUANATEXSIZE" val="20"/>
  <p:tag name="IGUANATEXCURSOR" val="217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4.5592"/>
  <p:tag name="ORIGINALWIDTH" val="2935.91"/>
  <p:tag name="OUTPUTTYPE" val="PNG"/>
  <p:tag name="IGUANATEXVERSION" val="160"/>
  <p:tag name="LATEXADDIN" val="\documentclass{article}&#10;\usepackage{amsmath}&#10;\pagestyle{empty}&#10;\begin{document}&#10;&#10;Let $l_{ij}$ denote the edge vector between agents $i$ and $j$:&#10;&#10;\[l_{ij}(x) = x_i - x_j\]&#10;&#10;\end{document}"/>
  <p:tag name="IGUANATEXSIZE" val="20"/>
  <p:tag name="IGUANATEXCURSOR" val="172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8.0611"/>
  <p:tag name="ORIGINALWIDTH" val="3505.989"/>
  <p:tag name="OUTPUTTYPE" val="PNG"/>
  <p:tag name="IGUANATEXVERSION" val="160"/>
  <p:tag name="LATEXADDIN" val="\documentclass{article}&#10;\usepackage{amsmath}&#10;\usepackage{amssymb}&#10;\pagestyle{empty}&#10;\begin{document}&#10;&#10;Define the $\epsilon$-interior of a $\delta$-constrained realization of graph $\mathcal{G}$ as:&#10;&#10;\[\mathcal{D}^\epsilon_{\mathcal{G},\delta} = \{x \in \mathbb{R}^{nN} \mid \lVert l_{ij} \lVert \le (\delta - \epsilon)\}\]&#10;&#10;\end{document}"/>
  <p:tag name="IGUANATEXSIZE" val="20"/>
  <p:tag name="IGUANATEXCURSOR" val="273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0.188"/>
  <p:tag name="ORIGINALWIDTH" val="3439.98"/>
  <p:tag name="OUTPUTTYPE" val="PNG"/>
  <p:tag name="IGUANATEXVERSION" val="160"/>
  <p:tag name="LATEXADDIN" val="\documentclass{article}&#10;\usepackage{amsmath}&#10;\usepackage{amssymb}&#10;\pagestyle{empty}&#10;\begin{document}&#10;&#10;Define the edge-tension function $\mathcal{V}_{ij}$ as:&#10;&#10;\[&#10;    \mathcal{V}_{ij}(\delta, x) = &#10;\begin{cases}&#10;    \frac{\lVert l_{ij}(x) \rVert^2}{\delta - \lVert l_{ij}(x) \rVert},&amp; \text{if } (v_i, v_j) \in E(\mathcal{G})\\&#10;    0,              &amp; \text{otherwise}&#10;\end{cases}&#10;\]&#10;&#10;with&#10;&#10;\[\frac{\partial \mathcal{V}_{ij}(\delta, x)}{\partial x_i} = &#10;\begin{cases}&#10;    \frac{2\delta - \lVert l_{ij}(x) \rVert}{(\delta - \lVert l_{ij}(x) \rVert)^2}(x_i - x_j),&amp; \text{if } (v_i, v_j) \in E(\mathcal{G})\\&#10;    0,              &amp; \text{otherwise}&#10;\end{cases}&#10;\]&#10;&#10;\end{document}"/>
  <p:tag name="IGUANATEXSIZE" val="20"/>
  <p:tag name="IGUANATEXCURSOR" val="558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0414"/>
  <p:tag name="ORIGINALWIDTH" val="1980.276"/>
  <p:tag name="OUTPUTTYPE" val="PNG"/>
  <p:tag name="IGUANATEXVERSION" val="160"/>
  <p:tag name="LATEXADDIN" val="\documentclass{article}&#10;\usepackage{amsmath}&#10;\pagestyle{empty}&#10;\begin{document}&#10;&#10;&#10;\[u_i = \sum_{j \in \mathcal{N}_\sigma(i)} f(x_i - x_j),\;\;\;i = 1,...,N\]&#10;&#10;&#10;\end{document}"/>
  <p:tag name="IGUANATEXSIZE" val="20"/>
  <p:tag name="IGUANATEXCURSOR" val="126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8.8824"/>
  <p:tag name="ORIGINALWIDTH" val="2349.328"/>
  <p:tag name="OUTPUTTYPE" val="PNG"/>
  <p:tag name="IGUANATEXVERSION" val="160"/>
  <p:tag name="LATEXADDIN" val="\documentclass{article}&#10;\usepackage{amsmath}&#10;\usepackage{amssymb}&#10;\pagestyle{empty}&#10;\begin{document}&#10;&#10;Define a new desired graph $\mathcal{G}_d$:&#10;&#10;\[\mathcal{G}_d = (V, E_d, d)\]&#10;&#10;where&#10;&#10;\[\lVert d_{ij} \rVert \le \delta\]&#10;&#10;\end{document}"/>
  <p:tag name="IGUANATEXSIZE" val="20"/>
  <p:tag name="IGUANATEXCURSOR" val="145"/>
  <p:tag name="TRANSPARENCY" val="True"/>
  <p:tag name="LATEXENGINEID" val="1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2034</Words>
  <Application>Microsoft Office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Summary of: “Distributed Coordination Control of Multiagent Systems While Preserving Connectedness”</vt:lpstr>
      <vt:lpstr>Outline</vt:lpstr>
      <vt:lpstr>Motivation</vt:lpstr>
      <vt:lpstr>Relevant Background Literature</vt:lpstr>
      <vt:lpstr>Relevant Background Literature</vt:lpstr>
      <vt:lpstr>What contribution did these authors make that went beyond any prior research?</vt:lpstr>
      <vt:lpstr>Model</vt:lpstr>
      <vt:lpstr>Simple Rendezvous</vt:lpstr>
      <vt:lpstr>New Definitions</vt:lpstr>
      <vt:lpstr>Lemma 3.1</vt:lpstr>
      <vt:lpstr>Theorem 3.2</vt:lpstr>
      <vt:lpstr>New and Improved Control Law</vt:lpstr>
      <vt:lpstr>Why does this work?</vt:lpstr>
      <vt:lpstr>Simulation results</vt:lpstr>
      <vt:lpstr>Recap on Assumptions</vt:lpstr>
      <vt:lpstr>Formation Control</vt:lpstr>
      <vt:lpstr>Formation Control</vt:lpstr>
      <vt:lpstr>Formation Control</vt:lpstr>
      <vt:lpstr>A Couple More Assumptions</vt:lpstr>
      <vt:lpstr>A couple more assumptions</vt:lpstr>
      <vt:lpstr>Corollaries 5.1 and 5.2</vt:lpstr>
      <vt:lpstr>But does this converge to the desired formation?</vt:lpstr>
      <vt:lpstr>Simulation Results</vt:lpstr>
      <vt:lpstr>Simulation Implementation</vt:lpstr>
      <vt:lpstr>Addressing the Key Assumption</vt:lpstr>
      <vt:lpstr>Hybrid State Machine</vt:lpstr>
      <vt:lpstr>De-centralized Switching Mechanism</vt:lpstr>
      <vt:lpstr>Summary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of: &lt;Paper Title&gt;</dc:title>
  <dc:creator>Cammy Peterson</dc:creator>
  <cp:lastModifiedBy>Landon Shumway</cp:lastModifiedBy>
  <cp:revision>4</cp:revision>
  <dcterms:created xsi:type="dcterms:W3CDTF">2023-12-29T22:43:23Z</dcterms:created>
  <dcterms:modified xsi:type="dcterms:W3CDTF">2024-03-16T20:46:23Z</dcterms:modified>
</cp:coreProperties>
</file>