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38825" y="221775"/>
            <a:ext cx="8103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