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92" r:id="rId3"/>
    <p:sldId id="446" r:id="rId4"/>
    <p:sldId id="450" r:id="rId5"/>
    <p:sldId id="451" r:id="rId6"/>
    <p:sldId id="44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5" userDrawn="1">
          <p15:clr>
            <a:srgbClr val="A4A3A4"/>
          </p15:clr>
        </p15:guide>
        <p15:guide id="2" pos="735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ADF5BE"/>
    <a:srgbClr val="C5E0B4"/>
    <a:srgbClr val="FFE699"/>
    <a:srgbClr val="B9F2FF"/>
    <a:srgbClr val="F7C4AF"/>
    <a:srgbClr val="FFF2CC"/>
    <a:srgbClr val="A568D2"/>
    <a:srgbClr val="316694"/>
    <a:srgbClr val="003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90AA76-4981-48DD-B438-7342682A4657}" v="240" dt="2021-05-16T12:47:57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1" autoAdjust="0"/>
    <p:restoredTop sz="94660"/>
  </p:normalViewPr>
  <p:slideViewPr>
    <p:cSldViewPr snapToGrid="0">
      <p:cViewPr varScale="1">
        <p:scale>
          <a:sx n="76" d="100"/>
          <a:sy n="76" d="100"/>
        </p:scale>
        <p:origin x="756" y="84"/>
      </p:cViewPr>
      <p:guideLst>
        <p:guide pos="325"/>
        <p:guide pos="735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F34AC-C83A-45E0-842B-42339053B2C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36794-E1B6-435B-85CD-3376C01C2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5347257" y="0"/>
            <a:ext cx="6841568" cy="6858000"/>
            <a:chOff x="3595688" y="-704850"/>
            <a:chExt cx="8593137" cy="8613776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219700" y="-704850"/>
              <a:ext cx="6969125" cy="8613775"/>
            </a:xfrm>
            <a:custGeom>
              <a:avLst/>
              <a:gdLst>
                <a:gd name="T0" fmla="*/ 0 w 4390"/>
                <a:gd name="T1" fmla="*/ 0 h 5426"/>
                <a:gd name="T2" fmla="*/ 4390 w 4390"/>
                <a:gd name="T3" fmla="*/ 0 h 5426"/>
                <a:gd name="T4" fmla="*/ 4390 w 4390"/>
                <a:gd name="T5" fmla="*/ 5426 h 5426"/>
                <a:gd name="T6" fmla="*/ 3038 w 4390"/>
                <a:gd name="T7" fmla="*/ 5426 h 5426"/>
                <a:gd name="T8" fmla="*/ 0 w 4390"/>
                <a:gd name="T9" fmla="*/ 0 h 5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0" h="5426">
                  <a:moveTo>
                    <a:pt x="0" y="0"/>
                  </a:moveTo>
                  <a:lnTo>
                    <a:pt x="4390" y="0"/>
                  </a:lnTo>
                  <a:lnTo>
                    <a:pt x="4390" y="5426"/>
                  </a:lnTo>
                  <a:lnTo>
                    <a:pt x="3038" y="5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9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595688" y="2398713"/>
              <a:ext cx="6211888" cy="5510213"/>
            </a:xfrm>
            <a:custGeom>
              <a:avLst/>
              <a:gdLst>
                <a:gd name="T0" fmla="*/ 1935 w 3913"/>
                <a:gd name="T1" fmla="*/ 0 h 3471"/>
                <a:gd name="T2" fmla="*/ 3913 w 3913"/>
                <a:gd name="T3" fmla="*/ 3471 h 3471"/>
                <a:gd name="T4" fmla="*/ 0 w 3913"/>
                <a:gd name="T5" fmla="*/ 3471 h 3471"/>
                <a:gd name="T6" fmla="*/ 1935 w 3913"/>
                <a:gd name="T7" fmla="*/ 0 h 3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3" h="3471">
                  <a:moveTo>
                    <a:pt x="1935" y="0"/>
                  </a:moveTo>
                  <a:lnTo>
                    <a:pt x="3913" y="3471"/>
                  </a:lnTo>
                  <a:lnTo>
                    <a:pt x="0" y="347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143046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0" name="직사각형 29"/>
          <p:cNvSpPr/>
          <p:nvPr userDrawn="1"/>
        </p:nvSpPr>
        <p:spPr>
          <a:xfrm>
            <a:off x="412750" y="413056"/>
            <a:ext cx="11353800" cy="59683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51200" y="3918729"/>
            <a:ext cx="5689600" cy="565453"/>
          </a:xfrm>
        </p:spPr>
        <p:txBody>
          <a:bodyPr anchor="t">
            <a:normAutofit/>
          </a:bodyPr>
          <a:lstStyle>
            <a:lvl1pPr algn="ctr"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51200" y="4677766"/>
            <a:ext cx="5689600" cy="125419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734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미지+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1786A60-25E1-45BA-87B3-AD009330B2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33163" y="1011725"/>
            <a:ext cx="4848301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8800" y="770969"/>
            <a:ext cx="11074400" cy="549832"/>
          </a:xfrm>
          <a:noFill/>
        </p:spPr>
        <p:txBody>
          <a:bodyPr wrap="square" lIns="0">
            <a:normAutofit/>
          </a:bodyPr>
          <a:lstStyle>
            <a:lvl1pPr algn="l"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27050" y="631268"/>
            <a:ext cx="11137900" cy="0"/>
          </a:xfrm>
          <a:prstGeom prst="line">
            <a:avLst/>
          </a:prstGeom>
          <a:ln w="19050">
            <a:solidFill>
              <a:srgbClr val="004D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527050" y="6485968"/>
            <a:ext cx="11137900" cy="0"/>
          </a:xfrm>
          <a:prstGeom prst="line">
            <a:avLst/>
          </a:prstGeom>
          <a:ln>
            <a:solidFill>
              <a:srgbClr val="004D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295400" y="6511368"/>
            <a:ext cx="927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+82 2 2135 9148   I   8F, 174,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Yulgok-ro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Jongno-gu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Seoul   I   medicalip.com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329606"/>
            <a:ext cx="1561830" cy="231812"/>
          </a:xfrm>
          <a:prstGeom prst="rect">
            <a:avLst/>
          </a:prstGeom>
        </p:spPr>
      </p:pic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096400" y="1481138"/>
            <a:ext cx="5536800" cy="4832350"/>
          </a:xfrm>
        </p:spPr>
        <p:txBody>
          <a:bodyPr anchor="b" anchorCtr="0"/>
          <a:lstStyle>
            <a:lvl1pPr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그림 개체 틀 4"/>
          <p:cNvSpPr>
            <a:spLocks noGrp="1"/>
          </p:cNvSpPr>
          <p:nvPr>
            <p:ph type="pic" sz="quarter" idx="11"/>
          </p:nvPr>
        </p:nvSpPr>
        <p:spPr>
          <a:xfrm>
            <a:off x="558800" y="1495425"/>
            <a:ext cx="5536800" cy="4862513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5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+텍스트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43046"/>
          </a:solidFill>
          <a:ln>
            <a:noFill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8800" y="770969"/>
            <a:ext cx="11074400" cy="549832"/>
          </a:xfrm>
          <a:noFill/>
        </p:spPr>
        <p:txBody>
          <a:bodyPr lIns="0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27050" y="631268"/>
            <a:ext cx="111379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527050" y="6485968"/>
            <a:ext cx="11137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295400" y="6511368"/>
            <a:ext cx="927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+82 2 2135 9148   I   8F, 174, </a:t>
            </a:r>
            <a:r>
              <a:rPr lang="en-US" altLang="ko-KR" sz="1000" dirty="0" err="1">
                <a:solidFill>
                  <a:schemeClr val="bg1">
                    <a:lumMod val="75000"/>
                  </a:schemeClr>
                </a:solidFill>
              </a:rPr>
              <a:t>Yulgok-ro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ko-KR" sz="1000" dirty="0" err="1">
                <a:solidFill>
                  <a:schemeClr val="bg1">
                    <a:lumMod val="75000"/>
                  </a:schemeClr>
                </a:solidFill>
              </a:rPr>
              <a:t>Jongno-gu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, Seoul   I   medicalip.com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oup 18"/>
          <p:cNvGrpSpPr>
            <a:grpSpLocks noChangeAspect="1"/>
          </p:cNvGrpSpPr>
          <p:nvPr userDrawn="1"/>
        </p:nvGrpSpPr>
        <p:grpSpPr bwMode="auto">
          <a:xfrm>
            <a:off x="3187700" y="3473450"/>
            <a:ext cx="9004300" cy="3384550"/>
            <a:chOff x="2008" y="2188"/>
            <a:chExt cx="5672" cy="2132"/>
          </a:xfrm>
          <a:solidFill>
            <a:schemeClr val="bg1">
              <a:alpha val="8000"/>
            </a:schemeClr>
          </a:solidFill>
        </p:grpSpPr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7292" y="2933"/>
              <a:ext cx="388" cy="317"/>
            </a:xfrm>
            <a:custGeom>
              <a:avLst/>
              <a:gdLst>
                <a:gd name="T0" fmla="*/ 0 w 388"/>
                <a:gd name="T1" fmla="*/ 0 h 317"/>
                <a:gd name="T2" fmla="*/ 376 w 388"/>
                <a:gd name="T3" fmla="*/ 317 h 317"/>
                <a:gd name="T4" fmla="*/ 388 w 388"/>
                <a:gd name="T5" fmla="*/ 293 h 317"/>
                <a:gd name="T6" fmla="*/ 388 w 388"/>
                <a:gd name="T7" fmla="*/ 132 h 317"/>
                <a:gd name="T8" fmla="*/ 0 w 388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317">
                  <a:moveTo>
                    <a:pt x="0" y="0"/>
                  </a:moveTo>
                  <a:lnTo>
                    <a:pt x="376" y="317"/>
                  </a:lnTo>
                  <a:lnTo>
                    <a:pt x="388" y="293"/>
                  </a:lnTo>
                  <a:lnTo>
                    <a:pt x="388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7548" y="3262"/>
              <a:ext cx="132" cy="256"/>
            </a:xfrm>
            <a:custGeom>
              <a:avLst/>
              <a:gdLst>
                <a:gd name="T0" fmla="*/ 0 w 132"/>
                <a:gd name="T1" fmla="*/ 256 h 256"/>
                <a:gd name="T2" fmla="*/ 132 w 132"/>
                <a:gd name="T3" fmla="*/ 227 h 256"/>
                <a:gd name="T4" fmla="*/ 132 w 132"/>
                <a:gd name="T5" fmla="*/ 7 h 256"/>
                <a:gd name="T6" fmla="*/ 123 w 132"/>
                <a:gd name="T7" fmla="*/ 0 h 256"/>
                <a:gd name="T8" fmla="*/ 0 w 132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56">
                  <a:moveTo>
                    <a:pt x="0" y="256"/>
                  </a:moveTo>
                  <a:lnTo>
                    <a:pt x="132" y="227"/>
                  </a:lnTo>
                  <a:lnTo>
                    <a:pt x="132" y="7"/>
                  </a:lnTo>
                  <a:lnTo>
                    <a:pt x="123" y="0"/>
                  </a:lnTo>
                  <a:lnTo>
                    <a:pt x="0" y="2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2015" y="3909"/>
              <a:ext cx="523" cy="411"/>
            </a:xfrm>
            <a:custGeom>
              <a:avLst/>
              <a:gdLst>
                <a:gd name="T0" fmla="*/ 332 w 523"/>
                <a:gd name="T1" fmla="*/ 411 h 411"/>
                <a:gd name="T2" fmla="*/ 523 w 523"/>
                <a:gd name="T3" fmla="*/ 411 h 411"/>
                <a:gd name="T4" fmla="*/ 0 w 523"/>
                <a:gd name="T5" fmla="*/ 0 h 411"/>
                <a:gd name="T6" fmla="*/ 332 w 523"/>
                <a:gd name="T7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3" h="411">
                  <a:moveTo>
                    <a:pt x="332" y="411"/>
                  </a:moveTo>
                  <a:lnTo>
                    <a:pt x="523" y="411"/>
                  </a:lnTo>
                  <a:lnTo>
                    <a:pt x="0" y="0"/>
                  </a:lnTo>
                  <a:lnTo>
                    <a:pt x="332" y="4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2008" y="3893"/>
              <a:ext cx="1687" cy="427"/>
            </a:xfrm>
            <a:custGeom>
              <a:avLst/>
              <a:gdLst>
                <a:gd name="T0" fmla="*/ 0 w 1687"/>
                <a:gd name="T1" fmla="*/ 0 h 427"/>
                <a:gd name="T2" fmla="*/ 541 w 1687"/>
                <a:gd name="T3" fmla="*/ 427 h 427"/>
                <a:gd name="T4" fmla="*/ 1678 w 1687"/>
                <a:gd name="T5" fmla="*/ 427 h 427"/>
                <a:gd name="T6" fmla="*/ 1687 w 1687"/>
                <a:gd name="T7" fmla="*/ 420 h 427"/>
                <a:gd name="T8" fmla="*/ 0 w 1687"/>
                <a:gd name="T9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7" h="427">
                  <a:moveTo>
                    <a:pt x="0" y="0"/>
                  </a:moveTo>
                  <a:lnTo>
                    <a:pt x="541" y="427"/>
                  </a:lnTo>
                  <a:lnTo>
                    <a:pt x="1678" y="427"/>
                  </a:lnTo>
                  <a:lnTo>
                    <a:pt x="1687" y="42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7547" y="3496"/>
              <a:ext cx="133" cy="306"/>
            </a:xfrm>
            <a:custGeom>
              <a:avLst/>
              <a:gdLst>
                <a:gd name="T0" fmla="*/ 133 w 133"/>
                <a:gd name="T1" fmla="*/ 306 h 306"/>
                <a:gd name="T2" fmla="*/ 133 w 133"/>
                <a:gd name="T3" fmla="*/ 0 h 306"/>
                <a:gd name="T4" fmla="*/ 0 w 133"/>
                <a:gd name="T5" fmla="*/ 31 h 306"/>
                <a:gd name="T6" fmla="*/ 133 w 133"/>
                <a:gd name="T7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306">
                  <a:moveTo>
                    <a:pt x="133" y="306"/>
                  </a:moveTo>
                  <a:lnTo>
                    <a:pt x="133" y="0"/>
                  </a:lnTo>
                  <a:lnTo>
                    <a:pt x="0" y="31"/>
                  </a:lnTo>
                  <a:lnTo>
                    <a:pt x="133" y="3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auto">
            <a:xfrm>
              <a:off x="7278" y="2188"/>
              <a:ext cx="402" cy="729"/>
            </a:xfrm>
            <a:custGeom>
              <a:avLst/>
              <a:gdLst>
                <a:gd name="T0" fmla="*/ 50 w 402"/>
                <a:gd name="T1" fmla="*/ 0 h 729"/>
                <a:gd name="T2" fmla="*/ 0 w 402"/>
                <a:gd name="T3" fmla="*/ 729 h 729"/>
                <a:gd name="T4" fmla="*/ 402 w 402"/>
                <a:gd name="T5" fmla="*/ 560 h 729"/>
                <a:gd name="T6" fmla="*/ 402 w 402"/>
                <a:gd name="T7" fmla="*/ 248 h 729"/>
                <a:gd name="T8" fmla="*/ 50 w 402"/>
                <a:gd name="T9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729">
                  <a:moveTo>
                    <a:pt x="50" y="0"/>
                  </a:moveTo>
                  <a:lnTo>
                    <a:pt x="0" y="729"/>
                  </a:lnTo>
                  <a:lnTo>
                    <a:pt x="402" y="560"/>
                  </a:lnTo>
                  <a:lnTo>
                    <a:pt x="402" y="248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5"/>
            <p:cNvSpPr>
              <a:spLocks/>
            </p:cNvSpPr>
            <p:nvPr userDrawn="1"/>
          </p:nvSpPr>
          <p:spPr bwMode="auto">
            <a:xfrm>
              <a:off x="4815" y="3968"/>
              <a:ext cx="662" cy="352"/>
            </a:xfrm>
            <a:custGeom>
              <a:avLst/>
              <a:gdLst>
                <a:gd name="T0" fmla="*/ 662 w 662"/>
                <a:gd name="T1" fmla="*/ 0 h 352"/>
                <a:gd name="T2" fmla="*/ 0 w 662"/>
                <a:gd name="T3" fmla="*/ 170 h 352"/>
                <a:gd name="T4" fmla="*/ 200 w 662"/>
                <a:gd name="T5" fmla="*/ 352 h 352"/>
                <a:gd name="T6" fmla="*/ 337 w 662"/>
                <a:gd name="T7" fmla="*/ 352 h 352"/>
                <a:gd name="T8" fmla="*/ 662 w 662"/>
                <a:gd name="T9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352">
                  <a:moveTo>
                    <a:pt x="662" y="0"/>
                  </a:moveTo>
                  <a:lnTo>
                    <a:pt x="0" y="170"/>
                  </a:lnTo>
                  <a:lnTo>
                    <a:pt x="200" y="352"/>
                  </a:lnTo>
                  <a:lnTo>
                    <a:pt x="337" y="352"/>
                  </a:ln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6"/>
            <p:cNvSpPr>
              <a:spLocks/>
            </p:cNvSpPr>
            <p:nvPr userDrawn="1"/>
          </p:nvSpPr>
          <p:spPr bwMode="auto">
            <a:xfrm>
              <a:off x="3697" y="4012"/>
              <a:ext cx="985" cy="308"/>
            </a:xfrm>
            <a:custGeom>
              <a:avLst/>
              <a:gdLst>
                <a:gd name="T0" fmla="*/ 8 w 985"/>
                <a:gd name="T1" fmla="*/ 302 h 308"/>
                <a:gd name="T2" fmla="*/ 0 w 985"/>
                <a:gd name="T3" fmla="*/ 308 h 308"/>
                <a:gd name="T4" fmla="*/ 985 w 985"/>
                <a:gd name="T5" fmla="*/ 308 h 308"/>
                <a:gd name="T6" fmla="*/ 784 w 985"/>
                <a:gd name="T7" fmla="*/ 0 h 308"/>
                <a:gd name="T8" fmla="*/ 8 w 985"/>
                <a:gd name="T9" fmla="*/ 30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5" h="308">
                  <a:moveTo>
                    <a:pt x="8" y="302"/>
                  </a:moveTo>
                  <a:lnTo>
                    <a:pt x="0" y="308"/>
                  </a:lnTo>
                  <a:lnTo>
                    <a:pt x="985" y="308"/>
                  </a:lnTo>
                  <a:lnTo>
                    <a:pt x="784" y="0"/>
                  </a:lnTo>
                  <a:lnTo>
                    <a:pt x="8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7"/>
            <p:cNvSpPr>
              <a:spLocks/>
            </p:cNvSpPr>
            <p:nvPr userDrawn="1"/>
          </p:nvSpPr>
          <p:spPr bwMode="auto">
            <a:xfrm>
              <a:off x="7291" y="2757"/>
              <a:ext cx="389" cy="185"/>
            </a:xfrm>
            <a:custGeom>
              <a:avLst/>
              <a:gdLst>
                <a:gd name="T0" fmla="*/ 389 w 389"/>
                <a:gd name="T1" fmla="*/ 185 h 185"/>
                <a:gd name="T2" fmla="*/ 389 w 389"/>
                <a:gd name="T3" fmla="*/ 0 h 185"/>
                <a:gd name="T4" fmla="*/ 0 w 389"/>
                <a:gd name="T5" fmla="*/ 163 h 185"/>
                <a:gd name="T6" fmla="*/ 389 w 389"/>
                <a:gd name="T7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9" h="185">
                  <a:moveTo>
                    <a:pt x="389" y="185"/>
                  </a:moveTo>
                  <a:lnTo>
                    <a:pt x="389" y="0"/>
                  </a:lnTo>
                  <a:lnTo>
                    <a:pt x="0" y="163"/>
                  </a:lnTo>
                  <a:lnTo>
                    <a:pt x="389" y="1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8"/>
            <p:cNvSpPr>
              <a:spLocks/>
            </p:cNvSpPr>
            <p:nvPr userDrawn="1"/>
          </p:nvSpPr>
          <p:spPr bwMode="auto">
            <a:xfrm>
              <a:off x="7302" y="2929"/>
              <a:ext cx="378" cy="129"/>
            </a:xfrm>
            <a:custGeom>
              <a:avLst/>
              <a:gdLst>
                <a:gd name="T0" fmla="*/ 378 w 378"/>
                <a:gd name="T1" fmla="*/ 129 h 129"/>
                <a:gd name="T2" fmla="*/ 378 w 378"/>
                <a:gd name="T3" fmla="*/ 20 h 129"/>
                <a:gd name="T4" fmla="*/ 0 w 378"/>
                <a:gd name="T5" fmla="*/ 0 h 129"/>
                <a:gd name="T6" fmla="*/ 378 w 378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" h="129">
                  <a:moveTo>
                    <a:pt x="378" y="129"/>
                  </a:moveTo>
                  <a:lnTo>
                    <a:pt x="378" y="20"/>
                  </a:lnTo>
                  <a:lnTo>
                    <a:pt x="0" y="0"/>
                  </a:lnTo>
                  <a:lnTo>
                    <a:pt x="378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9"/>
            <p:cNvSpPr>
              <a:spLocks/>
            </p:cNvSpPr>
            <p:nvPr userDrawn="1"/>
          </p:nvSpPr>
          <p:spPr bwMode="auto">
            <a:xfrm>
              <a:off x="7382" y="4106"/>
              <a:ext cx="298" cy="214"/>
            </a:xfrm>
            <a:custGeom>
              <a:avLst/>
              <a:gdLst>
                <a:gd name="T0" fmla="*/ 298 w 298"/>
                <a:gd name="T1" fmla="*/ 214 h 214"/>
                <a:gd name="T2" fmla="*/ 298 w 298"/>
                <a:gd name="T3" fmla="*/ 0 h 214"/>
                <a:gd name="T4" fmla="*/ 0 w 298"/>
                <a:gd name="T5" fmla="*/ 214 h 214"/>
                <a:gd name="T6" fmla="*/ 298 w 298"/>
                <a:gd name="T7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8" h="214">
                  <a:moveTo>
                    <a:pt x="298" y="214"/>
                  </a:moveTo>
                  <a:lnTo>
                    <a:pt x="298" y="0"/>
                  </a:lnTo>
                  <a:lnTo>
                    <a:pt x="0" y="214"/>
                  </a:lnTo>
                  <a:lnTo>
                    <a:pt x="29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0"/>
            <p:cNvSpPr>
              <a:spLocks/>
            </p:cNvSpPr>
            <p:nvPr userDrawn="1"/>
          </p:nvSpPr>
          <p:spPr bwMode="auto">
            <a:xfrm>
              <a:off x="5911" y="3993"/>
              <a:ext cx="433" cy="327"/>
            </a:xfrm>
            <a:custGeom>
              <a:avLst/>
              <a:gdLst>
                <a:gd name="T0" fmla="*/ 0 w 433"/>
                <a:gd name="T1" fmla="*/ 0 h 327"/>
                <a:gd name="T2" fmla="*/ 67 w 433"/>
                <a:gd name="T3" fmla="*/ 327 h 327"/>
                <a:gd name="T4" fmla="*/ 402 w 433"/>
                <a:gd name="T5" fmla="*/ 327 h 327"/>
                <a:gd name="T6" fmla="*/ 433 w 433"/>
                <a:gd name="T7" fmla="*/ 27 h 327"/>
                <a:gd name="T8" fmla="*/ 0 w 433"/>
                <a:gd name="T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327">
                  <a:moveTo>
                    <a:pt x="0" y="0"/>
                  </a:moveTo>
                  <a:lnTo>
                    <a:pt x="67" y="327"/>
                  </a:lnTo>
                  <a:lnTo>
                    <a:pt x="402" y="327"/>
                  </a:lnTo>
                  <a:lnTo>
                    <a:pt x="433" y="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1"/>
            <p:cNvSpPr>
              <a:spLocks/>
            </p:cNvSpPr>
            <p:nvPr userDrawn="1"/>
          </p:nvSpPr>
          <p:spPr bwMode="auto">
            <a:xfrm>
              <a:off x="5495" y="3965"/>
              <a:ext cx="475" cy="355"/>
            </a:xfrm>
            <a:custGeom>
              <a:avLst/>
              <a:gdLst>
                <a:gd name="T0" fmla="*/ 0 w 475"/>
                <a:gd name="T1" fmla="*/ 0 h 355"/>
                <a:gd name="T2" fmla="*/ 181 w 475"/>
                <a:gd name="T3" fmla="*/ 355 h 355"/>
                <a:gd name="T4" fmla="*/ 475 w 475"/>
                <a:gd name="T5" fmla="*/ 355 h 355"/>
                <a:gd name="T6" fmla="*/ 407 w 475"/>
                <a:gd name="T7" fmla="*/ 26 h 355"/>
                <a:gd name="T8" fmla="*/ 0 w 475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355">
                  <a:moveTo>
                    <a:pt x="0" y="0"/>
                  </a:moveTo>
                  <a:lnTo>
                    <a:pt x="181" y="355"/>
                  </a:lnTo>
                  <a:lnTo>
                    <a:pt x="475" y="355"/>
                  </a:lnTo>
                  <a:lnTo>
                    <a:pt x="407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auto">
            <a:xfrm>
              <a:off x="6322" y="4025"/>
              <a:ext cx="624" cy="295"/>
            </a:xfrm>
            <a:custGeom>
              <a:avLst/>
              <a:gdLst>
                <a:gd name="T0" fmla="*/ 266 w 624"/>
                <a:gd name="T1" fmla="*/ 244 h 295"/>
                <a:gd name="T2" fmla="*/ 266 w 624"/>
                <a:gd name="T3" fmla="*/ 244 h 295"/>
                <a:gd name="T4" fmla="*/ 265 w 624"/>
                <a:gd name="T5" fmla="*/ 244 h 295"/>
                <a:gd name="T6" fmla="*/ 265 w 624"/>
                <a:gd name="T7" fmla="*/ 244 h 295"/>
                <a:gd name="T8" fmla="*/ 265 w 624"/>
                <a:gd name="T9" fmla="*/ 244 h 295"/>
                <a:gd name="T10" fmla="*/ 265 w 624"/>
                <a:gd name="T11" fmla="*/ 244 h 295"/>
                <a:gd name="T12" fmla="*/ 265 w 624"/>
                <a:gd name="T13" fmla="*/ 244 h 295"/>
                <a:gd name="T14" fmla="*/ 265 w 624"/>
                <a:gd name="T15" fmla="*/ 244 h 295"/>
                <a:gd name="T16" fmla="*/ 265 w 624"/>
                <a:gd name="T17" fmla="*/ 244 h 295"/>
                <a:gd name="T18" fmla="*/ 265 w 624"/>
                <a:gd name="T19" fmla="*/ 244 h 295"/>
                <a:gd name="T20" fmla="*/ 265 w 624"/>
                <a:gd name="T21" fmla="*/ 244 h 295"/>
                <a:gd name="T22" fmla="*/ 265 w 624"/>
                <a:gd name="T23" fmla="*/ 244 h 295"/>
                <a:gd name="T24" fmla="*/ 265 w 624"/>
                <a:gd name="T25" fmla="*/ 244 h 295"/>
                <a:gd name="T26" fmla="*/ 265 w 624"/>
                <a:gd name="T27" fmla="*/ 244 h 295"/>
                <a:gd name="T28" fmla="*/ 265 w 624"/>
                <a:gd name="T29" fmla="*/ 244 h 295"/>
                <a:gd name="T30" fmla="*/ 265 w 624"/>
                <a:gd name="T31" fmla="*/ 244 h 295"/>
                <a:gd name="T32" fmla="*/ 265 w 624"/>
                <a:gd name="T33" fmla="*/ 244 h 295"/>
                <a:gd name="T34" fmla="*/ 265 w 624"/>
                <a:gd name="T35" fmla="*/ 244 h 295"/>
                <a:gd name="T36" fmla="*/ 265 w 624"/>
                <a:gd name="T37" fmla="*/ 244 h 295"/>
                <a:gd name="T38" fmla="*/ 265 w 624"/>
                <a:gd name="T39" fmla="*/ 244 h 295"/>
                <a:gd name="T40" fmla="*/ 265 w 624"/>
                <a:gd name="T41" fmla="*/ 243 h 295"/>
                <a:gd name="T42" fmla="*/ 265 w 624"/>
                <a:gd name="T43" fmla="*/ 243 h 295"/>
                <a:gd name="T44" fmla="*/ 265 w 624"/>
                <a:gd name="T45" fmla="*/ 243 h 295"/>
                <a:gd name="T46" fmla="*/ 265 w 624"/>
                <a:gd name="T47" fmla="*/ 243 h 295"/>
                <a:gd name="T48" fmla="*/ 264 w 624"/>
                <a:gd name="T49" fmla="*/ 243 h 295"/>
                <a:gd name="T50" fmla="*/ 264 w 624"/>
                <a:gd name="T51" fmla="*/ 243 h 295"/>
                <a:gd name="T52" fmla="*/ 264 w 624"/>
                <a:gd name="T53" fmla="*/ 243 h 295"/>
                <a:gd name="T54" fmla="*/ 29 w 624"/>
                <a:gd name="T55" fmla="*/ 0 h 295"/>
                <a:gd name="T56" fmla="*/ 0 w 624"/>
                <a:gd name="T57" fmla="*/ 295 h 295"/>
                <a:gd name="T58" fmla="*/ 624 w 624"/>
                <a:gd name="T59" fmla="*/ 295 h 295"/>
                <a:gd name="T60" fmla="*/ 266 w 624"/>
                <a:gd name="T61" fmla="*/ 244 h 295"/>
                <a:gd name="T62" fmla="*/ 266 w 624"/>
                <a:gd name="T63" fmla="*/ 244 h 295"/>
                <a:gd name="T64" fmla="*/ 266 w 624"/>
                <a:gd name="T65" fmla="*/ 244 h 295"/>
                <a:gd name="T66" fmla="*/ 266 w 624"/>
                <a:gd name="T67" fmla="*/ 24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4" h="295">
                  <a:moveTo>
                    <a:pt x="266" y="244"/>
                  </a:moveTo>
                  <a:lnTo>
                    <a:pt x="266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3"/>
                  </a:lnTo>
                  <a:lnTo>
                    <a:pt x="265" y="243"/>
                  </a:lnTo>
                  <a:lnTo>
                    <a:pt x="265" y="243"/>
                  </a:lnTo>
                  <a:lnTo>
                    <a:pt x="265" y="243"/>
                  </a:lnTo>
                  <a:lnTo>
                    <a:pt x="264" y="243"/>
                  </a:lnTo>
                  <a:lnTo>
                    <a:pt x="264" y="243"/>
                  </a:lnTo>
                  <a:lnTo>
                    <a:pt x="264" y="243"/>
                  </a:lnTo>
                  <a:lnTo>
                    <a:pt x="29" y="0"/>
                  </a:lnTo>
                  <a:lnTo>
                    <a:pt x="0" y="295"/>
                  </a:lnTo>
                  <a:lnTo>
                    <a:pt x="624" y="295"/>
                  </a:lnTo>
                  <a:lnTo>
                    <a:pt x="266" y="244"/>
                  </a:lnTo>
                  <a:lnTo>
                    <a:pt x="266" y="244"/>
                  </a:lnTo>
                  <a:lnTo>
                    <a:pt x="266" y="244"/>
                  </a:lnTo>
                  <a:lnTo>
                    <a:pt x="2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3"/>
            <p:cNvSpPr>
              <a:spLocks/>
            </p:cNvSpPr>
            <p:nvPr userDrawn="1"/>
          </p:nvSpPr>
          <p:spPr bwMode="auto">
            <a:xfrm>
              <a:off x="5162" y="3968"/>
              <a:ext cx="506" cy="352"/>
            </a:xfrm>
            <a:custGeom>
              <a:avLst/>
              <a:gdLst>
                <a:gd name="T0" fmla="*/ 0 w 506"/>
                <a:gd name="T1" fmla="*/ 352 h 352"/>
                <a:gd name="T2" fmla="*/ 506 w 506"/>
                <a:gd name="T3" fmla="*/ 352 h 352"/>
                <a:gd name="T4" fmla="*/ 325 w 506"/>
                <a:gd name="T5" fmla="*/ 0 h 352"/>
                <a:gd name="T6" fmla="*/ 0 w 506"/>
                <a:gd name="T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6" h="352">
                  <a:moveTo>
                    <a:pt x="0" y="352"/>
                  </a:moveTo>
                  <a:lnTo>
                    <a:pt x="506" y="352"/>
                  </a:lnTo>
                  <a:lnTo>
                    <a:pt x="325" y="0"/>
                  </a:lnTo>
                  <a:lnTo>
                    <a:pt x="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4"/>
            <p:cNvSpPr>
              <a:spLocks/>
            </p:cNvSpPr>
            <p:nvPr userDrawn="1"/>
          </p:nvSpPr>
          <p:spPr bwMode="auto">
            <a:xfrm>
              <a:off x="7283" y="4028"/>
              <a:ext cx="397" cy="292"/>
            </a:xfrm>
            <a:custGeom>
              <a:avLst/>
              <a:gdLst>
                <a:gd name="T0" fmla="*/ 397 w 397"/>
                <a:gd name="T1" fmla="*/ 68 h 292"/>
                <a:gd name="T2" fmla="*/ 397 w 397"/>
                <a:gd name="T3" fmla="*/ 1 h 292"/>
                <a:gd name="T4" fmla="*/ 0 w 397"/>
                <a:gd name="T5" fmla="*/ 0 h 292"/>
                <a:gd name="T6" fmla="*/ 25 w 397"/>
                <a:gd name="T7" fmla="*/ 292 h 292"/>
                <a:gd name="T8" fmla="*/ 86 w 397"/>
                <a:gd name="T9" fmla="*/ 292 h 292"/>
                <a:gd name="T10" fmla="*/ 397 w 397"/>
                <a:gd name="T11" fmla="*/ 68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7" h="292">
                  <a:moveTo>
                    <a:pt x="397" y="68"/>
                  </a:moveTo>
                  <a:lnTo>
                    <a:pt x="397" y="1"/>
                  </a:lnTo>
                  <a:lnTo>
                    <a:pt x="0" y="0"/>
                  </a:lnTo>
                  <a:lnTo>
                    <a:pt x="25" y="292"/>
                  </a:lnTo>
                  <a:lnTo>
                    <a:pt x="86" y="292"/>
                  </a:lnTo>
                  <a:lnTo>
                    <a:pt x="39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auto">
            <a:xfrm>
              <a:off x="4812" y="4146"/>
              <a:ext cx="191" cy="174"/>
            </a:xfrm>
            <a:custGeom>
              <a:avLst/>
              <a:gdLst>
                <a:gd name="T0" fmla="*/ 26 w 191"/>
                <a:gd name="T1" fmla="*/ 174 h 174"/>
                <a:gd name="T2" fmla="*/ 191 w 191"/>
                <a:gd name="T3" fmla="*/ 174 h 174"/>
                <a:gd name="T4" fmla="*/ 0 w 191"/>
                <a:gd name="T5" fmla="*/ 0 h 174"/>
                <a:gd name="T6" fmla="*/ 26 w 191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74">
                  <a:moveTo>
                    <a:pt x="26" y="174"/>
                  </a:moveTo>
                  <a:lnTo>
                    <a:pt x="191" y="174"/>
                  </a:lnTo>
                  <a:lnTo>
                    <a:pt x="0" y="0"/>
                  </a:lnTo>
                  <a:lnTo>
                    <a:pt x="26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auto">
            <a:xfrm>
              <a:off x="4492" y="4016"/>
              <a:ext cx="338" cy="304"/>
            </a:xfrm>
            <a:custGeom>
              <a:avLst/>
              <a:gdLst>
                <a:gd name="T0" fmla="*/ 0 w 338"/>
                <a:gd name="T1" fmla="*/ 0 h 304"/>
                <a:gd name="T2" fmla="*/ 200 w 338"/>
                <a:gd name="T3" fmla="*/ 304 h 304"/>
                <a:gd name="T4" fmla="*/ 338 w 338"/>
                <a:gd name="T5" fmla="*/ 304 h 304"/>
                <a:gd name="T6" fmla="*/ 311 w 338"/>
                <a:gd name="T7" fmla="*/ 123 h 304"/>
                <a:gd name="T8" fmla="*/ 0 w 338"/>
                <a:gd name="T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304">
                  <a:moveTo>
                    <a:pt x="0" y="0"/>
                  </a:moveTo>
                  <a:lnTo>
                    <a:pt x="200" y="304"/>
                  </a:lnTo>
                  <a:lnTo>
                    <a:pt x="338" y="304"/>
                  </a:lnTo>
                  <a:lnTo>
                    <a:pt x="311" y="1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auto">
            <a:xfrm>
              <a:off x="3065" y="3538"/>
              <a:ext cx="281" cy="603"/>
            </a:xfrm>
            <a:custGeom>
              <a:avLst/>
              <a:gdLst>
                <a:gd name="T0" fmla="*/ 262 w 281"/>
                <a:gd name="T1" fmla="*/ 603 h 603"/>
                <a:gd name="T2" fmla="*/ 281 w 281"/>
                <a:gd name="T3" fmla="*/ 0 h 603"/>
                <a:gd name="T4" fmla="*/ 0 w 281"/>
                <a:gd name="T5" fmla="*/ 439 h 603"/>
                <a:gd name="T6" fmla="*/ 262 w 281"/>
                <a:gd name="T7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603">
                  <a:moveTo>
                    <a:pt x="262" y="603"/>
                  </a:moveTo>
                  <a:lnTo>
                    <a:pt x="281" y="0"/>
                  </a:lnTo>
                  <a:lnTo>
                    <a:pt x="0" y="439"/>
                  </a:lnTo>
                  <a:lnTo>
                    <a:pt x="262" y="6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auto">
            <a:xfrm>
              <a:off x="7286" y="3533"/>
              <a:ext cx="394" cy="489"/>
            </a:xfrm>
            <a:custGeom>
              <a:avLst/>
              <a:gdLst>
                <a:gd name="T0" fmla="*/ 255 w 394"/>
                <a:gd name="T1" fmla="*/ 0 h 489"/>
                <a:gd name="T2" fmla="*/ 0 w 394"/>
                <a:gd name="T3" fmla="*/ 487 h 489"/>
                <a:gd name="T4" fmla="*/ 394 w 394"/>
                <a:gd name="T5" fmla="*/ 489 h 489"/>
                <a:gd name="T6" fmla="*/ 394 w 394"/>
                <a:gd name="T7" fmla="*/ 286 h 489"/>
                <a:gd name="T8" fmla="*/ 255 w 394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489">
                  <a:moveTo>
                    <a:pt x="255" y="0"/>
                  </a:moveTo>
                  <a:lnTo>
                    <a:pt x="0" y="487"/>
                  </a:lnTo>
                  <a:lnTo>
                    <a:pt x="394" y="489"/>
                  </a:lnTo>
                  <a:lnTo>
                    <a:pt x="394" y="286"/>
                  </a:lnTo>
                  <a:lnTo>
                    <a:pt x="2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auto">
            <a:xfrm>
              <a:off x="6606" y="4029"/>
              <a:ext cx="695" cy="291"/>
            </a:xfrm>
            <a:custGeom>
              <a:avLst/>
              <a:gdLst>
                <a:gd name="T0" fmla="*/ 670 w 695"/>
                <a:gd name="T1" fmla="*/ 0 h 291"/>
                <a:gd name="T2" fmla="*/ 0 w 695"/>
                <a:gd name="T3" fmla="*/ 235 h 291"/>
                <a:gd name="T4" fmla="*/ 395 w 695"/>
                <a:gd name="T5" fmla="*/ 291 h 291"/>
                <a:gd name="T6" fmla="*/ 695 w 695"/>
                <a:gd name="T7" fmla="*/ 291 h 291"/>
                <a:gd name="T8" fmla="*/ 670 w 695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5" h="291">
                  <a:moveTo>
                    <a:pt x="670" y="0"/>
                  </a:moveTo>
                  <a:lnTo>
                    <a:pt x="0" y="235"/>
                  </a:lnTo>
                  <a:lnTo>
                    <a:pt x="395" y="291"/>
                  </a:lnTo>
                  <a:lnTo>
                    <a:pt x="695" y="291"/>
                  </a:lnTo>
                  <a:lnTo>
                    <a:pt x="6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auto">
            <a:xfrm>
              <a:off x="7676" y="3245"/>
              <a:ext cx="4" cy="14"/>
            </a:xfrm>
            <a:custGeom>
              <a:avLst/>
              <a:gdLst>
                <a:gd name="T0" fmla="*/ 4 w 4"/>
                <a:gd name="T1" fmla="*/ 14 h 14"/>
                <a:gd name="T2" fmla="*/ 4 w 4"/>
                <a:gd name="T3" fmla="*/ 0 h 14"/>
                <a:gd name="T4" fmla="*/ 0 w 4"/>
                <a:gd name="T5" fmla="*/ 10 h 14"/>
                <a:gd name="T6" fmla="*/ 4 w 4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4">
                  <a:moveTo>
                    <a:pt x="4" y="14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auto">
            <a:xfrm>
              <a:off x="4491" y="3756"/>
              <a:ext cx="405" cy="374"/>
            </a:xfrm>
            <a:custGeom>
              <a:avLst/>
              <a:gdLst>
                <a:gd name="T0" fmla="*/ 0 w 405"/>
                <a:gd name="T1" fmla="*/ 250 h 374"/>
                <a:gd name="T2" fmla="*/ 312 w 405"/>
                <a:gd name="T3" fmla="*/ 374 h 374"/>
                <a:gd name="T4" fmla="*/ 405 w 405"/>
                <a:gd name="T5" fmla="*/ 0 h 374"/>
                <a:gd name="T6" fmla="*/ 0 w 405"/>
                <a:gd name="T7" fmla="*/ 25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374">
                  <a:moveTo>
                    <a:pt x="0" y="250"/>
                  </a:moveTo>
                  <a:lnTo>
                    <a:pt x="312" y="374"/>
                  </a:lnTo>
                  <a:lnTo>
                    <a:pt x="405" y="0"/>
                  </a:lnTo>
                  <a:lnTo>
                    <a:pt x="0" y="2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auto">
            <a:xfrm>
              <a:off x="5495" y="3483"/>
              <a:ext cx="406" cy="501"/>
            </a:xfrm>
            <a:custGeom>
              <a:avLst/>
              <a:gdLst>
                <a:gd name="T0" fmla="*/ 0 w 406"/>
                <a:gd name="T1" fmla="*/ 475 h 501"/>
                <a:gd name="T2" fmla="*/ 406 w 406"/>
                <a:gd name="T3" fmla="*/ 501 h 501"/>
                <a:gd name="T4" fmla="*/ 309 w 406"/>
                <a:gd name="T5" fmla="*/ 0 h 501"/>
                <a:gd name="T6" fmla="*/ 0 w 406"/>
                <a:gd name="T7" fmla="*/ 47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01">
                  <a:moveTo>
                    <a:pt x="0" y="475"/>
                  </a:moveTo>
                  <a:lnTo>
                    <a:pt x="406" y="501"/>
                  </a:lnTo>
                  <a:lnTo>
                    <a:pt x="309" y="0"/>
                  </a:lnTo>
                  <a:lnTo>
                    <a:pt x="0" y="4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3"/>
            <p:cNvSpPr>
              <a:spLocks/>
            </p:cNvSpPr>
            <p:nvPr userDrawn="1"/>
          </p:nvSpPr>
          <p:spPr bwMode="auto">
            <a:xfrm>
              <a:off x="4821" y="3660"/>
              <a:ext cx="661" cy="467"/>
            </a:xfrm>
            <a:custGeom>
              <a:avLst/>
              <a:gdLst>
                <a:gd name="T0" fmla="*/ 534 w 661"/>
                <a:gd name="T1" fmla="*/ 0 h 467"/>
                <a:gd name="T2" fmla="*/ 0 w 661"/>
                <a:gd name="T3" fmla="*/ 467 h 467"/>
                <a:gd name="T4" fmla="*/ 661 w 661"/>
                <a:gd name="T5" fmla="*/ 298 h 467"/>
                <a:gd name="T6" fmla="*/ 534 w 661"/>
                <a:gd name="T7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1" h="467">
                  <a:moveTo>
                    <a:pt x="534" y="0"/>
                  </a:moveTo>
                  <a:lnTo>
                    <a:pt x="0" y="467"/>
                  </a:lnTo>
                  <a:lnTo>
                    <a:pt x="661" y="298"/>
                  </a:lnTo>
                  <a:lnTo>
                    <a:pt x="5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4"/>
            <p:cNvSpPr>
              <a:spLocks/>
            </p:cNvSpPr>
            <p:nvPr userDrawn="1"/>
          </p:nvSpPr>
          <p:spPr bwMode="auto">
            <a:xfrm>
              <a:off x="3886" y="3331"/>
              <a:ext cx="1007" cy="671"/>
            </a:xfrm>
            <a:custGeom>
              <a:avLst/>
              <a:gdLst>
                <a:gd name="T0" fmla="*/ 0 w 1007"/>
                <a:gd name="T1" fmla="*/ 0 h 671"/>
                <a:gd name="T2" fmla="*/ 596 w 1007"/>
                <a:gd name="T3" fmla="*/ 671 h 671"/>
                <a:gd name="T4" fmla="*/ 1007 w 1007"/>
                <a:gd name="T5" fmla="*/ 417 h 671"/>
                <a:gd name="T6" fmla="*/ 0 w 1007"/>
                <a:gd name="T7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7" h="671">
                  <a:moveTo>
                    <a:pt x="0" y="0"/>
                  </a:moveTo>
                  <a:lnTo>
                    <a:pt x="596" y="671"/>
                  </a:lnTo>
                  <a:lnTo>
                    <a:pt x="1007" y="41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5"/>
            <p:cNvSpPr>
              <a:spLocks/>
            </p:cNvSpPr>
            <p:nvPr userDrawn="1"/>
          </p:nvSpPr>
          <p:spPr bwMode="auto">
            <a:xfrm>
              <a:off x="3877" y="2874"/>
              <a:ext cx="1010" cy="863"/>
            </a:xfrm>
            <a:custGeom>
              <a:avLst/>
              <a:gdLst>
                <a:gd name="T0" fmla="*/ 1010 w 1010"/>
                <a:gd name="T1" fmla="*/ 863 h 863"/>
                <a:gd name="T2" fmla="*/ 243 w 1010"/>
                <a:gd name="T3" fmla="*/ 0 h 863"/>
                <a:gd name="T4" fmla="*/ 0 w 1010"/>
                <a:gd name="T5" fmla="*/ 446 h 863"/>
                <a:gd name="T6" fmla="*/ 1010 w 1010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0" h="863">
                  <a:moveTo>
                    <a:pt x="1010" y="863"/>
                  </a:moveTo>
                  <a:lnTo>
                    <a:pt x="243" y="0"/>
                  </a:lnTo>
                  <a:lnTo>
                    <a:pt x="0" y="446"/>
                  </a:lnTo>
                  <a:lnTo>
                    <a:pt x="1010" y="8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6"/>
            <p:cNvSpPr>
              <a:spLocks/>
            </p:cNvSpPr>
            <p:nvPr userDrawn="1"/>
          </p:nvSpPr>
          <p:spPr bwMode="auto">
            <a:xfrm>
              <a:off x="3108" y="3326"/>
              <a:ext cx="1358" cy="670"/>
            </a:xfrm>
            <a:custGeom>
              <a:avLst/>
              <a:gdLst>
                <a:gd name="T0" fmla="*/ 0 w 1358"/>
                <a:gd name="T1" fmla="*/ 37 h 670"/>
                <a:gd name="T2" fmla="*/ 1358 w 1358"/>
                <a:gd name="T3" fmla="*/ 670 h 670"/>
                <a:gd name="T4" fmla="*/ 762 w 1358"/>
                <a:gd name="T5" fmla="*/ 0 h 670"/>
                <a:gd name="T6" fmla="*/ 0 w 1358"/>
                <a:gd name="T7" fmla="*/ 37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8" h="670">
                  <a:moveTo>
                    <a:pt x="0" y="37"/>
                  </a:moveTo>
                  <a:lnTo>
                    <a:pt x="1358" y="670"/>
                  </a:lnTo>
                  <a:lnTo>
                    <a:pt x="762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7"/>
            <p:cNvSpPr>
              <a:spLocks/>
            </p:cNvSpPr>
            <p:nvPr userDrawn="1"/>
          </p:nvSpPr>
          <p:spPr bwMode="auto">
            <a:xfrm>
              <a:off x="3111" y="2877"/>
              <a:ext cx="999" cy="478"/>
            </a:xfrm>
            <a:custGeom>
              <a:avLst/>
              <a:gdLst>
                <a:gd name="T0" fmla="*/ 999 w 999"/>
                <a:gd name="T1" fmla="*/ 0 h 478"/>
                <a:gd name="T2" fmla="*/ 0 w 999"/>
                <a:gd name="T3" fmla="*/ 478 h 478"/>
                <a:gd name="T4" fmla="*/ 757 w 999"/>
                <a:gd name="T5" fmla="*/ 440 h 478"/>
                <a:gd name="T6" fmla="*/ 999 w 999"/>
                <a:gd name="T7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9" h="478">
                  <a:moveTo>
                    <a:pt x="999" y="0"/>
                  </a:moveTo>
                  <a:lnTo>
                    <a:pt x="0" y="478"/>
                  </a:lnTo>
                  <a:lnTo>
                    <a:pt x="757" y="440"/>
                  </a:lnTo>
                  <a:lnTo>
                    <a:pt x="9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8"/>
            <p:cNvSpPr>
              <a:spLocks/>
            </p:cNvSpPr>
            <p:nvPr userDrawn="1"/>
          </p:nvSpPr>
          <p:spPr bwMode="auto">
            <a:xfrm>
              <a:off x="7052" y="2935"/>
              <a:ext cx="483" cy="666"/>
            </a:xfrm>
            <a:custGeom>
              <a:avLst/>
              <a:gdLst>
                <a:gd name="T0" fmla="*/ 483 w 483"/>
                <a:gd name="T1" fmla="*/ 585 h 666"/>
                <a:gd name="T2" fmla="*/ 223 w 483"/>
                <a:gd name="T3" fmla="*/ 0 h 666"/>
                <a:gd name="T4" fmla="*/ 0 w 483"/>
                <a:gd name="T5" fmla="*/ 666 h 666"/>
                <a:gd name="T6" fmla="*/ 483 w 483"/>
                <a:gd name="T7" fmla="*/ 585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3" h="666">
                  <a:moveTo>
                    <a:pt x="483" y="585"/>
                  </a:moveTo>
                  <a:lnTo>
                    <a:pt x="223" y="0"/>
                  </a:lnTo>
                  <a:lnTo>
                    <a:pt x="0" y="666"/>
                  </a:lnTo>
                  <a:lnTo>
                    <a:pt x="483" y="5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9"/>
            <p:cNvSpPr>
              <a:spLocks/>
            </p:cNvSpPr>
            <p:nvPr userDrawn="1"/>
          </p:nvSpPr>
          <p:spPr bwMode="auto">
            <a:xfrm>
              <a:off x="6455" y="2835"/>
              <a:ext cx="814" cy="763"/>
            </a:xfrm>
            <a:custGeom>
              <a:avLst/>
              <a:gdLst>
                <a:gd name="T0" fmla="*/ 589 w 814"/>
                <a:gd name="T1" fmla="*/ 763 h 763"/>
                <a:gd name="T2" fmla="*/ 814 w 814"/>
                <a:gd name="T3" fmla="*/ 91 h 763"/>
                <a:gd name="T4" fmla="*/ 0 w 814"/>
                <a:gd name="T5" fmla="*/ 0 h 763"/>
                <a:gd name="T6" fmla="*/ 589 w 814"/>
                <a:gd name="T7" fmla="*/ 763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4" h="763">
                  <a:moveTo>
                    <a:pt x="589" y="763"/>
                  </a:moveTo>
                  <a:lnTo>
                    <a:pt x="814" y="91"/>
                  </a:lnTo>
                  <a:lnTo>
                    <a:pt x="0" y="0"/>
                  </a:lnTo>
                  <a:lnTo>
                    <a:pt x="589" y="7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0"/>
            <p:cNvSpPr>
              <a:spLocks/>
            </p:cNvSpPr>
            <p:nvPr userDrawn="1"/>
          </p:nvSpPr>
          <p:spPr bwMode="auto">
            <a:xfrm>
              <a:off x="6457" y="2189"/>
              <a:ext cx="863" cy="730"/>
            </a:xfrm>
            <a:custGeom>
              <a:avLst/>
              <a:gdLst>
                <a:gd name="T0" fmla="*/ 813 w 863"/>
                <a:gd name="T1" fmla="*/ 730 h 730"/>
                <a:gd name="T2" fmla="*/ 863 w 863"/>
                <a:gd name="T3" fmla="*/ 0 h 730"/>
                <a:gd name="T4" fmla="*/ 0 w 863"/>
                <a:gd name="T5" fmla="*/ 637 h 730"/>
                <a:gd name="T6" fmla="*/ 813 w 863"/>
                <a:gd name="T7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3" h="730">
                  <a:moveTo>
                    <a:pt x="813" y="730"/>
                  </a:moveTo>
                  <a:lnTo>
                    <a:pt x="863" y="0"/>
                  </a:lnTo>
                  <a:lnTo>
                    <a:pt x="0" y="637"/>
                  </a:lnTo>
                  <a:lnTo>
                    <a:pt x="813" y="7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1"/>
            <p:cNvSpPr>
              <a:spLocks/>
            </p:cNvSpPr>
            <p:nvPr userDrawn="1"/>
          </p:nvSpPr>
          <p:spPr bwMode="auto">
            <a:xfrm>
              <a:off x="4814" y="3366"/>
              <a:ext cx="537" cy="759"/>
            </a:xfrm>
            <a:custGeom>
              <a:avLst/>
              <a:gdLst>
                <a:gd name="T0" fmla="*/ 92 w 537"/>
                <a:gd name="T1" fmla="*/ 382 h 759"/>
                <a:gd name="T2" fmla="*/ 92 w 537"/>
                <a:gd name="T3" fmla="*/ 382 h 759"/>
                <a:gd name="T4" fmla="*/ 92 w 537"/>
                <a:gd name="T5" fmla="*/ 382 h 759"/>
                <a:gd name="T6" fmla="*/ 92 w 537"/>
                <a:gd name="T7" fmla="*/ 382 h 759"/>
                <a:gd name="T8" fmla="*/ 92 w 537"/>
                <a:gd name="T9" fmla="*/ 382 h 759"/>
                <a:gd name="T10" fmla="*/ 92 w 537"/>
                <a:gd name="T11" fmla="*/ 382 h 759"/>
                <a:gd name="T12" fmla="*/ 92 w 537"/>
                <a:gd name="T13" fmla="*/ 382 h 759"/>
                <a:gd name="T14" fmla="*/ 0 w 537"/>
                <a:gd name="T15" fmla="*/ 759 h 759"/>
                <a:gd name="T16" fmla="*/ 537 w 537"/>
                <a:gd name="T17" fmla="*/ 288 h 759"/>
                <a:gd name="T18" fmla="*/ 163 w 537"/>
                <a:gd name="T19" fmla="*/ 0 h 759"/>
                <a:gd name="T20" fmla="*/ 92 w 537"/>
                <a:gd name="T21" fmla="*/ 382 h 759"/>
                <a:gd name="T22" fmla="*/ 92 w 537"/>
                <a:gd name="T23" fmla="*/ 382 h 759"/>
                <a:gd name="T24" fmla="*/ 92 w 537"/>
                <a:gd name="T25" fmla="*/ 382 h 759"/>
                <a:gd name="T26" fmla="*/ 92 w 537"/>
                <a:gd name="T27" fmla="*/ 382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7" h="759">
                  <a:moveTo>
                    <a:pt x="92" y="382"/>
                  </a:moveTo>
                  <a:lnTo>
                    <a:pt x="92" y="382"/>
                  </a:lnTo>
                  <a:lnTo>
                    <a:pt x="92" y="382"/>
                  </a:lnTo>
                  <a:lnTo>
                    <a:pt x="92" y="382"/>
                  </a:lnTo>
                  <a:lnTo>
                    <a:pt x="92" y="382"/>
                  </a:lnTo>
                  <a:lnTo>
                    <a:pt x="92" y="382"/>
                  </a:lnTo>
                  <a:lnTo>
                    <a:pt x="92" y="382"/>
                  </a:lnTo>
                  <a:lnTo>
                    <a:pt x="0" y="759"/>
                  </a:lnTo>
                  <a:lnTo>
                    <a:pt x="537" y="288"/>
                  </a:lnTo>
                  <a:lnTo>
                    <a:pt x="163" y="0"/>
                  </a:lnTo>
                  <a:lnTo>
                    <a:pt x="92" y="382"/>
                  </a:lnTo>
                  <a:lnTo>
                    <a:pt x="92" y="382"/>
                  </a:lnTo>
                  <a:lnTo>
                    <a:pt x="92" y="382"/>
                  </a:lnTo>
                  <a:lnTo>
                    <a:pt x="92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2"/>
            <p:cNvSpPr>
              <a:spLocks/>
            </p:cNvSpPr>
            <p:nvPr userDrawn="1"/>
          </p:nvSpPr>
          <p:spPr bwMode="auto">
            <a:xfrm>
              <a:off x="7285" y="2938"/>
              <a:ext cx="381" cy="576"/>
            </a:xfrm>
            <a:custGeom>
              <a:avLst/>
              <a:gdLst>
                <a:gd name="T0" fmla="*/ 381 w 381"/>
                <a:gd name="T1" fmla="*/ 320 h 576"/>
                <a:gd name="T2" fmla="*/ 0 w 381"/>
                <a:gd name="T3" fmla="*/ 0 h 576"/>
                <a:gd name="T4" fmla="*/ 256 w 381"/>
                <a:gd name="T5" fmla="*/ 576 h 576"/>
                <a:gd name="T6" fmla="*/ 381 w 381"/>
                <a:gd name="T7" fmla="*/ 32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1" h="576">
                  <a:moveTo>
                    <a:pt x="381" y="320"/>
                  </a:moveTo>
                  <a:lnTo>
                    <a:pt x="0" y="0"/>
                  </a:lnTo>
                  <a:lnTo>
                    <a:pt x="256" y="576"/>
                  </a:lnTo>
                  <a:lnTo>
                    <a:pt x="381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53"/>
            <p:cNvSpPr>
              <a:spLocks/>
            </p:cNvSpPr>
            <p:nvPr userDrawn="1"/>
          </p:nvSpPr>
          <p:spPr bwMode="auto">
            <a:xfrm>
              <a:off x="6355" y="3945"/>
              <a:ext cx="451" cy="314"/>
            </a:xfrm>
            <a:custGeom>
              <a:avLst/>
              <a:gdLst>
                <a:gd name="T0" fmla="*/ 0 w 451"/>
                <a:gd name="T1" fmla="*/ 74 h 314"/>
                <a:gd name="T2" fmla="*/ 233 w 451"/>
                <a:gd name="T3" fmla="*/ 314 h 314"/>
                <a:gd name="T4" fmla="*/ 451 w 451"/>
                <a:gd name="T5" fmla="*/ 0 h 314"/>
                <a:gd name="T6" fmla="*/ 0 w 451"/>
                <a:gd name="T7" fmla="*/ 7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314">
                  <a:moveTo>
                    <a:pt x="0" y="74"/>
                  </a:moveTo>
                  <a:lnTo>
                    <a:pt x="233" y="314"/>
                  </a:lnTo>
                  <a:lnTo>
                    <a:pt x="451" y="0"/>
                  </a:lnTo>
                  <a:lnTo>
                    <a:pt x="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4"/>
            <p:cNvSpPr>
              <a:spLocks/>
            </p:cNvSpPr>
            <p:nvPr userDrawn="1"/>
          </p:nvSpPr>
          <p:spPr bwMode="auto">
            <a:xfrm>
              <a:off x="6599" y="3614"/>
              <a:ext cx="674" cy="644"/>
            </a:xfrm>
            <a:custGeom>
              <a:avLst/>
              <a:gdLst>
                <a:gd name="T0" fmla="*/ 220 w 674"/>
                <a:gd name="T1" fmla="*/ 325 h 644"/>
                <a:gd name="T2" fmla="*/ 220 w 674"/>
                <a:gd name="T3" fmla="*/ 325 h 644"/>
                <a:gd name="T4" fmla="*/ 220 w 674"/>
                <a:gd name="T5" fmla="*/ 328 h 644"/>
                <a:gd name="T6" fmla="*/ 220 w 674"/>
                <a:gd name="T7" fmla="*/ 328 h 644"/>
                <a:gd name="T8" fmla="*/ 217 w 674"/>
                <a:gd name="T9" fmla="*/ 330 h 644"/>
                <a:gd name="T10" fmla="*/ 0 w 674"/>
                <a:gd name="T11" fmla="*/ 644 h 644"/>
                <a:gd name="T12" fmla="*/ 674 w 674"/>
                <a:gd name="T13" fmla="*/ 408 h 644"/>
                <a:gd name="T14" fmla="*/ 447 w 674"/>
                <a:gd name="T15" fmla="*/ 0 h 644"/>
                <a:gd name="T16" fmla="*/ 220 w 674"/>
                <a:gd name="T17" fmla="*/ 325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644">
                  <a:moveTo>
                    <a:pt x="220" y="325"/>
                  </a:moveTo>
                  <a:lnTo>
                    <a:pt x="220" y="325"/>
                  </a:lnTo>
                  <a:lnTo>
                    <a:pt x="220" y="328"/>
                  </a:lnTo>
                  <a:lnTo>
                    <a:pt x="220" y="328"/>
                  </a:lnTo>
                  <a:lnTo>
                    <a:pt x="217" y="330"/>
                  </a:lnTo>
                  <a:lnTo>
                    <a:pt x="0" y="644"/>
                  </a:lnTo>
                  <a:lnTo>
                    <a:pt x="674" y="408"/>
                  </a:lnTo>
                  <a:lnTo>
                    <a:pt x="447" y="0"/>
                  </a:lnTo>
                  <a:lnTo>
                    <a:pt x="220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5"/>
            <p:cNvSpPr>
              <a:spLocks/>
            </p:cNvSpPr>
            <p:nvPr userDrawn="1"/>
          </p:nvSpPr>
          <p:spPr bwMode="auto">
            <a:xfrm>
              <a:off x="7052" y="3528"/>
              <a:ext cx="482" cy="488"/>
            </a:xfrm>
            <a:custGeom>
              <a:avLst/>
              <a:gdLst>
                <a:gd name="T0" fmla="*/ 227 w 482"/>
                <a:gd name="T1" fmla="*/ 488 h 488"/>
                <a:gd name="T2" fmla="*/ 482 w 482"/>
                <a:gd name="T3" fmla="*/ 0 h 488"/>
                <a:gd name="T4" fmla="*/ 0 w 482"/>
                <a:gd name="T5" fmla="*/ 81 h 488"/>
                <a:gd name="T6" fmla="*/ 227 w 482"/>
                <a:gd name="T7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488">
                  <a:moveTo>
                    <a:pt x="227" y="488"/>
                  </a:moveTo>
                  <a:lnTo>
                    <a:pt x="482" y="0"/>
                  </a:lnTo>
                  <a:lnTo>
                    <a:pt x="0" y="81"/>
                  </a:lnTo>
                  <a:lnTo>
                    <a:pt x="227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6"/>
            <p:cNvSpPr>
              <a:spLocks/>
            </p:cNvSpPr>
            <p:nvPr userDrawn="1"/>
          </p:nvSpPr>
          <p:spPr bwMode="auto">
            <a:xfrm>
              <a:off x="5812" y="3485"/>
              <a:ext cx="526" cy="527"/>
            </a:xfrm>
            <a:custGeom>
              <a:avLst/>
              <a:gdLst>
                <a:gd name="T0" fmla="*/ 96 w 526"/>
                <a:gd name="T1" fmla="*/ 498 h 527"/>
                <a:gd name="T2" fmla="*/ 97 w 526"/>
                <a:gd name="T3" fmla="*/ 499 h 527"/>
                <a:gd name="T4" fmla="*/ 526 w 526"/>
                <a:gd name="T5" fmla="*/ 527 h 527"/>
                <a:gd name="T6" fmla="*/ 0 w 526"/>
                <a:gd name="T7" fmla="*/ 0 h 527"/>
                <a:gd name="T8" fmla="*/ 96 w 526"/>
                <a:gd name="T9" fmla="*/ 498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527">
                  <a:moveTo>
                    <a:pt x="96" y="498"/>
                  </a:moveTo>
                  <a:lnTo>
                    <a:pt x="97" y="499"/>
                  </a:lnTo>
                  <a:lnTo>
                    <a:pt x="526" y="527"/>
                  </a:lnTo>
                  <a:lnTo>
                    <a:pt x="0" y="0"/>
                  </a:lnTo>
                  <a:lnTo>
                    <a:pt x="96" y="4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7"/>
            <p:cNvSpPr>
              <a:spLocks/>
            </p:cNvSpPr>
            <p:nvPr userDrawn="1"/>
          </p:nvSpPr>
          <p:spPr bwMode="auto">
            <a:xfrm>
              <a:off x="6352" y="2849"/>
              <a:ext cx="403" cy="1160"/>
            </a:xfrm>
            <a:custGeom>
              <a:avLst/>
              <a:gdLst>
                <a:gd name="T0" fmla="*/ 403 w 403"/>
                <a:gd name="T1" fmla="*/ 924 h 1160"/>
                <a:gd name="T2" fmla="*/ 97 w 403"/>
                <a:gd name="T3" fmla="*/ 0 h 1160"/>
                <a:gd name="T4" fmla="*/ 0 w 403"/>
                <a:gd name="T5" fmla="*/ 1160 h 1160"/>
                <a:gd name="T6" fmla="*/ 403 w 403"/>
                <a:gd name="T7" fmla="*/ 924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1160">
                  <a:moveTo>
                    <a:pt x="403" y="924"/>
                  </a:moveTo>
                  <a:lnTo>
                    <a:pt x="97" y="0"/>
                  </a:lnTo>
                  <a:lnTo>
                    <a:pt x="0" y="1160"/>
                  </a:lnTo>
                  <a:lnTo>
                    <a:pt x="403" y="9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8"/>
            <p:cNvSpPr>
              <a:spLocks/>
            </p:cNvSpPr>
            <p:nvPr userDrawn="1"/>
          </p:nvSpPr>
          <p:spPr bwMode="auto">
            <a:xfrm>
              <a:off x="3336" y="3541"/>
              <a:ext cx="359" cy="762"/>
            </a:xfrm>
            <a:custGeom>
              <a:avLst/>
              <a:gdLst>
                <a:gd name="T0" fmla="*/ 0 w 359"/>
                <a:gd name="T1" fmla="*/ 604 h 762"/>
                <a:gd name="T2" fmla="*/ 359 w 359"/>
                <a:gd name="T3" fmla="*/ 762 h 762"/>
                <a:gd name="T4" fmla="*/ 18 w 359"/>
                <a:gd name="T5" fmla="*/ 0 h 762"/>
                <a:gd name="T6" fmla="*/ 0 w 359"/>
                <a:gd name="T7" fmla="*/ 60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9" h="762">
                  <a:moveTo>
                    <a:pt x="0" y="604"/>
                  </a:moveTo>
                  <a:lnTo>
                    <a:pt x="359" y="762"/>
                  </a:lnTo>
                  <a:lnTo>
                    <a:pt x="18" y="0"/>
                  </a:lnTo>
                  <a:lnTo>
                    <a:pt x="0" y="6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59"/>
            <p:cNvSpPr>
              <a:spLocks/>
            </p:cNvSpPr>
            <p:nvPr userDrawn="1"/>
          </p:nvSpPr>
          <p:spPr bwMode="auto">
            <a:xfrm>
              <a:off x="6368" y="3780"/>
              <a:ext cx="442" cy="229"/>
            </a:xfrm>
            <a:custGeom>
              <a:avLst/>
              <a:gdLst>
                <a:gd name="T0" fmla="*/ 442 w 442"/>
                <a:gd name="T1" fmla="*/ 156 h 229"/>
                <a:gd name="T2" fmla="*/ 390 w 442"/>
                <a:gd name="T3" fmla="*/ 0 h 229"/>
                <a:gd name="T4" fmla="*/ 0 w 442"/>
                <a:gd name="T5" fmla="*/ 229 h 229"/>
                <a:gd name="T6" fmla="*/ 442 w 442"/>
                <a:gd name="T7" fmla="*/ 15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229">
                  <a:moveTo>
                    <a:pt x="442" y="156"/>
                  </a:moveTo>
                  <a:lnTo>
                    <a:pt x="390" y="0"/>
                  </a:lnTo>
                  <a:lnTo>
                    <a:pt x="0" y="229"/>
                  </a:lnTo>
                  <a:lnTo>
                    <a:pt x="44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60"/>
            <p:cNvSpPr>
              <a:spLocks/>
            </p:cNvSpPr>
            <p:nvPr userDrawn="1"/>
          </p:nvSpPr>
          <p:spPr bwMode="auto">
            <a:xfrm>
              <a:off x="6765" y="3618"/>
              <a:ext cx="268" cy="313"/>
            </a:xfrm>
            <a:custGeom>
              <a:avLst/>
              <a:gdLst>
                <a:gd name="T0" fmla="*/ 0 w 268"/>
                <a:gd name="T1" fmla="*/ 158 h 313"/>
                <a:gd name="T2" fmla="*/ 51 w 268"/>
                <a:gd name="T3" fmla="*/ 313 h 313"/>
                <a:gd name="T4" fmla="*/ 268 w 268"/>
                <a:gd name="T5" fmla="*/ 0 h 313"/>
                <a:gd name="T6" fmla="*/ 0 w 268"/>
                <a:gd name="T7" fmla="*/ 15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313">
                  <a:moveTo>
                    <a:pt x="0" y="158"/>
                  </a:moveTo>
                  <a:lnTo>
                    <a:pt x="51" y="313"/>
                  </a:lnTo>
                  <a:lnTo>
                    <a:pt x="268" y="0"/>
                  </a:lnTo>
                  <a:lnTo>
                    <a:pt x="0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1"/>
            <p:cNvSpPr>
              <a:spLocks/>
            </p:cNvSpPr>
            <p:nvPr userDrawn="1"/>
          </p:nvSpPr>
          <p:spPr bwMode="auto">
            <a:xfrm>
              <a:off x="4980" y="2563"/>
              <a:ext cx="371" cy="1081"/>
            </a:xfrm>
            <a:custGeom>
              <a:avLst/>
              <a:gdLst>
                <a:gd name="T0" fmla="*/ 197 w 371"/>
                <a:gd name="T1" fmla="*/ 0 h 1081"/>
                <a:gd name="T2" fmla="*/ 0 w 371"/>
                <a:gd name="T3" fmla="*/ 794 h 1081"/>
                <a:gd name="T4" fmla="*/ 371 w 371"/>
                <a:gd name="T5" fmla="*/ 1081 h 1081"/>
                <a:gd name="T6" fmla="*/ 197 w 371"/>
                <a:gd name="T7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1" h="1081">
                  <a:moveTo>
                    <a:pt x="197" y="0"/>
                  </a:moveTo>
                  <a:lnTo>
                    <a:pt x="0" y="794"/>
                  </a:lnTo>
                  <a:lnTo>
                    <a:pt x="371" y="1081"/>
                  </a:ln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62"/>
            <p:cNvSpPr>
              <a:spLocks/>
            </p:cNvSpPr>
            <p:nvPr userDrawn="1"/>
          </p:nvSpPr>
          <p:spPr bwMode="auto">
            <a:xfrm>
              <a:off x="2064" y="3894"/>
              <a:ext cx="1247" cy="245"/>
            </a:xfrm>
            <a:custGeom>
              <a:avLst/>
              <a:gdLst>
                <a:gd name="T0" fmla="*/ 995 w 1247"/>
                <a:gd name="T1" fmla="*/ 89 h 245"/>
                <a:gd name="T2" fmla="*/ 0 w 1247"/>
                <a:gd name="T3" fmla="*/ 0 h 245"/>
                <a:gd name="T4" fmla="*/ 1247 w 1247"/>
                <a:gd name="T5" fmla="*/ 245 h 245"/>
                <a:gd name="T6" fmla="*/ 995 w 1247"/>
                <a:gd name="T7" fmla="*/ 8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7" h="245">
                  <a:moveTo>
                    <a:pt x="995" y="89"/>
                  </a:moveTo>
                  <a:lnTo>
                    <a:pt x="0" y="0"/>
                  </a:lnTo>
                  <a:lnTo>
                    <a:pt x="1247" y="245"/>
                  </a:lnTo>
                  <a:lnTo>
                    <a:pt x="995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63"/>
            <p:cNvSpPr>
              <a:spLocks/>
            </p:cNvSpPr>
            <p:nvPr userDrawn="1"/>
          </p:nvSpPr>
          <p:spPr bwMode="auto">
            <a:xfrm>
              <a:off x="2144" y="3918"/>
              <a:ext cx="1514" cy="377"/>
            </a:xfrm>
            <a:custGeom>
              <a:avLst/>
              <a:gdLst>
                <a:gd name="T0" fmla="*/ 0 w 1514"/>
                <a:gd name="T1" fmla="*/ 0 h 377"/>
                <a:gd name="T2" fmla="*/ 1514 w 1514"/>
                <a:gd name="T3" fmla="*/ 377 h 377"/>
                <a:gd name="T4" fmla="*/ 1186 w 1514"/>
                <a:gd name="T5" fmla="*/ 233 h 377"/>
                <a:gd name="T6" fmla="*/ 0 w 1514"/>
                <a:gd name="T7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4" h="377">
                  <a:moveTo>
                    <a:pt x="0" y="0"/>
                  </a:moveTo>
                  <a:lnTo>
                    <a:pt x="1514" y="377"/>
                  </a:lnTo>
                  <a:lnTo>
                    <a:pt x="1186" y="2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64"/>
            <p:cNvSpPr>
              <a:spLocks/>
            </p:cNvSpPr>
            <p:nvPr userDrawn="1"/>
          </p:nvSpPr>
          <p:spPr bwMode="auto">
            <a:xfrm>
              <a:off x="5184" y="2561"/>
              <a:ext cx="615" cy="1087"/>
            </a:xfrm>
            <a:custGeom>
              <a:avLst/>
              <a:gdLst>
                <a:gd name="T0" fmla="*/ 615 w 615"/>
                <a:gd name="T1" fmla="*/ 909 h 1087"/>
                <a:gd name="T2" fmla="*/ 0 w 615"/>
                <a:gd name="T3" fmla="*/ 0 h 1087"/>
                <a:gd name="T4" fmla="*/ 175 w 615"/>
                <a:gd name="T5" fmla="*/ 1087 h 1087"/>
                <a:gd name="T6" fmla="*/ 615 w 615"/>
                <a:gd name="T7" fmla="*/ 909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1087">
                  <a:moveTo>
                    <a:pt x="615" y="909"/>
                  </a:moveTo>
                  <a:lnTo>
                    <a:pt x="0" y="0"/>
                  </a:lnTo>
                  <a:lnTo>
                    <a:pt x="175" y="1087"/>
                  </a:lnTo>
                  <a:lnTo>
                    <a:pt x="615" y="9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65"/>
            <p:cNvSpPr>
              <a:spLocks/>
            </p:cNvSpPr>
            <p:nvPr userDrawn="1"/>
          </p:nvSpPr>
          <p:spPr bwMode="auto">
            <a:xfrm>
              <a:off x="5362" y="3481"/>
              <a:ext cx="433" cy="473"/>
            </a:xfrm>
            <a:custGeom>
              <a:avLst/>
              <a:gdLst>
                <a:gd name="T0" fmla="*/ 126 w 433"/>
                <a:gd name="T1" fmla="*/ 473 h 473"/>
                <a:gd name="T2" fmla="*/ 433 w 433"/>
                <a:gd name="T3" fmla="*/ 0 h 473"/>
                <a:gd name="T4" fmla="*/ 0 w 433"/>
                <a:gd name="T5" fmla="*/ 175 h 473"/>
                <a:gd name="T6" fmla="*/ 126 w 433"/>
                <a:gd name="T7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473">
                  <a:moveTo>
                    <a:pt x="126" y="473"/>
                  </a:moveTo>
                  <a:lnTo>
                    <a:pt x="433" y="0"/>
                  </a:lnTo>
                  <a:lnTo>
                    <a:pt x="0" y="175"/>
                  </a:lnTo>
                  <a:lnTo>
                    <a:pt x="126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66"/>
            <p:cNvSpPr>
              <a:spLocks/>
            </p:cNvSpPr>
            <p:nvPr userDrawn="1"/>
          </p:nvSpPr>
          <p:spPr bwMode="auto">
            <a:xfrm>
              <a:off x="6458" y="2849"/>
              <a:ext cx="582" cy="920"/>
            </a:xfrm>
            <a:custGeom>
              <a:avLst/>
              <a:gdLst>
                <a:gd name="T0" fmla="*/ 0 w 582"/>
                <a:gd name="T1" fmla="*/ 0 h 920"/>
                <a:gd name="T2" fmla="*/ 304 w 582"/>
                <a:gd name="T3" fmla="*/ 920 h 920"/>
                <a:gd name="T4" fmla="*/ 582 w 582"/>
                <a:gd name="T5" fmla="*/ 756 h 920"/>
                <a:gd name="T6" fmla="*/ 0 w 582"/>
                <a:gd name="T7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920">
                  <a:moveTo>
                    <a:pt x="0" y="0"/>
                  </a:moveTo>
                  <a:lnTo>
                    <a:pt x="304" y="920"/>
                  </a:lnTo>
                  <a:lnTo>
                    <a:pt x="582" y="7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4" name="Group 69"/>
          <p:cNvGrpSpPr>
            <a:grpSpLocks noChangeAspect="1"/>
          </p:cNvGrpSpPr>
          <p:nvPr userDrawn="1"/>
        </p:nvGrpSpPr>
        <p:grpSpPr bwMode="auto">
          <a:xfrm>
            <a:off x="558800" y="330200"/>
            <a:ext cx="1562100" cy="231775"/>
            <a:chOff x="352" y="208"/>
            <a:chExt cx="984" cy="146"/>
          </a:xfrm>
          <a:solidFill>
            <a:srgbClr val="FFFFFF"/>
          </a:solidFill>
        </p:grpSpPr>
        <p:sp>
          <p:nvSpPr>
            <p:cNvPr id="76" name="Freeform 70"/>
            <p:cNvSpPr>
              <a:spLocks/>
            </p:cNvSpPr>
            <p:nvPr userDrawn="1"/>
          </p:nvSpPr>
          <p:spPr bwMode="auto">
            <a:xfrm>
              <a:off x="566" y="232"/>
              <a:ext cx="104" cy="92"/>
            </a:xfrm>
            <a:custGeom>
              <a:avLst/>
              <a:gdLst>
                <a:gd name="T0" fmla="*/ 183 w 208"/>
                <a:gd name="T1" fmla="*/ 0 h 185"/>
                <a:gd name="T2" fmla="*/ 208 w 208"/>
                <a:gd name="T3" fmla="*/ 0 h 185"/>
                <a:gd name="T4" fmla="*/ 208 w 208"/>
                <a:gd name="T5" fmla="*/ 185 h 185"/>
                <a:gd name="T6" fmla="*/ 190 w 208"/>
                <a:gd name="T7" fmla="*/ 185 h 185"/>
                <a:gd name="T8" fmla="*/ 190 w 208"/>
                <a:gd name="T9" fmla="*/ 26 h 185"/>
                <a:gd name="T10" fmla="*/ 190 w 208"/>
                <a:gd name="T11" fmla="*/ 26 h 185"/>
                <a:gd name="T12" fmla="*/ 113 w 208"/>
                <a:gd name="T13" fmla="*/ 185 h 185"/>
                <a:gd name="T14" fmla="*/ 95 w 208"/>
                <a:gd name="T15" fmla="*/ 185 h 185"/>
                <a:gd name="T16" fmla="*/ 18 w 208"/>
                <a:gd name="T17" fmla="*/ 24 h 185"/>
                <a:gd name="T18" fmla="*/ 18 w 208"/>
                <a:gd name="T19" fmla="*/ 24 h 185"/>
                <a:gd name="T20" fmla="*/ 18 w 208"/>
                <a:gd name="T21" fmla="*/ 185 h 185"/>
                <a:gd name="T22" fmla="*/ 0 w 208"/>
                <a:gd name="T23" fmla="*/ 185 h 185"/>
                <a:gd name="T24" fmla="*/ 0 w 208"/>
                <a:gd name="T25" fmla="*/ 0 h 185"/>
                <a:gd name="T26" fmla="*/ 26 w 208"/>
                <a:gd name="T27" fmla="*/ 0 h 185"/>
                <a:gd name="T28" fmla="*/ 104 w 208"/>
                <a:gd name="T29" fmla="*/ 161 h 185"/>
                <a:gd name="T30" fmla="*/ 183 w 208"/>
                <a:gd name="T3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185">
                  <a:moveTo>
                    <a:pt x="183" y="0"/>
                  </a:moveTo>
                  <a:lnTo>
                    <a:pt x="208" y="0"/>
                  </a:lnTo>
                  <a:lnTo>
                    <a:pt x="208" y="185"/>
                  </a:lnTo>
                  <a:lnTo>
                    <a:pt x="190" y="185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13" y="185"/>
                  </a:lnTo>
                  <a:lnTo>
                    <a:pt x="95" y="185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85"/>
                  </a:lnTo>
                  <a:lnTo>
                    <a:pt x="0" y="18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104" y="161"/>
                  </a:lnTo>
                  <a:lnTo>
                    <a:pt x="1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71"/>
            <p:cNvSpPr>
              <a:spLocks/>
            </p:cNvSpPr>
            <p:nvPr userDrawn="1"/>
          </p:nvSpPr>
          <p:spPr bwMode="auto">
            <a:xfrm>
              <a:off x="696" y="232"/>
              <a:ext cx="71" cy="92"/>
            </a:xfrm>
            <a:custGeom>
              <a:avLst/>
              <a:gdLst>
                <a:gd name="T0" fmla="*/ 0 w 143"/>
                <a:gd name="T1" fmla="*/ 0 h 185"/>
                <a:gd name="T2" fmla="*/ 141 w 143"/>
                <a:gd name="T3" fmla="*/ 0 h 185"/>
                <a:gd name="T4" fmla="*/ 141 w 143"/>
                <a:gd name="T5" fmla="*/ 17 h 185"/>
                <a:gd name="T6" fmla="*/ 19 w 143"/>
                <a:gd name="T7" fmla="*/ 17 h 185"/>
                <a:gd name="T8" fmla="*/ 19 w 143"/>
                <a:gd name="T9" fmla="*/ 81 h 185"/>
                <a:gd name="T10" fmla="*/ 135 w 143"/>
                <a:gd name="T11" fmla="*/ 81 h 185"/>
                <a:gd name="T12" fmla="*/ 135 w 143"/>
                <a:gd name="T13" fmla="*/ 97 h 185"/>
                <a:gd name="T14" fmla="*/ 19 w 143"/>
                <a:gd name="T15" fmla="*/ 97 h 185"/>
                <a:gd name="T16" fmla="*/ 19 w 143"/>
                <a:gd name="T17" fmla="*/ 167 h 185"/>
                <a:gd name="T18" fmla="*/ 143 w 143"/>
                <a:gd name="T19" fmla="*/ 167 h 185"/>
                <a:gd name="T20" fmla="*/ 143 w 143"/>
                <a:gd name="T21" fmla="*/ 185 h 185"/>
                <a:gd name="T22" fmla="*/ 0 w 143"/>
                <a:gd name="T23" fmla="*/ 185 h 185"/>
                <a:gd name="T24" fmla="*/ 0 w 143"/>
                <a:gd name="T2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85">
                  <a:moveTo>
                    <a:pt x="0" y="0"/>
                  </a:moveTo>
                  <a:lnTo>
                    <a:pt x="141" y="0"/>
                  </a:lnTo>
                  <a:lnTo>
                    <a:pt x="141" y="17"/>
                  </a:lnTo>
                  <a:lnTo>
                    <a:pt x="19" y="17"/>
                  </a:lnTo>
                  <a:lnTo>
                    <a:pt x="19" y="81"/>
                  </a:lnTo>
                  <a:lnTo>
                    <a:pt x="135" y="81"/>
                  </a:lnTo>
                  <a:lnTo>
                    <a:pt x="135" y="97"/>
                  </a:lnTo>
                  <a:lnTo>
                    <a:pt x="19" y="97"/>
                  </a:lnTo>
                  <a:lnTo>
                    <a:pt x="19" y="167"/>
                  </a:lnTo>
                  <a:lnTo>
                    <a:pt x="143" y="167"/>
                  </a:lnTo>
                  <a:lnTo>
                    <a:pt x="143" y="185"/>
                  </a:lnTo>
                  <a:lnTo>
                    <a:pt x="0" y="1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2"/>
            <p:cNvSpPr>
              <a:spLocks noEditPoints="1"/>
            </p:cNvSpPr>
            <p:nvPr userDrawn="1"/>
          </p:nvSpPr>
          <p:spPr bwMode="auto">
            <a:xfrm>
              <a:off x="787" y="232"/>
              <a:ext cx="83" cy="92"/>
            </a:xfrm>
            <a:custGeom>
              <a:avLst/>
              <a:gdLst>
                <a:gd name="T0" fmla="*/ 0 w 164"/>
                <a:gd name="T1" fmla="*/ 0 h 185"/>
                <a:gd name="T2" fmla="*/ 86 w 164"/>
                <a:gd name="T3" fmla="*/ 0 h 185"/>
                <a:gd name="T4" fmla="*/ 86 w 164"/>
                <a:gd name="T5" fmla="*/ 0 h 185"/>
                <a:gd name="T6" fmla="*/ 104 w 164"/>
                <a:gd name="T7" fmla="*/ 2 h 185"/>
                <a:gd name="T8" fmla="*/ 118 w 164"/>
                <a:gd name="T9" fmla="*/ 6 h 185"/>
                <a:gd name="T10" fmla="*/ 133 w 164"/>
                <a:gd name="T11" fmla="*/ 13 h 185"/>
                <a:gd name="T12" fmla="*/ 144 w 164"/>
                <a:gd name="T13" fmla="*/ 24 h 185"/>
                <a:gd name="T14" fmla="*/ 144 w 164"/>
                <a:gd name="T15" fmla="*/ 24 h 185"/>
                <a:gd name="T16" fmla="*/ 151 w 164"/>
                <a:gd name="T17" fmla="*/ 37 h 185"/>
                <a:gd name="T18" fmla="*/ 159 w 164"/>
                <a:gd name="T19" fmla="*/ 53 h 185"/>
                <a:gd name="T20" fmla="*/ 162 w 164"/>
                <a:gd name="T21" fmla="*/ 72 h 185"/>
                <a:gd name="T22" fmla="*/ 164 w 164"/>
                <a:gd name="T23" fmla="*/ 92 h 185"/>
                <a:gd name="T24" fmla="*/ 164 w 164"/>
                <a:gd name="T25" fmla="*/ 92 h 185"/>
                <a:gd name="T26" fmla="*/ 162 w 164"/>
                <a:gd name="T27" fmla="*/ 112 h 185"/>
                <a:gd name="T28" fmla="*/ 159 w 164"/>
                <a:gd name="T29" fmla="*/ 128 h 185"/>
                <a:gd name="T30" fmla="*/ 159 w 164"/>
                <a:gd name="T31" fmla="*/ 128 h 185"/>
                <a:gd name="T32" fmla="*/ 153 w 164"/>
                <a:gd name="T33" fmla="*/ 145 h 185"/>
                <a:gd name="T34" fmla="*/ 144 w 164"/>
                <a:gd name="T35" fmla="*/ 159 h 185"/>
                <a:gd name="T36" fmla="*/ 144 w 164"/>
                <a:gd name="T37" fmla="*/ 159 h 185"/>
                <a:gd name="T38" fmla="*/ 133 w 164"/>
                <a:gd name="T39" fmla="*/ 170 h 185"/>
                <a:gd name="T40" fmla="*/ 120 w 164"/>
                <a:gd name="T41" fmla="*/ 177 h 185"/>
                <a:gd name="T42" fmla="*/ 120 w 164"/>
                <a:gd name="T43" fmla="*/ 177 h 185"/>
                <a:gd name="T44" fmla="*/ 106 w 164"/>
                <a:gd name="T45" fmla="*/ 183 h 185"/>
                <a:gd name="T46" fmla="*/ 87 w 164"/>
                <a:gd name="T47" fmla="*/ 185 h 185"/>
                <a:gd name="T48" fmla="*/ 0 w 164"/>
                <a:gd name="T49" fmla="*/ 185 h 185"/>
                <a:gd name="T50" fmla="*/ 0 w 164"/>
                <a:gd name="T51" fmla="*/ 0 h 185"/>
                <a:gd name="T52" fmla="*/ 18 w 164"/>
                <a:gd name="T53" fmla="*/ 167 h 185"/>
                <a:gd name="T54" fmla="*/ 86 w 164"/>
                <a:gd name="T55" fmla="*/ 167 h 185"/>
                <a:gd name="T56" fmla="*/ 86 w 164"/>
                <a:gd name="T57" fmla="*/ 167 h 185"/>
                <a:gd name="T58" fmla="*/ 97 w 164"/>
                <a:gd name="T59" fmla="*/ 167 h 185"/>
                <a:gd name="T60" fmla="*/ 108 w 164"/>
                <a:gd name="T61" fmla="*/ 163 h 185"/>
                <a:gd name="T62" fmla="*/ 108 w 164"/>
                <a:gd name="T63" fmla="*/ 163 h 185"/>
                <a:gd name="T64" fmla="*/ 118 w 164"/>
                <a:gd name="T65" fmla="*/ 159 h 185"/>
                <a:gd name="T66" fmla="*/ 126 w 164"/>
                <a:gd name="T67" fmla="*/ 150 h 185"/>
                <a:gd name="T68" fmla="*/ 126 w 164"/>
                <a:gd name="T69" fmla="*/ 150 h 185"/>
                <a:gd name="T70" fmla="*/ 133 w 164"/>
                <a:gd name="T71" fmla="*/ 141 h 185"/>
                <a:gd name="T72" fmla="*/ 139 w 164"/>
                <a:gd name="T73" fmla="*/ 128 h 185"/>
                <a:gd name="T74" fmla="*/ 139 w 164"/>
                <a:gd name="T75" fmla="*/ 128 h 185"/>
                <a:gd name="T76" fmla="*/ 142 w 164"/>
                <a:gd name="T77" fmla="*/ 112 h 185"/>
                <a:gd name="T78" fmla="*/ 144 w 164"/>
                <a:gd name="T79" fmla="*/ 92 h 185"/>
                <a:gd name="T80" fmla="*/ 144 w 164"/>
                <a:gd name="T81" fmla="*/ 92 h 185"/>
                <a:gd name="T82" fmla="*/ 142 w 164"/>
                <a:gd name="T83" fmla="*/ 75 h 185"/>
                <a:gd name="T84" fmla="*/ 140 w 164"/>
                <a:gd name="T85" fmla="*/ 61 h 185"/>
                <a:gd name="T86" fmla="*/ 135 w 164"/>
                <a:gd name="T87" fmla="*/ 48 h 185"/>
                <a:gd name="T88" fmla="*/ 129 w 164"/>
                <a:gd name="T89" fmla="*/ 37 h 185"/>
                <a:gd name="T90" fmla="*/ 129 w 164"/>
                <a:gd name="T91" fmla="*/ 37 h 185"/>
                <a:gd name="T92" fmla="*/ 120 w 164"/>
                <a:gd name="T93" fmla="*/ 28 h 185"/>
                <a:gd name="T94" fmla="*/ 111 w 164"/>
                <a:gd name="T95" fmla="*/ 22 h 185"/>
                <a:gd name="T96" fmla="*/ 98 w 164"/>
                <a:gd name="T97" fmla="*/ 19 h 185"/>
                <a:gd name="T98" fmla="*/ 86 w 164"/>
                <a:gd name="T99" fmla="*/ 17 h 185"/>
                <a:gd name="T100" fmla="*/ 18 w 164"/>
                <a:gd name="T101" fmla="*/ 17 h 185"/>
                <a:gd name="T102" fmla="*/ 18 w 164"/>
                <a:gd name="T103" fmla="*/ 16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4" h="185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104" y="2"/>
                  </a:lnTo>
                  <a:lnTo>
                    <a:pt x="118" y="6"/>
                  </a:lnTo>
                  <a:lnTo>
                    <a:pt x="133" y="13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51" y="37"/>
                  </a:lnTo>
                  <a:lnTo>
                    <a:pt x="159" y="53"/>
                  </a:lnTo>
                  <a:lnTo>
                    <a:pt x="162" y="72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2" y="112"/>
                  </a:lnTo>
                  <a:lnTo>
                    <a:pt x="159" y="128"/>
                  </a:lnTo>
                  <a:lnTo>
                    <a:pt x="159" y="128"/>
                  </a:lnTo>
                  <a:lnTo>
                    <a:pt x="153" y="145"/>
                  </a:lnTo>
                  <a:lnTo>
                    <a:pt x="144" y="159"/>
                  </a:lnTo>
                  <a:lnTo>
                    <a:pt x="144" y="159"/>
                  </a:lnTo>
                  <a:lnTo>
                    <a:pt x="133" y="170"/>
                  </a:lnTo>
                  <a:lnTo>
                    <a:pt x="120" y="177"/>
                  </a:lnTo>
                  <a:lnTo>
                    <a:pt x="120" y="177"/>
                  </a:lnTo>
                  <a:lnTo>
                    <a:pt x="106" y="183"/>
                  </a:lnTo>
                  <a:lnTo>
                    <a:pt x="87" y="185"/>
                  </a:lnTo>
                  <a:lnTo>
                    <a:pt x="0" y="185"/>
                  </a:lnTo>
                  <a:lnTo>
                    <a:pt x="0" y="0"/>
                  </a:lnTo>
                  <a:close/>
                  <a:moveTo>
                    <a:pt x="18" y="167"/>
                  </a:moveTo>
                  <a:lnTo>
                    <a:pt x="86" y="167"/>
                  </a:lnTo>
                  <a:lnTo>
                    <a:pt x="86" y="167"/>
                  </a:lnTo>
                  <a:lnTo>
                    <a:pt x="97" y="167"/>
                  </a:lnTo>
                  <a:lnTo>
                    <a:pt x="108" y="163"/>
                  </a:lnTo>
                  <a:lnTo>
                    <a:pt x="108" y="163"/>
                  </a:lnTo>
                  <a:lnTo>
                    <a:pt x="118" y="159"/>
                  </a:lnTo>
                  <a:lnTo>
                    <a:pt x="126" y="150"/>
                  </a:lnTo>
                  <a:lnTo>
                    <a:pt x="126" y="150"/>
                  </a:lnTo>
                  <a:lnTo>
                    <a:pt x="133" y="141"/>
                  </a:lnTo>
                  <a:lnTo>
                    <a:pt x="139" y="128"/>
                  </a:lnTo>
                  <a:lnTo>
                    <a:pt x="139" y="128"/>
                  </a:lnTo>
                  <a:lnTo>
                    <a:pt x="142" y="112"/>
                  </a:lnTo>
                  <a:lnTo>
                    <a:pt x="144" y="92"/>
                  </a:lnTo>
                  <a:lnTo>
                    <a:pt x="144" y="92"/>
                  </a:lnTo>
                  <a:lnTo>
                    <a:pt x="142" y="75"/>
                  </a:lnTo>
                  <a:lnTo>
                    <a:pt x="140" y="61"/>
                  </a:lnTo>
                  <a:lnTo>
                    <a:pt x="135" y="48"/>
                  </a:lnTo>
                  <a:lnTo>
                    <a:pt x="129" y="37"/>
                  </a:lnTo>
                  <a:lnTo>
                    <a:pt x="129" y="37"/>
                  </a:lnTo>
                  <a:lnTo>
                    <a:pt x="120" y="28"/>
                  </a:lnTo>
                  <a:lnTo>
                    <a:pt x="111" y="22"/>
                  </a:lnTo>
                  <a:lnTo>
                    <a:pt x="98" y="19"/>
                  </a:lnTo>
                  <a:lnTo>
                    <a:pt x="86" y="17"/>
                  </a:lnTo>
                  <a:lnTo>
                    <a:pt x="18" y="17"/>
                  </a:lnTo>
                  <a:lnTo>
                    <a:pt x="18" y="1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73"/>
            <p:cNvSpPr>
              <a:spLocks noChangeArrowheads="1"/>
            </p:cNvSpPr>
            <p:nvPr userDrawn="1"/>
          </p:nvSpPr>
          <p:spPr bwMode="auto">
            <a:xfrm>
              <a:off x="891" y="232"/>
              <a:ext cx="9" cy="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4"/>
            <p:cNvSpPr>
              <a:spLocks/>
            </p:cNvSpPr>
            <p:nvPr userDrawn="1"/>
          </p:nvSpPr>
          <p:spPr bwMode="auto">
            <a:xfrm>
              <a:off x="920" y="229"/>
              <a:ext cx="90" cy="98"/>
            </a:xfrm>
            <a:custGeom>
              <a:avLst/>
              <a:gdLst>
                <a:gd name="T0" fmla="*/ 180 w 180"/>
                <a:gd name="T1" fmla="*/ 120 h 195"/>
                <a:gd name="T2" fmla="*/ 171 w 180"/>
                <a:gd name="T3" fmla="*/ 150 h 195"/>
                <a:gd name="T4" fmla="*/ 164 w 180"/>
                <a:gd name="T5" fmla="*/ 162 h 195"/>
                <a:gd name="T6" fmla="*/ 153 w 180"/>
                <a:gd name="T7" fmla="*/ 173 h 195"/>
                <a:gd name="T8" fmla="*/ 127 w 180"/>
                <a:gd name="T9" fmla="*/ 188 h 195"/>
                <a:gd name="T10" fmla="*/ 111 w 180"/>
                <a:gd name="T11" fmla="*/ 193 h 195"/>
                <a:gd name="T12" fmla="*/ 93 w 180"/>
                <a:gd name="T13" fmla="*/ 195 h 195"/>
                <a:gd name="T14" fmla="*/ 54 w 180"/>
                <a:gd name="T15" fmla="*/ 188 h 195"/>
                <a:gd name="T16" fmla="*/ 38 w 180"/>
                <a:gd name="T17" fmla="*/ 179 h 195"/>
                <a:gd name="T18" fmla="*/ 25 w 180"/>
                <a:gd name="T19" fmla="*/ 168 h 195"/>
                <a:gd name="T20" fmla="*/ 5 w 180"/>
                <a:gd name="T21" fmla="*/ 137 h 195"/>
                <a:gd name="T22" fmla="*/ 1 w 180"/>
                <a:gd name="T23" fmla="*/ 119 h 195"/>
                <a:gd name="T24" fmla="*/ 0 w 180"/>
                <a:gd name="T25" fmla="*/ 97 h 195"/>
                <a:gd name="T26" fmla="*/ 5 w 180"/>
                <a:gd name="T27" fmla="*/ 64 h 195"/>
                <a:gd name="T28" fmla="*/ 10 w 180"/>
                <a:gd name="T29" fmla="*/ 47 h 195"/>
                <a:gd name="T30" fmla="*/ 21 w 180"/>
                <a:gd name="T31" fmla="*/ 33 h 195"/>
                <a:gd name="T32" fmla="*/ 34 w 180"/>
                <a:gd name="T33" fmla="*/ 20 h 195"/>
                <a:gd name="T34" fmla="*/ 51 w 180"/>
                <a:gd name="T35" fmla="*/ 9 h 195"/>
                <a:gd name="T36" fmla="*/ 71 w 180"/>
                <a:gd name="T37" fmla="*/ 2 h 195"/>
                <a:gd name="T38" fmla="*/ 93 w 180"/>
                <a:gd name="T39" fmla="*/ 0 h 195"/>
                <a:gd name="T40" fmla="*/ 107 w 180"/>
                <a:gd name="T41" fmla="*/ 2 h 195"/>
                <a:gd name="T42" fmla="*/ 122 w 180"/>
                <a:gd name="T43" fmla="*/ 4 h 195"/>
                <a:gd name="T44" fmla="*/ 149 w 180"/>
                <a:gd name="T45" fmla="*/ 16 h 195"/>
                <a:gd name="T46" fmla="*/ 160 w 180"/>
                <a:gd name="T47" fmla="*/ 26 h 195"/>
                <a:gd name="T48" fmla="*/ 167 w 180"/>
                <a:gd name="T49" fmla="*/ 36 h 195"/>
                <a:gd name="T50" fmla="*/ 178 w 180"/>
                <a:gd name="T51" fmla="*/ 68 h 195"/>
                <a:gd name="T52" fmla="*/ 160 w 180"/>
                <a:gd name="T53" fmla="*/ 68 h 195"/>
                <a:gd name="T54" fmla="*/ 151 w 180"/>
                <a:gd name="T55" fmla="*/ 46 h 195"/>
                <a:gd name="T56" fmla="*/ 146 w 180"/>
                <a:gd name="T57" fmla="*/ 36 h 195"/>
                <a:gd name="T58" fmla="*/ 136 w 180"/>
                <a:gd name="T59" fmla="*/ 29 h 195"/>
                <a:gd name="T60" fmla="*/ 116 w 180"/>
                <a:gd name="T61" fmla="*/ 20 h 195"/>
                <a:gd name="T62" fmla="*/ 105 w 180"/>
                <a:gd name="T63" fmla="*/ 18 h 195"/>
                <a:gd name="T64" fmla="*/ 93 w 180"/>
                <a:gd name="T65" fmla="*/ 18 h 195"/>
                <a:gd name="T66" fmla="*/ 62 w 180"/>
                <a:gd name="T67" fmla="*/ 24 h 195"/>
                <a:gd name="T68" fmla="*/ 40 w 180"/>
                <a:gd name="T69" fmla="*/ 38 h 195"/>
                <a:gd name="T70" fmla="*/ 31 w 180"/>
                <a:gd name="T71" fmla="*/ 49 h 195"/>
                <a:gd name="T72" fmla="*/ 20 w 180"/>
                <a:gd name="T73" fmla="*/ 78 h 195"/>
                <a:gd name="T74" fmla="*/ 20 w 180"/>
                <a:gd name="T75" fmla="*/ 97 h 195"/>
                <a:gd name="T76" fmla="*/ 23 w 180"/>
                <a:gd name="T77" fmla="*/ 128 h 195"/>
                <a:gd name="T78" fmla="*/ 29 w 180"/>
                <a:gd name="T79" fmla="*/ 141 h 195"/>
                <a:gd name="T80" fmla="*/ 36 w 180"/>
                <a:gd name="T81" fmla="*/ 153 h 195"/>
                <a:gd name="T82" fmla="*/ 60 w 180"/>
                <a:gd name="T83" fmla="*/ 172 h 195"/>
                <a:gd name="T84" fmla="*/ 74 w 180"/>
                <a:gd name="T85" fmla="*/ 175 h 195"/>
                <a:gd name="T86" fmla="*/ 93 w 180"/>
                <a:gd name="T87" fmla="*/ 177 h 195"/>
                <a:gd name="T88" fmla="*/ 120 w 180"/>
                <a:gd name="T89" fmla="*/ 173 h 195"/>
                <a:gd name="T90" fmla="*/ 140 w 180"/>
                <a:gd name="T91" fmla="*/ 162 h 195"/>
                <a:gd name="T92" fmla="*/ 147 w 180"/>
                <a:gd name="T93" fmla="*/ 153 h 195"/>
                <a:gd name="T94" fmla="*/ 158 w 180"/>
                <a:gd name="T95" fmla="*/ 133 h 195"/>
                <a:gd name="T96" fmla="*/ 180 w 180"/>
                <a:gd name="T97" fmla="*/ 12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0" h="195">
                  <a:moveTo>
                    <a:pt x="180" y="120"/>
                  </a:moveTo>
                  <a:lnTo>
                    <a:pt x="180" y="120"/>
                  </a:lnTo>
                  <a:lnTo>
                    <a:pt x="177" y="135"/>
                  </a:lnTo>
                  <a:lnTo>
                    <a:pt x="171" y="150"/>
                  </a:lnTo>
                  <a:lnTo>
                    <a:pt x="171" y="150"/>
                  </a:lnTo>
                  <a:lnTo>
                    <a:pt x="164" y="162"/>
                  </a:lnTo>
                  <a:lnTo>
                    <a:pt x="153" y="173"/>
                  </a:lnTo>
                  <a:lnTo>
                    <a:pt x="153" y="173"/>
                  </a:lnTo>
                  <a:lnTo>
                    <a:pt x="142" y="182"/>
                  </a:lnTo>
                  <a:lnTo>
                    <a:pt x="127" y="188"/>
                  </a:lnTo>
                  <a:lnTo>
                    <a:pt x="127" y="188"/>
                  </a:lnTo>
                  <a:lnTo>
                    <a:pt x="111" y="193"/>
                  </a:lnTo>
                  <a:lnTo>
                    <a:pt x="93" y="195"/>
                  </a:lnTo>
                  <a:lnTo>
                    <a:pt x="93" y="195"/>
                  </a:lnTo>
                  <a:lnTo>
                    <a:pt x="73" y="193"/>
                  </a:lnTo>
                  <a:lnTo>
                    <a:pt x="54" y="188"/>
                  </a:lnTo>
                  <a:lnTo>
                    <a:pt x="54" y="188"/>
                  </a:lnTo>
                  <a:lnTo>
                    <a:pt x="38" y="179"/>
                  </a:lnTo>
                  <a:lnTo>
                    <a:pt x="25" y="168"/>
                  </a:lnTo>
                  <a:lnTo>
                    <a:pt x="25" y="168"/>
                  </a:lnTo>
                  <a:lnTo>
                    <a:pt x="14" y="155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1" y="119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1" y="80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10" y="47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7" y="26"/>
                  </a:lnTo>
                  <a:lnTo>
                    <a:pt x="34" y="20"/>
                  </a:lnTo>
                  <a:lnTo>
                    <a:pt x="51" y="9"/>
                  </a:lnTo>
                  <a:lnTo>
                    <a:pt x="51" y="9"/>
                  </a:lnTo>
                  <a:lnTo>
                    <a:pt x="60" y="5"/>
                  </a:lnTo>
                  <a:lnTo>
                    <a:pt x="71" y="2"/>
                  </a:lnTo>
                  <a:lnTo>
                    <a:pt x="82" y="2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36" y="9"/>
                  </a:lnTo>
                  <a:lnTo>
                    <a:pt x="149" y="16"/>
                  </a:lnTo>
                  <a:lnTo>
                    <a:pt x="149" y="16"/>
                  </a:lnTo>
                  <a:lnTo>
                    <a:pt x="160" y="26"/>
                  </a:lnTo>
                  <a:lnTo>
                    <a:pt x="167" y="36"/>
                  </a:lnTo>
                  <a:lnTo>
                    <a:pt x="167" y="36"/>
                  </a:lnTo>
                  <a:lnTo>
                    <a:pt x="175" y="51"/>
                  </a:lnTo>
                  <a:lnTo>
                    <a:pt x="178" y="68"/>
                  </a:lnTo>
                  <a:lnTo>
                    <a:pt x="160" y="68"/>
                  </a:lnTo>
                  <a:lnTo>
                    <a:pt x="160" y="68"/>
                  </a:lnTo>
                  <a:lnTo>
                    <a:pt x="157" y="55"/>
                  </a:lnTo>
                  <a:lnTo>
                    <a:pt x="151" y="46"/>
                  </a:lnTo>
                  <a:lnTo>
                    <a:pt x="151" y="46"/>
                  </a:lnTo>
                  <a:lnTo>
                    <a:pt x="146" y="36"/>
                  </a:lnTo>
                  <a:lnTo>
                    <a:pt x="136" y="29"/>
                  </a:lnTo>
                  <a:lnTo>
                    <a:pt x="136" y="29"/>
                  </a:lnTo>
                  <a:lnTo>
                    <a:pt x="127" y="24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05" y="18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76" y="20"/>
                  </a:lnTo>
                  <a:lnTo>
                    <a:pt x="62" y="24"/>
                  </a:lnTo>
                  <a:lnTo>
                    <a:pt x="49" y="29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1" y="49"/>
                  </a:lnTo>
                  <a:lnTo>
                    <a:pt x="23" y="64"/>
                  </a:lnTo>
                  <a:lnTo>
                    <a:pt x="20" y="78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0" y="113"/>
                  </a:lnTo>
                  <a:lnTo>
                    <a:pt x="23" y="128"/>
                  </a:lnTo>
                  <a:lnTo>
                    <a:pt x="23" y="128"/>
                  </a:lnTo>
                  <a:lnTo>
                    <a:pt x="29" y="141"/>
                  </a:lnTo>
                  <a:lnTo>
                    <a:pt x="36" y="153"/>
                  </a:lnTo>
                  <a:lnTo>
                    <a:pt x="36" y="153"/>
                  </a:lnTo>
                  <a:lnTo>
                    <a:pt x="47" y="162"/>
                  </a:lnTo>
                  <a:lnTo>
                    <a:pt x="60" y="172"/>
                  </a:lnTo>
                  <a:lnTo>
                    <a:pt x="60" y="172"/>
                  </a:lnTo>
                  <a:lnTo>
                    <a:pt x="74" y="175"/>
                  </a:lnTo>
                  <a:lnTo>
                    <a:pt x="93" y="177"/>
                  </a:lnTo>
                  <a:lnTo>
                    <a:pt x="93" y="177"/>
                  </a:lnTo>
                  <a:lnTo>
                    <a:pt x="107" y="177"/>
                  </a:lnTo>
                  <a:lnTo>
                    <a:pt x="120" y="173"/>
                  </a:lnTo>
                  <a:lnTo>
                    <a:pt x="131" y="168"/>
                  </a:lnTo>
                  <a:lnTo>
                    <a:pt x="140" y="162"/>
                  </a:lnTo>
                  <a:lnTo>
                    <a:pt x="140" y="162"/>
                  </a:lnTo>
                  <a:lnTo>
                    <a:pt x="147" y="153"/>
                  </a:lnTo>
                  <a:lnTo>
                    <a:pt x="153" y="144"/>
                  </a:lnTo>
                  <a:lnTo>
                    <a:pt x="158" y="133"/>
                  </a:lnTo>
                  <a:lnTo>
                    <a:pt x="162" y="120"/>
                  </a:lnTo>
                  <a:lnTo>
                    <a:pt x="18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5"/>
            <p:cNvSpPr>
              <a:spLocks noEditPoints="1"/>
            </p:cNvSpPr>
            <p:nvPr userDrawn="1"/>
          </p:nvSpPr>
          <p:spPr bwMode="auto">
            <a:xfrm>
              <a:off x="1017" y="232"/>
              <a:ext cx="91" cy="92"/>
            </a:xfrm>
            <a:custGeom>
              <a:avLst/>
              <a:gdLst>
                <a:gd name="T0" fmla="*/ 137 w 181"/>
                <a:gd name="T1" fmla="*/ 128 h 185"/>
                <a:gd name="T2" fmla="*/ 44 w 181"/>
                <a:gd name="T3" fmla="*/ 128 h 185"/>
                <a:gd name="T4" fmla="*/ 20 w 181"/>
                <a:gd name="T5" fmla="*/ 185 h 185"/>
                <a:gd name="T6" fmla="*/ 0 w 181"/>
                <a:gd name="T7" fmla="*/ 185 h 185"/>
                <a:gd name="T8" fmla="*/ 80 w 181"/>
                <a:gd name="T9" fmla="*/ 0 h 185"/>
                <a:gd name="T10" fmla="*/ 102 w 181"/>
                <a:gd name="T11" fmla="*/ 0 h 185"/>
                <a:gd name="T12" fmla="*/ 181 w 181"/>
                <a:gd name="T13" fmla="*/ 185 h 185"/>
                <a:gd name="T14" fmla="*/ 161 w 181"/>
                <a:gd name="T15" fmla="*/ 185 h 185"/>
                <a:gd name="T16" fmla="*/ 137 w 181"/>
                <a:gd name="T17" fmla="*/ 128 h 185"/>
                <a:gd name="T18" fmla="*/ 91 w 181"/>
                <a:gd name="T19" fmla="*/ 19 h 185"/>
                <a:gd name="T20" fmla="*/ 51 w 181"/>
                <a:gd name="T21" fmla="*/ 112 h 185"/>
                <a:gd name="T22" fmla="*/ 129 w 181"/>
                <a:gd name="T23" fmla="*/ 112 h 185"/>
                <a:gd name="T24" fmla="*/ 91 w 181"/>
                <a:gd name="T25" fmla="*/ 1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85">
                  <a:moveTo>
                    <a:pt x="137" y="128"/>
                  </a:moveTo>
                  <a:lnTo>
                    <a:pt x="44" y="128"/>
                  </a:lnTo>
                  <a:lnTo>
                    <a:pt x="20" y="185"/>
                  </a:lnTo>
                  <a:lnTo>
                    <a:pt x="0" y="185"/>
                  </a:lnTo>
                  <a:lnTo>
                    <a:pt x="80" y="0"/>
                  </a:lnTo>
                  <a:lnTo>
                    <a:pt x="102" y="0"/>
                  </a:lnTo>
                  <a:lnTo>
                    <a:pt x="181" y="185"/>
                  </a:lnTo>
                  <a:lnTo>
                    <a:pt x="161" y="185"/>
                  </a:lnTo>
                  <a:lnTo>
                    <a:pt x="137" y="128"/>
                  </a:lnTo>
                  <a:close/>
                  <a:moveTo>
                    <a:pt x="91" y="19"/>
                  </a:moveTo>
                  <a:lnTo>
                    <a:pt x="51" y="112"/>
                  </a:lnTo>
                  <a:lnTo>
                    <a:pt x="129" y="112"/>
                  </a:lnTo>
                  <a:lnTo>
                    <a:pt x="9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76"/>
            <p:cNvSpPr>
              <a:spLocks/>
            </p:cNvSpPr>
            <p:nvPr userDrawn="1"/>
          </p:nvSpPr>
          <p:spPr bwMode="auto">
            <a:xfrm>
              <a:off x="1124" y="232"/>
              <a:ext cx="65" cy="92"/>
            </a:xfrm>
            <a:custGeom>
              <a:avLst/>
              <a:gdLst>
                <a:gd name="T0" fmla="*/ 0 w 130"/>
                <a:gd name="T1" fmla="*/ 0 h 185"/>
                <a:gd name="T2" fmla="*/ 19 w 130"/>
                <a:gd name="T3" fmla="*/ 0 h 185"/>
                <a:gd name="T4" fmla="*/ 19 w 130"/>
                <a:gd name="T5" fmla="*/ 167 h 185"/>
                <a:gd name="T6" fmla="*/ 130 w 130"/>
                <a:gd name="T7" fmla="*/ 167 h 185"/>
                <a:gd name="T8" fmla="*/ 130 w 130"/>
                <a:gd name="T9" fmla="*/ 185 h 185"/>
                <a:gd name="T10" fmla="*/ 0 w 130"/>
                <a:gd name="T11" fmla="*/ 185 h 185"/>
                <a:gd name="T12" fmla="*/ 0 w 130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85">
                  <a:moveTo>
                    <a:pt x="0" y="0"/>
                  </a:moveTo>
                  <a:lnTo>
                    <a:pt x="19" y="0"/>
                  </a:lnTo>
                  <a:lnTo>
                    <a:pt x="19" y="167"/>
                  </a:lnTo>
                  <a:lnTo>
                    <a:pt x="130" y="167"/>
                  </a:lnTo>
                  <a:lnTo>
                    <a:pt x="130" y="185"/>
                  </a:lnTo>
                  <a:lnTo>
                    <a:pt x="0" y="1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7"/>
            <p:cNvSpPr>
              <a:spLocks noEditPoints="1"/>
            </p:cNvSpPr>
            <p:nvPr userDrawn="1"/>
          </p:nvSpPr>
          <p:spPr bwMode="auto">
            <a:xfrm>
              <a:off x="1257" y="232"/>
              <a:ext cx="79" cy="91"/>
            </a:xfrm>
            <a:custGeom>
              <a:avLst/>
              <a:gdLst>
                <a:gd name="T0" fmla="*/ 0 w 157"/>
                <a:gd name="T1" fmla="*/ 0 h 183"/>
                <a:gd name="T2" fmla="*/ 95 w 157"/>
                <a:gd name="T3" fmla="*/ 0 h 183"/>
                <a:gd name="T4" fmla="*/ 95 w 157"/>
                <a:gd name="T5" fmla="*/ 0 h 183"/>
                <a:gd name="T6" fmla="*/ 110 w 157"/>
                <a:gd name="T7" fmla="*/ 0 h 183"/>
                <a:gd name="T8" fmla="*/ 120 w 157"/>
                <a:gd name="T9" fmla="*/ 4 h 183"/>
                <a:gd name="T10" fmla="*/ 131 w 157"/>
                <a:gd name="T11" fmla="*/ 8 h 183"/>
                <a:gd name="T12" fmla="*/ 141 w 157"/>
                <a:gd name="T13" fmla="*/ 13 h 183"/>
                <a:gd name="T14" fmla="*/ 141 w 157"/>
                <a:gd name="T15" fmla="*/ 13 h 183"/>
                <a:gd name="T16" fmla="*/ 148 w 157"/>
                <a:gd name="T17" fmla="*/ 21 h 183"/>
                <a:gd name="T18" fmla="*/ 152 w 157"/>
                <a:gd name="T19" fmla="*/ 30 h 183"/>
                <a:gd name="T20" fmla="*/ 155 w 157"/>
                <a:gd name="T21" fmla="*/ 41 h 183"/>
                <a:gd name="T22" fmla="*/ 157 w 157"/>
                <a:gd name="T23" fmla="*/ 53 h 183"/>
                <a:gd name="T24" fmla="*/ 157 w 157"/>
                <a:gd name="T25" fmla="*/ 53 h 183"/>
                <a:gd name="T26" fmla="*/ 155 w 157"/>
                <a:gd name="T27" fmla="*/ 64 h 183"/>
                <a:gd name="T28" fmla="*/ 152 w 157"/>
                <a:gd name="T29" fmla="*/ 77 h 183"/>
                <a:gd name="T30" fmla="*/ 148 w 157"/>
                <a:gd name="T31" fmla="*/ 86 h 183"/>
                <a:gd name="T32" fmla="*/ 141 w 157"/>
                <a:gd name="T33" fmla="*/ 95 h 183"/>
                <a:gd name="T34" fmla="*/ 141 w 157"/>
                <a:gd name="T35" fmla="*/ 95 h 183"/>
                <a:gd name="T36" fmla="*/ 131 w 157"/>
                <a:gd name="T37" fmla="*/ 101 h 183"/>
                <a:gd name="T38" fmla="*/ 122 w 157"/>
                <a:gd name="T39" fmla="*/ 106 h 183"/>
                <a:gd name="T40" fmla="*/ 110 w 157"/>
                <a:gd name="T41" fmla="*/ 110 h 183"/>
                <a:gd name="T42" fmla="*/ 97 w 157"/>
                <a:gd name="T43" fmla="*/ 110 h 183"/>
                <a:gd name="T44" fmla="*/ 27 w 157"/>
                <a:gd name="T45" fmla="*/ 110 h 183"/>
                <a:gd name="T46" fmla="*/ 27 w 157"/>
                <a:gd name="T47" fmla="*/ 183 h 183"/>
                <a:gd name="T48" fmla="*/ 0 w 157"/>
                <a:gd name="T49" fmla="*/ 183 h 183"/>
                <a:gd name="T50" fmla="*/ 0 w 157"/>
                <a:gd name="T51" fmla="*/ 0 h 183"/>
                <a:gd name="T52" fmla="*/ 93 w 157"/>
                <a:gd name="T53" fmla="*/ 86 h 183"/>
                <a:gd name="T54" fmla="*/ 93 w 157"/>
                <a:gd name="T55" fmla="*/ 86 h 183"/>
                <a:gd name="T56" fmla="*/ 102 w 157"/>
                <a:gd name="T57" fmla="*/ 86 h 183"/>
                <a:gd name="T58" fmla="*/ 110 w 157"/>
                <a:gd name="T59" fmla="*/ 84 h 183"/>
                <a:gd name="T60" fmla="*/ 115 w 157"/>
                <a:gd name="T61" fmla="*/ 81 h 183"/>
                <a:gd name="T62" fmla="*/ 120 w 157"/>
                <a:gd name="T63" fmla="*/ 77 h 183"/>
                <a:gd name="T64" fmla="*/ 120 w 157"/>
                <a:gd name="T65" fmla="*/ 77 h 183"/>
                <a:gd name="T66" fmla="*/ 124 w 157"/>
                <a:gd name="T67" fmla="*/ 73 h 183"/>
                <a:gd name="T68" fmla="*/ 126 w 157"/>
                <a:gd name="T69" fmla="*/ 66 h 183"/>
                <a:gd name="T70" fmla="*/ 128 w 157"/>
                <a:gd name="T71" fmla="*/ 61 h 183"/>
                <a:gd name="T72" fmla="*/ 130 w 157"/>
                <a:gd name="T73" fmla="*/ 53 h 183"/>
                <a:gd name="T74" fmla="*/ 130 w 157"/>
                <a:gd name="T75" fmla="*/ 53 h 183"/>
                <a:gd name="T76" fmla="*/ 128 w 157"/>
                <a:gd name="T77" fmla="*/ 46 h 183"/>
                <a:gd name="T78" fmla="*/ 126 w 157"/>
                <a:gd name="T79" fmla="*/ 41 h 183"/>
                <a:gd name="T80" fmla="*/ 124 w 157"/>
                <a:gd name="T81" fmla="*/ 35 h 183"/>
                <a:gd name="T82" fmla="*/ 120 w 157"/>
                <a:gd name="T83" fmla="*/ 31 h 183"/>
                <a:gd name="T84" fmla="*/ 120 w 157"/>
                <a:gd name="T85" fmla="*/ 31 h 183"/>
                <a:gd name="T86" fmla="*/ 117 w 157"/>
                <a:gd name="T87" fmla="*/ 28 h 183"/>
                <a:gd name="T88" fmla="*/ 111 w 157"/>
                <a:gd name="T89" fmla="*/ 26 h 183"/>
                <a:gd name="T90" fmla="*/ 104 w 157"/>
                <a:gd name="T91" fmla="*/ 24 h 183"/>
                <a:gd name="T92" fmla="*/ 99 w 157"/>
                <a:gd name="T93" fmla="*/ 24 h 183"/>
                <a:gd name="T94" fmla="*/ 27 w 157"/>
                <a:gd name="T95" fmla="*/ 24 h 183"/>
                <a:gd name="T96" fmla="*/ 27 w 157"/>
                <a:gd name="T97" fmla="*/ 86 h 183"/>
                <a:gd name="T98" fmla="*/ 93 w 157"/>
                <a:gd name="T99" fmla="*/ 8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" h="183">
                  <a:moveTo>
                    <a:pt x="0" y="0"/>
                  </a:moveTo>
                  <a:lnTo>
                    <a:pt x="95" y="0"/>
                  </a:lnTo>
                  <a:lnTo>
                    <a:pt x="95" y="0"/>
                  </a:lnTo>
                  <a:lnTo>
                    <a:pt x="110" y="0"/>
                  </a:lnTo>
                  <a:lnTo>
                    <a:pt x="120" y="4"/>
                  </a:lnTo>
                  <a:lnTo>
                    <a:pt x="131" y="8"/>
                  </a:lnTo>
                  <a:lnTo>
                    <a:pt x="141" y="13"/>
                  </a:lnTo>
                  <a:lnTo>
                    <a:pt x="141" y="13"/>
                  </a:lnTo>
                  <a:lnTo>
                    <a:pt x="148" y="21"/>
                  </a:lnTo>
                  <a:lnTo>
                    <a:pt x="152" y="30"/>
                  </a:lnTo>
                  <a:lnTo>
                    <a:pt x="155" y="41"/>
                  </a:lnTo>
                  <a:lnTo>
                    <a:pt x="157" y="53"/>
                  </a:lnTo>
                  <a:lnTo>
                    <a:pt x="157" y="53"/>
                  </a:lnTo>
                  <a:lnTo>
                    <a:pt x="155" y="64"/>
                  </a:lnTo>
                  <a:lnTo>
                    <a:pt x="152" y="77"/>
                  </a:lnTo>
                  <a:lnTo>
                    <a:pt x="148" y="86"/>
                  </a:lnTo>
                  <a:lnTo>
                    <a:pt x="141" y="95"/>
                  </a:lnTo>
                  <a:lnTo>
                    <a:pt x="141" y="95"/>
                  </a:lnTo>
                  <a:lnTo>
                    <a:pt x="131" y="101"/>
                  </a:lnTo>
                  <a:lnTo>
                    <a:pt x="122" y="106"/>
                  </a:lnTo>
                  <a:lnTo>
                    <a:pt x="110" y="110"/>
                  </a:lnTo>
                  <a:lnTo>
                    <a:pt x="97" y="110"/>
                  </a:lnTo>
                  <a:lnTo>
                    <a:pt x="27" y="110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0"/>
                  </a:lnTo>
                  <a:close/>
                  <a:moveTo>
                    <a:pt x="93" y="86"/>
                  </a:moveTo>
                  <a:lnTo>
                    <a:pt x="93" y="86"/>
                  </a:lnTo>
                  <a:lnTo>
                    <a:pt x="102" y="86"/>
                  </a:lnTo>
                  <a:lnTo>
                    <a:pt x="110" y="84"/>
                  </a:lnTo>
                  <a:lnTo>
                    <a:pt x="115" y="81"/>
                  </a:lnTo>
                  <a:lnTo>
                    <a:pt x="120" y="77"/>
                  </a:lnTo>
                  <a:lnTo>
                    <a:pt x="120" y="77"/>
                  </a:lnTo>
                  <a:lnTo>
                    <a:pt x="124" y="73"/>
                  </a:lnTo>
                  <a:lnTo>
                    <a:pt x="126" y="66"/>
                  </a:lnTo>
                  <a:lnTo>
                    <a:pt x="128" y="61"/>
                  </a:lnTo>
                  <a:lnTo>
                    <a:pt x="130" y="53"/>
                  </a:lnTo>
                  <a:lnTo>
                    <a:pt x="130" y="53"/>
                  </a:lnTo>
                  <a:lnTo>
                    <a:pt x="128" y="46"/>
                  </a:lnTo>
                  <a:lnTo>
                    <a:pt x="126" y="41"/>
                  </a:lnTo>
                  <a:lnTo>
                    <a:pt x="124" y="35"/>
                  </a:lnTo>
                  <a:lnTo>
                    <a:pt x="120" y="31"/>
                  </a:lnTo>
                  <a:lnTo>
                    <a:pt x="120" y="31"/>
                  </a:lnTo>
                  <a:lnTo>
                    <a:pt x="117" y="28"/>
                  </a:lnTo>
                  <a:lnTo>
                    <a:pt x="111" y="26"/>
                  </a:lnTo>
                  <a:lnTo>
                    <a:pt x="104" y="24"/>
                  </a:lnTo>
                  <a:lnTo>
                    <a:pt x="99" y="24"/>
                  </a:lnTo>
                  <a:lnTo>
                    <a:pt x="27" y="24"/>
                  </a:lnTo>
                  <a:lnTo>
                    <a:pt x="27" y="86"/>
                  </a:lnTo>
                  <a:lnTo>
                    <a:pt x="93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8"/>
            <p:cNvSpPr>
              <a:spLocks/>
            </p:cNvSpPr>
            <p:nvPr userDrawn="1"/>
          </p:nvSpPr>
          <p:spPr bwMode="auto">
            <a:xfrm>
              <a:off x="1227" y="232"/>
              <a:ext cx="22" cy="91"/>
            </a:xfrm>
            <a:custGeom>
              <a:avLst/>
              <a:gdLst>
                <a:gd name="T0" fmla="*/ 44 w 44"/>
                <a:gd name="T1" fmla="*/ 19 h 183"/>
                <a:gd name="T2" fmla="*/ 44 w 44"/>
                <a:gd name="T3" fmla="*/ 0 h 183"/>
                <a:gd name="T4" fmla="*/ 34 w 44"/>
                <a:gd name="T5" fmla="*/ 0 h 183"/>
                <a:gd name="T6" fmla="*/ 7 w 44"/>
                <a:gd name="T7" fmla="*/ 0 h 183"/>
                <a:gd name="T8" fmla="*/ 0 w 44"/>
                <a:gd name="T9" fmla="*/ 0 h 183"/>
                <a:gd name="T10" fmla="*/ 0 w 44"/>
                <a:gd name="T11" fmla="*/ 19 h 183"/>
                <a:gd name="T12" fmla="*/ 7 w 44"/>
                <a:gd name="T13" fmla="*/ 19 h 183"/>
                <a:gd name="T14" fmla="*/ 7 w 44"/>
                <a:gd name="T15" fmla="*/ 165 h 183"/>
                <a:gd name="T16" fmla="*/ 0 w 44"/>
                <a:gd name="T17" fmla="*/ 165 h 183"/>
                <a:gd name="T18" fmla="*/ 0 w 44"/>
                <a:gd name="T19" fmla="*/ 183 h 183"/>
                <a:gd name="T20" fmla="*/ 7 w 44"/>
                <a:gd name="T21" fmla="*/ 183 h 183"/>
                <a:gd name="T22" fmla="*/ 34 w 44"/>
                <a:gd name="T23" fmla="*/ 183 h 183"/>
                <a:gd name="T24" fmla="*/ 44 w 44"/>
                <a:gd name="T25" fmla="*/ 183 h 183"/>
                <a:gd name="T26" fmla="*/ 44 w 44"/>
                <a:gd name="T27" fmla="*/ 165 h 183"/>
                <a:gd name="T28" fmla="*/ 34 w 44"/>
                <a:gd name="T29" fmla="*/ 165 h 183"/>
                <a:gd name="T30" fmla="*/ 34 w 44"/>
                <a:gd name="T31" fmla="*/ 19 h 183"/>
                <a:gd name="T32" fmla="*/ 44 w 44"/>
                <a:gd name="T33" fmla="*/ 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183">
                  <a:moveTo>
                    <a:pt x="44" y="19"/>
                  </a:moveTo>
                  <a:lnTo>
                    <a:pt x="44" y="0"/>
                  </a:lnTo>
                  <a:lnTo>
                    <a:pt x="34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7" y="19"/>
                  </a:lnTo>
                  <a:lnTo>
                    <a:pt x="7" y="165"/>
                  </a:lnTo>
                  <a:lnTo>
                    <a:pt x="0" y="165"/>
                  </a:lnTo>
                  <a:lnTo>
                    <a:pt x="0" y="183"/>
                  </a:lnTo>
                  <a:lnTo>
                    <a:pt x="7" y="183"/>
                  </a:lnTo>
                  <a:lnTo>
                    <a:pt x="34" y="183"/>
                  </a:lnTo>
                  <a:lnTo>
                    <a:pt x="44" y="183"/>
                  </a:lnTo>
                  <a:lnTo>
                    <a:pt x="44" y="165"/>
                  </a:lnTo>
                  <a:lnTo>
                    <a:pt x="34" y="165"/>
                  </a:lnTo>
                  <a:lnTo>
                    <a:pt x="34" y="19"/>
                  </a:lnTo>
                  <a:lnTo>
                    <a:pt x="4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79"/>
            <p:cNvSpPr>
              <a:spLocks/>
            </p:cNvSpPr>
            <p:nvPr userDrawn="1"/>
          </p:nvSpPr>
          <p:spPr bwMode="auto">
            <a:xfrm>
              <a:off x="402" y="251"/>
              <a:ext cx="88" cy="103"/>
            </a:xfrm>
            <a:custGeom>
              <a:avLst/>
              <a:gdLst>
                <a:gd name="T0" fmla="*/ 170 w 176"/>
                <a:gd name="T1" fmla="*/ 138 h 206"/>
                <a:gd name="T2" fmla="*/ 148 w 176"/>
                <a:gd name="T3" fmla="*/ 138 h 206"/>
                <a:gd name="T4" fmla="*/ 126 w 176"/>
                <a:gd name="T5" fmla="*/ 5 h 206"/>
                <a:gd name="T6" fmla="*/ 126 w 176"/>
                <a:gd name="T7" fmla="*/ 5 h 206"/>
                <a:gd name="T8" fmla="*/ 125 w 176"/>
                <a:gd name="T9" fmla="*/ 2 h 206"/>
                <a:gd name="T10" fmla="*/ 121 w 176"/>
                <a:gd name="T11" fmla="*/ 0 h 206"/>
                <a:gd name="T12" fmla="*/ 121 w 176"/>
                <a:gd name="T13" fmla="*/ 0 h 206"/>
                <a:gd name="T14" fmla="*/ 115 w 176"/>
                <a:gd name="T15" fmla="*/ 2 h 206"/>
                <a:gd name="T16" fmla="*/ 114 w 176"/>
                <a:gd name="T17" fmla="*/ 5 h 206"/>
                <a:gd name="T18" fmla="*/ 83 w 176"/>
                <a:gd name="T19" fmla="*/ 168 h 206"/>
                <a:gd name="T20" fmla="*/ 59 w 176"/>
                <a:gd name="T21" fmla="*/ 69 h 206"/>
                <a:gd name="T22" fmla="*/ 59 w 176"/>
                <a:gd name="T23" fmla="*/ 69 h 206"/>
                <a:gd name="T24" fmla="*/ 57 w 176"/>
                <a:gd name="T25" fmla="*/ 65 h 206"/>
                <a:gd name="T26" fmla="*/ 53 w 176"/>
                <a:gd name="T27" fmla="*/ 64 h 206"/>
                <a:gd name="T28" fmla="*/ 53 w 176"/>
                <a:gd name="T29" fmla="*/ 64 h 206"/>
                <a:gd name="T30" fmla="*/ 48 w 176"/>
                <a:gd name="T31" fmla="*/ 65 h 206"/>
                <a:gd name="T32" fmla="*/ 46 w 176"/>
                <a:gd name="T33" fmla="*/ 69 h 206"/>
                <a:gd name="T34" fmla="*/ 30 w 176"/>
                <a:gd name="T35" fmla="*/ 137 h 206"/>
                <a:gd name="T36" fmla="*/ 8 w 176"/>
                <a:gd name="T37" fmla="*/ 137 h 206"/>
                <a:gd name="T38" fmla="*/ 8 w 176"/>
                <a:gd name="T39" fmla="*/ 137 h 206"/>
                <a:gd name="T40" fmla="*/ 2 w 176"/>
                <a:gd name="T41" fmla="*/ 138 h 206"/>
                <a:gd name="T42" fmla="*/ 0 w 176"/>
                <a:gd name="T43" fmla="*/ 144 h 206"/>
                <a:gd name="T44" fmla="*/ 0 w 176"/>
                <a:gd name="T45" fmla="*/ 144 h 206"/>
                <a:gd name="T46" fmla="*/ 2 w 176"/>
                <a:gd name="T47" fmla="*/ 148 h 206"/>
                <a:gd name="T48" fmla="*/ 8 w 176"/>
                <a:gd name="T49" fmla="*/ 149 h 206"/>
                <a:gd name="T50" fmla="*/ 35 w 176"/>
                <a:gd name="T51" fmla="*/ 149 h 206"/>
                <a:gd name="T52" fmla="*/ 35 w 176"/>
                <a:gd name="T53" fmla="*/ 149 h 206"/>
                <a:gd name="T54" fmla="*/ 39 w 176"/>
                <a:gd name="T55" fmla="*/ 149 h 206"/>
                <a:gd name="T56" fmla="*/ 41 w 176"/>
                <a:gd name="T57" fmla="*/ 146 h 206"/>
                <a:gd name="T58" fmla="*/ 53 w 176"/>
                <a:gd name="T59" fmla="*/ 98 h 206"/>
                <a:gd name="T60" fmla="*/ 77 w 176"/>
                <a:gd name="T61" fmla="*/ 201 h 206"/>
                <a:gd name="T62" fmla="*/ 77 w 176"/>
                <a:gd name="T63" fmla="*/ 201 h 206"/>
                <a:gd name="T64" fmla="*/ 81 w 176"/>
                <a:gd name="T65" fmla="*/ 204 h 206"/>
                <a:gd name="T66" fmla="*/ 84 w 176"/>
                <a:gd name="T67" fmla="*/ 206 h 206"/>
                <a:gd name="T68" fmla="*/ 84 w 176"/>
                <a:gd name="T69" fmla="*/ 206 h 206"/>
                <a:gd name="T70" fmla="*/ 84 w 176"/>
                <a:gd name="T71" fmla="*/ 206 h 206"/>
                <a:gd name="T72" fmla="*/ 88 w 176"/>
                <a:gd name="T73" fmla="*/ 204 h 206"/>
                <a:gd name="T74" fmla="*/ 90 w 176"/>
                <a:gd name="T75" fmla="*/ 201 h 206"/>
                <a:gd name="T76" fmla="*/ 119 w 176"/>
                <a:gd name="T77" fmla="*/ 45 h 206"/>
                <a:gd name="T78" fmla="*/ 136 w 176"/>
                <a:gd name="T79" fmla="*/ 146 h 206"/>
                <a:gd name="T80" fmla="*/ 136 w 176"/>
                <a:gd name="T81" fmla="*/ 146 h 206"/>
                <a:gd name="T82" fmla="*/ 137 w 176"/>
                <a:gd name="T83" fmla="*/ 149 h 206"/>
                <a:gd name="T84" fmla="*/ 143 w 176"/>
                <a:gd name="T85" fmla="*/ 151 h 206"/>
                <a:gd name="T86" fmla="*/ 170 w 176"/>
                <a:gd name="T87" fmla="*/ 151 h 206"/>
                <a:gd name="T88" fmla="*/ 170 w 176"/>
                <a:gd name="T89" fmla="*/ 151 h 206"/>
                <a:gd name="T90" fmla="*/ 174 w 176"/>
                <a:gd name="T91" fmla="*/ 149 h 206"/>
                <a:gd name="T92" fmla="*/ 176 w 176"/>
                <a:gd name="T93" fmla="*/ 144 h 206"/>
                <a:gd name="T94" fmla="*/ 176 w 176"/>
                <a:gd name="T95" fmla="*/ 144 h 206"/>
                <a:gd name="T96" fmla="*/ 174 w 176"/>
                <a:gd name="T97" fmla="*/ 140 h 206"/>
                <a:gd name="T98" fmla="*/ 170 w 176"/>
                <a:gd name="T99" fmla="*/ 138 h 206"/>
                <a:gd name="T100" fmla="*/ 170 w 176"/>
                <a:gd name="T101" fmla="*/ 13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206">
                  <a:moveTo>
                    <a:pt x="170" y="138"/>
                  </a:moveTo>
                  <a:lnTo>
                    <a:pt x="148" y="138"/>
                  </a:lnTo>
                  <a:lnTo>
                    <a:pt x="126" y="5"/>
                  </a:lnTo>
                  <a:lnTo>
                    <a:pt x="126" y="5"/>
                  </a:lnTo>
                  <a:lnTo>
                    <a:pt x="125" y="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5" y="2"/>
                  </a:lnTo>
                  <a:lnTo>
                    <a:pt x="114" y="5"/>
                  </a:lnTo>
                  <a:lnTo>
                    <a:pt x="83" y="168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57" y="65"/>
                  </a:lnTo>
                  <a:lnTo>
                    <a:pt x="53" y="64"/>
                  </a:lnTo>
                  <a:lnTo>
                    <a:pt x="53" y="64"/>
                  </a:lnTo>
                  <a:lnTo>
                    <a:pt x="48" y="65"/>
                  </a:lnTo>
                  <a:lnTo>
                    <a:pt x="46" y="69"/>
                  </a:lnTo>
                  <a:lnTo>
                    <a:pt x="30" y="137"/>
                  </a:lnTo>
                  <a:lnTo>
                    <a:pt x="8" y="137"/>
                  </a:lnTo>
                  <a:lnTo>
                    <a:pt x="8" y="137"/>
                  </a:lnTo>
                  <a:lnTo>
                    <a:pt x="2" y="138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2" y="148"/>
                  </a:lnTo>
                  <a:lnTo>
                    <a:pt x="8" y="149"/>
                  </a:lnTo>
                  <a:lnTo>
                    <a:pt x="35" y="149"/>
                  </a:lnTo>
                  <a:lnTo>
                    <a:pt x="35" y="149"/>
                  </a:lnTo>
                  <a:lnTo>
                    <a:pt x="39" y="149"/>
                  </a:lnTo>
                  <a:lnTo>
                    <a:pt x="41" y="146"/>
                  </a:lnTo>
                  <a:lnTo>
                    <a:pt x="53" y="98"/>
                  </a:lnTo>
                  <a:lnTo>
                    <a:pt x="77" y="201"/>
                  </a:lnTo>
                  <a:lnTo>
                    <a:pt x="77" y="201"/>
                  </a:lnTo>
                  <a:lnTo>
                    <a:pt x="81" y="204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88" y="204"/>
                  </a:lnTo>
                  <a:lnTo>
                    <a:pt x="90" y="201"/>
                  </a:lnTo>
                  <a:lnTo>
                    <a:pt x="119" y="45"/>
                  </a:lnTo>
                  <a:lnTo>
                    <a:pt x="136" y="146"/>
                  </a:lnTo>
                  <a:lnTo>
                    <a:pt x="136" y="146"/>
                  </a:lnTo>
                  <a:lnTo>
                    <a:pt x="137" y="149"/>
                  </a:lnTo>
                  <a:lnTo>
                    <a:pt x="143" y="151"/>
                  </a:lnTo>
                  <a:lnTo>
                    <a:pt x="170" y="151"/>
                  </a:lnTo>
                  <a:lnTo>
                    <a:pt x="170" y="151"/>
                  </a:lnTo>
                  <a:lnTo>
                    <a:pt x="174" y="149"/>
                  </a:lnTo>
                  <a:lnTo>
                    <a:pt x="176" y="144"/>
                  </a:lnTo>
                  <a:lnTo>
                    <a:pt x="176" y="144"/>
                  </a:lnTo>
                  <a:lnTo>
                    <a:pt x="174" y="140"/>
                  </a:lnTo>
                  <a:lnTo>
                    <a:pt x="170" y="138"/>
                  </a:lnTo>
                  <a:lnTo>
                    <a:pt x="170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80"/>
            <p:cNvSpPr>
              <a:spLocks/>
            </p:cNvSpPr>
            <p:nvPr userDrawn="1"/>
          </p:nvSpPr>
          <p:spPr bwMode="auto">
            <a:xfrm>
              <a:off x="352" y="208"/>
              <a:ext cx="188" cy="119"/>
            </a:xfrm>
            <a:custGeom>
              <a:avLst/>
              <a:gdLst>
                <a:gd name="T0" fmla="*/ 188 w 376"/>
                <a:gd name="T1" fmla="*/ 0 h 237"/>
                <a:gd name="T2" fmla="*/ 150 w 376"/>
                <a:gd name="T3" fmla="*/ 4 h 237"/>
                <a:gd name="T4" fmla="*/ 115 w 376"/>
                <a:gd name="T5" fmla="*/ 15 h 237"/>
                <a:gd name="T6" fmla="*/ 84 w 376"/>
                <a:gd name="T7" fmla="*/ 33 h 237"/>
                <a:gd name="T8" fmla="*/ 55 w 376"/>
                <a:gd name="T9" fmla="*/ 55 h 237"/>
                <a:gd name="T10" fmla="*/ 33 w 376"/>
                <a:gd name="T11" fmla="*/ 84 h 237"/>
                <a:gd name="T12" fmla="*/ 15 w 376"/>
                <a:gd name="T13" fmla="*/ 115 h 237"/>
                <a:gd name="T14" fmla="*/ 4 w 376"/>
                <a:gd name="T15" fmla="*/ 150 h 237"/>
                <a:gd name="T16" fmla="*/ 0 w 376"/>
                <a:gd name="T17" fmla="*/ 188 h 237"/>
                <a:gd name="T18" fmla="*/ 2 w 376"/>
                <a:gd name="T19" fmla="*/ 210 h 237"/>
                <a:gd name="T20" fmla="*/ 5 w 376"/>
                <a:gd name="T21" fmla="*/ 232 h 237"/>
                <a:gd name="T22" fmla="*/ 13 w 376"/>
                <a:gd name="T23" fmla="*/ 237 h 237"/>
                <a:gd name="T24" fmla="*/ 60 w 376"/>
                <a:gd name="T25" fmla="*/ 237 h 237"/>
                <a:gd name="T26" fmla="*/ 68 w 376"/>
                <a:gd name="T27" fmla="*/ 230 h 237"/>
                <a:gd name="T28" fmla="*/ 66 w 376"/>
                <a:gd name="T29" fmla="*/ 226 h 237"/>
                <a:gd name="T30" fmla="*/ 18 w 376"/>
                <a:gd name="T31" fmla="*/ 224 h 237"/>
                <a:gd name="T32" fmla="*/ 16 w 376"/>
                <a:gd name="T33" fmla="*/ 221 h 237"/>
                <a:gd name="T34" fmla="*/ 15 w 376"/>
                <a:gd name="T35" fmla="*/ 188 h 237"/>
                <a:gd name="T36" fmla="*/ 15 w 376"/>
                <a:gd name="T37" fmla="*/ 170 h 237"/>
                <a:gd name="T38" fmla="*/ 22 w 376"/>
                <a:gd name="T39" fmla="*/ 137 h 237"/>
                <a:gd name="T40" fmla="*/ 35 w 376"/>
                <a:gd name="T41" fmla="*/ 106 h 237"/>
                <a:gd name="T42" fmla="*/ 53 w 376"/>
                <a:gd name="T43" fmla="*/ 77 h 237"/>
                <a:gd name="T44" fmla="*/ 77 w 376"/>
                <a:gd name="T45" fmla="*/ 53 h 237"/>
                <a:gd name="T46" fmla="*/ 106 w 376"/>
                <a:gd name="T47" fmla="*/ 35 h 237"/>
                <a:gd name="T48" fmla="*/ 137 w 376"/>
                <a:gd name="T49" fmla="*/ 22 h 237"/>
                <a:gd name="T50" fmla="*/ 170 w 376"/>
                <a:gd name="T51" fmla="*/ 15 h 237"/>
                <a:gd name="T52" fmla="*/ 188 w 376"/>
                <a:gd name="T53" fmla="*/ 15 h 237"/>
                <a:gd name="T54" fmla="*/ 223 w 376"/>
                <a:gd name="T55" fmla="*/ 18 h 237"/>
                <a:gd name="T56" fmla="*/ 256 w 376"/>
                <a:gd name="T57" fmla="*/ 27 h 237"/>
                <a:gd name="T58" fmla="*/ 287 w 376"/>
                <a:gd name="T59" fmla="*/ 44 h 237"/>
                <a:gd name="T60" fmla="*/ 312 w 376"/>
                <a:gd name="T61" fmla="*/ 66 h 237"/>
                <a:gd name="T62" fmla="*/ 332 w 376"/>
                <a:gd name="T63" fmla="*/ 91 h 237"/>
                <a:gd name="T64" fmla="*/ 349 w 376"/>
                <a:gd name="T65" fmla="*/ 120 h 237"/>
                <a:gd name="T66" fmla="*/ 360 w 376"/>
                <a:gd name="T67" fmla="*/ 153 h 237"/>
                <a:gd name="T68" fmla="*/ 363 w 376"/>
                <a:gd name="T69" fmla="*/ 188 h 237"/>
                <a:gd name="T70" fmla="*/ 361 w 376"/>
                <a:gd name="T71" fmla="*/ 204 h 237"/>
                <a:gd name="T72" fmla="*/ 360 w 376"/>
                <a:gd name="T73" fmla="*/ 224 h 237"/>
                <a:gd name="T74" fmla="*/ 316 w 376"/>
                <a:gd name="T75" fmla="*/ 224 h 237"/>
                <a:gd name="T76" fmla="*/ 310 w 376"/>
                <a:gd name="T77" fmla="*/ 230 h 237"/>
                <a:gd name="T78" fmla="*/ 312 w 376"/>
                <a:gd name="T79" fmla="*/ 235 h 237"/>
                <a:gd name="T80" fmla="*/ 365 w 376"/>
                <a:gd name="T81" fmla="*/ 237 h 237"/>
                <a:gd name="T82" fmla="*/ 369 w 376"/>
                <a:gd name="T83" fmla="*/ 235 h 237"/>
                <a:gd name="T84" fmla="*/ 371 w 376"/>
                <a:gd name="T85" fmla="*/ 232 h 237"/>
                <a:gd name="T86" fmla="*/ 376 w 376"/>
                <a:gd name="T87" fmla="*/ 188 h 237"/>
                <a:gd name="T88" fmla="*/ 376 w 376"/>
                <a:gd name="T89" fmla="*/ 170 h 237"/>
                <a:gd name="T90" fmla="*/ 367 w 376"/>
                <a:gd name="T91" fmla="*/ 133 h 237"/>
                <a:gd name="T92" fmla="*/ 354 w 376"/>
                <a:gd name="T93" fmla="*/ 99 h 237"/>
                <a:gd name="T94" fmla="*/ 334 w 376"/>
                <a:gd name="T95" fmla="*/ 69 h 237"/>
                <a:gd name="T96" fmla="*/ 309 w 376"/>
                <a:gd name="T97" fmla="*/ 44 h 237"/>
                <a:gd name="T98" fmla="*/ 277 w 376"/>
                <a:gd name="T99" fmla="*/ 24 h 237"/>
                <a:gd name="T100" fmla="*/ 245 w 376"/>
                <a:gd name="T101" fmla="*/ 9 h 237"/>
                <a:gd name="T102" fmla="*/ 208 w 376"/>
                <a:gd name="T103" fmla="*/ 2 h 237"/>
                <a:gd name="T104" fmla="*/ 188 w 376"/>
                <a:gd name="T10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6" h="237">
                  <a:moveTo>
                    <a:pt x="188" y="0"/>
                  </a:moveTo>
                  <a:lnTo>
                    <a:pt x="188" y="0"/>
                  </a:lnTo>
                  <a:lnTo>
                    <a:pt x="170" y="2"/>
                  </a:lnTo>
                  <a:lnTo>
                    <a:pt x="150" y="4"/>
                  </a:lnTo>
                  <a:lnTo>
                    <a:pt x="133" y="9"/>
                  </a:lnTo>
                  <a:lnTo>
                    <a:pt x="115" y="15"/>
                  </a:lnTo>
                  <a:lnTo>
                    <a:pt x="99" y="24"/>
                  </a:lnTo>
                  <a:lnTo>
                    <a:pt x="84" y="33"/>
                  </a:lnTo>
                  <a:lnTo>
                    <a:pt x="69" y="44"/>
                  </a:lnTo>
                  <a:lnTo>
                    <a:pt x="55" y="55"/>
                  </a:lnTo>
                  <a:lnTo>
                    <a:pt x="44" y="69"/>
                  </a:lnTo>
                  <a:lnTo>
                    <a:pt x="33" y="84"/>
                  </a:lnTo>
                  <a:lnTo>
                    <a:pt x="24" y="99"/>
                  </a:lnTo>
                  <a:lnTo>
                    <a:pt x="15" y="115"/>
                  </a:lnTo>
                  <a:lnTo>
                    <a:pt x="9" y="133"/>
                  </a:lnTo>
                  <a:lnTo>
                    <a:pt x="4" y="150"/>
                  </a:lnTo>
                  <a:lnTo>
                    <a:pt x="2" y="170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2" y="210"/>
                  </a:lnTo>
                  <a:lnTo>
                    <a:pt x="5" y="232"/>
                  </a:lnTo>
                  <a:lnTo>
                    <a:pt x="5" y="232"/>
                  </a:lnTo>
                  <a:lnTo>
                    <a:pt x="7" y="235"/>
                  </a:lnTo>
                  <a:lnTo>
                    <a:pt x="13" y="237"/>
                  </a:lnTo>
                  <a:lnTo>
                    <a:pt x="60" y="237"/>
                  </a:lnTo>
                  <a:lnTo>
                    <a:pt x="60" y="237"/>
                  </a:lnTo>
                  <a:lnTo>
                    <a:pt x="66" y="235"/>
                  </a:lnTo>
                  <a:lnTo>
                    <a:pt x="68" y="230"/>
                  </a:lnTo>
                  <a:lnTo>
                    <a:pt x="68" y="230"/>
                  </a:lnTo>
                  <a:lnTo>
                    <a:pt x="66" y="226"/>
                  </a:lnTo>
                  <a:lnTo>
                    <a:pt x="60" y="224"/>
                  </a:lnTo>
                  <a:lnTo>
                    <a:pt x="18" y="224"/>
                  </a:lnTo>
                  <a:lnTo>
                    <a:pt x="16" y="221"/>
                  </a:lnTo>
                  <a:lnTo>
                    <a:pt x="16" y="221"/>
                  </a:lnTo>
                  <a:lnTo>
                    <a:pt x="15" y="204"/>
                  </a:lnTo>
                  <a:lnTo>
                    <a:pt x="15" y="188"/>
                  </a:lnTo>
                  <a:lnTo>
                    <a:pt x="15" y="188"/>
                  </a:lnTo>
                  <a:lnTo>
                    <a:pt x="15" y="170"/>
                  </a:lnTo>
                  <a:lnTo>
                    <a:pt x="18" y="153"/>
                  </a:lnTo>
                  <a:lnTo>
                    <a:pt x="22" y="137"/>
                  </a:lnTo>
                  <a:lnTo>
                    <a:pt x="27" y="120"/>
                  </a:lnTo>
                  <a:lnTo>
                    <a:pt x="35" y="106"/>
                  </a:lnTo>
                  <a:lnTo>
                    <a:pt x="44" y="91"/>
                  </a:lnTo>
                  <a:lnTo>
                    <a:pt x="53" y="77"/>
                  </a:lnTo>
                  <a:lnTo>
                    <a:pt x="66" y="66"/>
                  </a:lnTo>
                  <a:lnTo>
                    <a:pt x="77" y="53"/>
                  </a:lnTo>
                  <a:lnTo>
                    <a:pt x="91" y="44"/>
                  </a:lnTo>
                  <a:lnTo>
                    <a:pt x="106" y="35"/>
                  </a:lnTo>
                  <a:lnTo>
                    <a:pt x="120" y="27"/>
                  </a:lnTo>
                  <a:lnTo>
                    <a:pt x="137" y="22"/>
                  </a:lnTo>
                  <a:lnTo>
                    <a:pt x="153" y="18"/>
                  </a:lnTo>
                  <a:lnTo>
                    <a:pt x="170" y="15"/>
                  </a:lnTo>
                  <a:lnTo>
                    <a:pt x="188" y="15"/>
                  </a:lnTo>
                  <a:lnTo>
                    <a:pt x="188" y="15"/>
                  </a:lnTo>
                  <a:lnTo>
                    <a:pt x="206" y="15"/>
                  </a:lnTo>
                  <a:lnTo>
                    <a:pt x="223" y="18"/>
                  </a:lnTo>
                  <a:lnTo>
                    <a:pt x="241" y="22"/>
                  </a:lnTo>
                  <a:lnTo>
                    <a:pt x="256" y="27"/>
                  </a:lnTo>
                  <a:lnTo>
                    <a:pt x="272" y="35"/>
                  </a:lnTo>
                  <a:lnTo>
                    <a:pt x="287" y="44"/>
                  </a:lnTo>
                  <a:lnTo>
                    <a:pt x="299" y="53"/>
                  </a:lnTo>
                  <a:lnTo>
                    <a:pt x="312" y="66"/>
                  </a:lnTo>
                  <a:lnTo>
                    <a:pt x="323" y="77"/>
                  </a:lnTo>
                  <a:lnTo>
                    <a:pt x="332" y="91"/>
                  </a:lnTo>
                  <a:lnTo>
                    <a:pt x="341" y="106"/>
                  </a:lnTo>
                  <a:lnTo>
                    <a:pt x="349" y="120"/>
                  </a:lnTo>
                  <a:lnTo>
                    <a:pt x="354" y="137"/>
                  </a:lnTo>
                  <a:lnTo>
                    <a:pt x="360" y="153"/>
                  </a:lnTo>
                  <a:lnTo>
                    <a:pt x="361" y="170"/>
                  </a:lnTo>
                  <a:lnTo>
                    <a:pt x="363" y="188"/>
                  </a:lnTo>
                  <a:lnTo>
                    <a:pt x="363" y="188"/>
                  </a:lnTo>
                  <a:lnTo>
                    <a:pt x="361" y="204"/>
                  </a:lnTo>
                  <a:lnTo>
                    <a:pt x="360" y="221"/>
                  </a:lnTo>
                  <a:lnTo>
                    <a:pt x="360" y="224"/>
                  </a:lnTo>
                  <a:lnTo>
                    <a:pt x="316" y="224"/>
                  </a:lnTo>
                  <a:lnTo>
                    <a:pt x="316" y="224"/>
                  </a:lnTo>
                  <a:lnTo>
                    <a:pt x="312" y="226"/>
                  </a:lnTo>
                  <a:lnTo>
                    <a:pt x="310" y="230"/>
                  </a:lnTo>
                  <a:lnTo>
                    <a:pt x="310" y="230"/>
                  </a:lnTo>
                  <a:lnTo>
                    <a:pt x="312" y="235"/>
                  </a:lnTo>
                  <a:lnTo>
                    <a:pt x="316" y="237"/>
                  </a:lnTo>
                  <a:lnTo>
                    <a:pt x="365" y="237"/>
                  </a:lnTo>
                  <a:lnTo>
                    <a:pt x="365" y="237"/>
                  </a:lnTo>
                  <a:lnTo>
                    <a:pt x="369" y="235"/>
                  </a:lnTo>
                  <a:lnTo>
                    <a:pt x="371" y="232"/>
                  </a:lnTo>
                  <a:lnTo>
                    <a:pt x="371" y="232"/>
                  </a:lnTo>
                  <a:lnTo>
                    <a:pt x="374" y="210"/>
                  </a:lnTo>
                  <a:lnTo>
                    <a:pt x="376" y="188"/>
                  </a:lnTo>
                  <a:lnTo>
                    <a:pt x="376" y="188"/>
                  </a:lnTo>
                  <a:lnTo>
                    <a:pt x="376" y="170"/>
                  </a:lnTo>
                  <a:lnTo>
                    <a:pt x="372" y="150"/>
                  </a:lnTo>
                  <a:lnTo>
                    <a:pt x="367" y="133"/>
                  </a:lnTo>
                  <a:lnTo>
                    <a:pt x="361" y="115"/>
                  </a:lnTo>
                  <a:lnTo>
                    <a:pt x="354" y="99"/>
                  </a:lnTo>
                  <a:lnTo>
                    <a:pt x="343" y="84"/>
                  </a:lnTo>
                  <a:lnTo>
                    <a:pt x="334" y="69"/>
                  </a:lnTo>
                  <a:lnTo>
                    <a:pt x="321" y="55"/>
                  </a:lnTo>
                  <a:lnTo>
                    <a:pt x="309" y="44"/>
                  </a:lnTo>
                  <a:lnTo>
                    <a:pt x="294" y="33"/>
                  </a:lnTo>
                  <a:lnTo>
                    <a:pt x="277" y="24"/>
                  </a:lnTo>
                  <a:lnTo>
                    <a:pt x="261" y="15"/>
                  </a:lnTo>
                  <a:lnTo>
                    <a:pt x="245" y="9"/>
                  </a:lnTo>
                  <a:lnTo>
                    <a:pt x="226" y="4"/>
                  </a:lnTo>
                  <a:lnTo>
                    <a:pt x="208" y="2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096400" y="1481138"/>
            <a:ext cx="5536800" cy="4832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3" name="그림 개체 틀 4"/>
          <p:cNvSpPr>
            <a:spLocks noGrp="1"/>
          </p:cNvSpPr>
          <p:nvPr>
            <p:ph type="pic" sz="quarter" idx="11"/>
          </p:nvPr>
        </p:nvSpPr>
        <p:spPr>
          <a:xfrm>
            <a:off x="558800" y="1495425"/>
            <a:ext cx="5536800" cy="4862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70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미지+텍스트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43046"/>
          </a:solidFill>
          <a:ln>
            <a:noFill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795D1DB-62CF-4B13-AC6C-FE1E23F87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33163" y="1011725"/>
            <a:ext cx="4848301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8800" y="770969"/>
            <a:ext cx="11074400" cy="549832"/>
          </a:xfrm>
          <a:noFill/>
        </p:spPr>
        <p:txBody>
          <a:bodyPr lIns="0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27050" y="631268"/>
            <a:ext cx="111379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527050" y="6485968"/>
            <a:ext cx="11137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295400" y="6511368"/>
            <a:ext cx="927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+82 2 2135 9148   I   8F, 174, </a:t>
            </a:r>
            <a:r>
              <a:rPr lang="en-US" altLang="ko-KR" sz="1000" dirty="0" err="1">
                <a:solidFill>
                  <a:schemeClr val="bg1">
                    <a:lumMod val="75000"/>
                  </a:schemeClr>
                </a:solidFill>
              </a:rPr>
              <a:t>Yulgok-ro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ko-KR" sz="1000" dirty="0" err="1">
                <a:solidFill>
                  <a:schemeClr val="bg1">
                    <a:lumMod val="75000"/>
                  </a:schemeClr>
                </a:solidFill>
              </a:rPr>
              <a:t>Jongno-gu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, Seoul   I   medicalip.com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" name="Group 69"/>
          <p:cNvGrpSpPr>
            <a:grpSpLocks noChangeAspect="1"/>
          </p:cNvGrpSpPr>
          <p:nvPr userDrawn="1"/>
        </p:nvGrpSpPr>
        <p:grpSpPr bwMode="auto">
          <a:xfrm>
            <a:off x="558800" y="330200"/>
            <a:ext cx="1562100" cy="231775"/>
            <a:chOff x="352" y="208"/>
            <a:chExt cx="984" cy="146"/>
          </a:xfrm>
          <a:solidFill>
            <a:srgbClr val="FFFFFF"/>
          </a:solidFill>
        </p:grpSpPr>
        <p:sp>
          <p:nvSpPr>
            <p:cNvPr id="76" name="Freeform 70"/>
            <p:cNvSpPr>
              <a:spLocks/>
            </p:cNvSpPr>
            <p:nvPr userDrawn="1"/>
          </p:nvSpPr>
          <p:spPr bwMode="auto">
            <a:xfrm>
              <a:off x="566" y="232"/>
              <a:ext cx="104" cy="92"/>
            </a:xfrm>
            <a:custGeom>
              <a:avLst/>
              <a:gdLst>
                <a:gd name="T0" fmla="*/ 183 w 208"/>
                <a:gd name="T1" fmla="*/ 0 h 185"/>
                <a:gd name="T2" fmla="*/ 208 w 208"/>
                <a:gd name="T3" fmla="*/ 0 h 185"/>
                <a:gd name="T4" fmla="*/ 208 w 208"/>
                <a:gd name="T5" fmla="*/ 185 h 185"/>
                <a:gd name="T6" fmla="*/ 190 w 208"/>
                <a:gd name="T7" fmla="*/ 185 h 185"/>
                <a:gd name="T8" fmla="*/ 190 w 208"/>
                <a:gd name="T9" fmla="*/ 26 h 185"/>
                <a:gd name="T10" fmla="*/ 190 w 208"/>
                <a:gd name="T11" fmla="*/ 26 h 185"/>
                <a:gd name="T12" fmla="*/ 113 w 208"/>
                <a:gd name="T13" fmla="*/ 185 h 185"/>
                <a:gd name="T14" fmla="*/ 95 w 208"/>
                <a:gd name="T15" fmla="*/ 185 h 185"/>
                <a:gd name="T16" fmla="*/ 18 w 208"/>
                <a:gd name="T17" fmla="*/ 24 h 185"/>
                <a:gd name="T18" fmla="*/ 18 w 208"/>
                <a:gd name="T19" fmla="*/ 24 h 185"/>
                <a:gd name="T20" fmla="*/ 18 w 208"/>
                <a:gd name="T21" fmla="*/ 185 h 185"/>
                <a:gd name="T22" fmla="*/ 0 w 208"/>
                <a:gd name="T23" fmla="*/ 185 h 185"/>
                <a:gd name="T24" fmla="*/ 0 w 208"/>
                <a:gd name="T25" fmla="*/ 0 h 185"/>
                <a:gd name="T26" fmla="*/ 26 w 208"/>
                <a:gd name="T27" fmla="*/ 0 h 185"/>
                <a:gd name="T28" fmla="*/ 104 w 208"/>
                <a:gd name="T29" fmla="*/ 161 h 185"/>
                <a:gd name="T30" fmla="*/ 183 w 208"/>
                <a:gd name="T3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185">
                  <a:moveTo>
                    <a:pt x="183" y="0"/>
                  </a:moveTo>
                  <a:lnTo>
                    <a:pt x="208" y="0"/>
                  </a:lnTo>
                  <a:lnTo>
                    <a:pt x="208" y="185"/>
                  </a:lnTo>
                  <a:lnTo>
                    <a:pt x="190" y="185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13" y="185"/>
                  </a:lnTo>
                  <a:lnTo>
                    <a:pt x="95" y="185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85"/>
                  </a:lnTo>
                  <a:lnTo>
                    <a:pt x="0" y="18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104" y="161"/>
                  </a:lnTo>
                  <a:lnTo>
                    <a:pt x="1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71"/>
            <p:cNvSpPr>
              <a:spLocks/>
            </p:cNvSpPr>
            <p:nvPr userDrawn="1"/>
          </p:nvSpPr>
          <p:spPr bwMode="auto">
            <a:xfrm>
              <a:off x="696" y="232"/>
              <a:ext cx="71" cy="92"/>
            </a:xfrm>
            <a:custGeom>
              <a:avLst/>
              <a:gdLst>
                <a:gd name="T0" fmla="*/ 0 w 143"/>
                <a:gd name="T1" fmla="*/ 0 h 185"/>
                <a:gd name="T2" fmla="*/ 141 w 143"/>
                <a:gd name="T3" fmla="*/ 0 h 185"/>
                <a:gd name="T4" fmla="*/ 141 w 143"/>
                <a:gd name="T5" fmla="*/ 17 h 185"/>
                <a:gd name="T6" fmla="*/ 19 w 143"/>
                <a:gd name="T7" fmla="*/ 17 h 185"/>
                <a:gd name="T8" fmla="*/ 19 w 143"/>
                <a:gd name="T9" fmla="*/ 81 h 185"/>
                <a:gd name="T10" fmla="*/ 135 w 143"/>
                <a:gd name="T11" fmla="*/ 81 h 185"/>
                <a:gd name="T12" fmla="*/ 135 w 143"/>
                <a:gd name="T13" fmla="*/ 97 h 185"/>
                <a:gd name="T14" fmla="*/ 19 w 143"/>
                <a:gd name="T15" fmla="*/ 97 h 185"/>
                <a:gd name="T16" fmla="*/ 19 w 143"/>
                <a:gd name="T17" fmla="*/ 167 h 185"/>
                <a:gd name="T18" fmla="*/ 143 w 143"/>
                <a:gd name="T19" fmla="*/ 167 h 185"/>
                <a:gd name="T20" fmla="*/ 143 w 143"/>
                <a:gd name="T21" fmla="*/ 185 h 185"/>
                <a:gd name="T22" fmla="*/ 0 w 143"/>
                <a:gd name="T23" fmla="*/ 185 h 185"/>
                <a:gd name="T24" fmla="*/ 0 w 143"/>
                <a:gd name="T2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85">
                  <a:moveTo>
                    <a:pt x="0" y="0"/>
                  </a:moveTo>
                  <a:lnTo>
                    <a:pt x="141" y="0"/>
                  </a:lnTo>
                  <a:lnTo>
                    <a:pt x="141" y="17"/>
                  </a:lnTo>
                  <a:lnTo>
                    <a:pt x="19" y="17"/>
                  </a:lnTo>
                  <a:lnTo>
                    <a:pt x="19" y="81"/>
                  </a:lnTo>
                  <a:lnTo>
                    <a:pt x="135" y="81"/>
                  </a:lnTo>
                  <a:lnTo>
                    <a:pt x="135" y="97"/>
                  </a:lnTo>
                  <a:lnTo>
                    <a:pt x="19" y="97"/>
                  </a:lnTo>
                  <a:lnTo>
                    <a:pt x="19" y="167"/>
                  </a:lnTo>
                  <a:lnTo>
                    <a:pt x="143" y="167"/>
                  </a:lnTo>
                  <a:lnTo>
                    <a:pt x="143" y="185"/>
                  </a:lnTo>
                  <a:lnTo>
                    <a:pt x="0" y="1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2"/>
            <p:cNvSpPr>
              <a:spLocks noEditPoints="1"/>
            </p:cNvSpPr>
            <p:nvPr userDrawn="1"/>
          </p:nvSpPr>
          <p:spPr bwMode="auto">
            <a:xfrm>
              <a:off x="787" y="232"/>
              <a:ext cx="83" cy="92"/>
            </a:xfrm>
            <a:custGeom>
              <a:avLst/>
              <a:gdLst>
                <a:gd name="T0" fmla="*/ 0 w 164"/>
                <a:gd name="T1" fmla="*/ 0 h 185"/>
                <a:gd name="T2" fmla="*/ 86 w 164"/>
                <a:gd name="T3" fmla="*/ 0 h 185"/>
                <a:gd name="T4" fmla="*/ 86 w 164"/>
                <a:gd name="T5" fmla="*/ 0 h 185"/>
                <a:gd name="T6" fmla="*/ 104 w 164"/>
                <a:gd name="T7" fmla="*/ 2 h 185"/>
                <a:gd name="T8" fmla="*/ 118 w 164"/>
                <a:gd name="T9" fmla="*/ 6 h 185"/>
                <a:gd name="T10" fmla="*/ 133 w 164"/>
                <a:gd name="T11" fmla="*/ 13 h 185"/>
                <a:gd name="T12" fmla="*/ 144 w 164"/>
                <a:gd name="T13" fmla="*/ 24 h 185"/>
                <a:gd name="T14" fmla="*/ 144 w 164"/>
                <a:gd name="T15" fmla="*/ 24 h 185"/>
                <a:gd name="T16" fmla="*/ 151 w 164"/>
                <a:gd name="T17" fmla="*/ 37 h 185"/>
                <a:gd name="T18" fmla="*/ 159 w 164"/>
                <a:gd name="T19" fmla="*/ 53 h 185"/>
                <a:gd name="T20" fmla="*/ 162 w 164"/>
                <a:gd name="T21" fmla="*/ 72 h 185"/>
                <a:gd name="T22" fmla="*/ 164 w 164"/>
                <a:gd name="T23" fmla="*/ 92 h 185"/>
                <a:gd name="T24" fmla="*/ 164 w 164"/>
                <a:gd name="T25" fmla="*/ 92 h 185"/>
                <a:gd name="T26" fmla="*/ 162 w 164"/>
                <a:gd name="T27" fmla="*/ 112 h 185"/>
                <a:gd name="T28" fmla="*/ 159 w 164"/>
                <a:gd name="T29" fmla="*/ 128 h 185"/>
                <a:gd name="T30" fmla="*/ 159 w 164"/>
                <a:gd name="T31" fmla="*/ 128 h 185"/>
                <a:gd name="T32" fmla="*/ 153 w 164"/>
                <a:gd name="T33" fmla="*/ 145 h 185"/>
                <a:gd name="T34" fmla="*/ 144 w 164"/>
                <a:gd name="T35" fmla="*/ 159 h 185"/>
                <a:gd name="T36" fmla="*/ 144 w 164"/>
                <a:gd name="T37" fmla="*/ 159 h 185"/>
                <a:gd name="T38" fmla="*/ 133 w 164"/>
                <a:gd name="T39" fmla="*/ 170 h 185"/>
                <a:gd name="T40" fmla="*/ 120 w 164"/>
                <a:gd name="T41" fmla="*/ 177 h 185"/>
                <a:gd name="T42" fmla="*/ 120 w 164"/>
                <a:gd name="T43" fmla="*/ 177 h 185"/>
                <a:gd name="T44" fmla="*/ 106 w 164"/>
                <a:gd name="T45" fmla="*/ 183 h 185"/>
                <a:gd name="T46" fmla="*/ 87 w 164"/>
                <a:gd name="T47" fmla="*/ 185 h 185"/>
                <a:gd name="T48" fmla="*/ 0 w 164"/>
                <a:gd name="T49" fmla="*/ 185 h 185"/>
                <a:gd name="T50" fmla="*/ 0 w 164"/>
                <a:gd name="T51" fmla="*/ 0 h 185"/>
                <a:gd name="T52" fmla="*/ 18 w 164"/>
                <a:gd name="T53" fmla="*/ 167 h 185"/>
                <a:gd name="T54" fmla="*/ 86 w 164"/>
                <a:gd name="T55" fmla="*/ 167 h 185"/>
                <a:gd name="T56" fmla="*/ 86 w 164"/>
                <a:gd name="T57" fmla="*/ 167 h 185"/>
                <a:gd name="T58" fmla="*/ 97 w 164"/>
                <a:gd name="T59" fmla="*/ 167 h 185"/>
                <a:gd name="T60" fmla="*/ 108 w 164"/>
                <a:gd name="T61" fmla="*/ 163 h 185"/>
                <a:gd name="T62" fmla="*/ 108 w 164"/>
                <a:gd name="T63" fmla="*/ 163 h 185"/>
                <a:gd name="T64" fmla="*/ 118 w 164"/>
                <a:gd name="T65" fmla="*/ 159 h 185"/>
                <a:gd name="T66" fmla="*/ 126 w 164"/>
                <a:gd name="T67" fmla="*/ 150 h 185"/>
                <a:gd name="T68" fmla="*/ 126 w 164"/>
                <a:gd name="T69" fmla="*/ 150 h 185"/>
                <a:gd name="T70" fmla="*/ 133 w 164"/>
                <a:gd name="T71" fmla="*/ 141 h 185"/>
                <a:gd name="T72" fmla="*/ 139 w 164"/>
                <a:gd name="T73" fmla="*/ 128 h 185"/>
                <a:gd name="T74" fmla="*/ 139 w 164"/>
                <a:gd name="T75" fmla="*/ 128 h 185"/>
                <a:gd name="T76" fmla="*/ 142 w 164"/>
                <a:gd name="T77" fmla="*/ 112 h 185"/>
                <a:gd name="T78" fmla="*/ 144 w 164"/>
                <a:gd name="T79" fmla="*/ 92 h 185"/>
                <a:gd name="T80" fmla="*/ 144 w 164"/>
                <a:gd name="T81" fmla="*/ 92 h 185"/>
                <a:gd name="T82" fmla="*/ 142 w 164"/>
                <a:gd name="T83" fmla="*/ 75 h 185"/>
                <a:gd name="T84" fmla="*/ 140 w 164"/>
                <a:gd name="T85" fmla="*/ 61 h 185"/>
                <a:gd name="T86" fmla="*/ 135 w 164"/>
                <a:gd name="T87" fmla="*/ 48 h 185"/>
                <a:gd name="T88" fmla="*/ 129 w 164"/>
                <a:gd name="T89" fmla="*/ 37 h 185"/>
                <a:gd name="T90" fmla="*/ 129 w 164"/>
                <a:gd name="T91" fmla="*/ 37 h 185"/>
                <a:gd name="T92" fmla="*/ 120 w 164"/>
                <a:gd name="T93" fmla="*/ 28 h 185"/>
                <a:gd name="T94" fmla="*/ 111 w 164"/>
                <a:gd name="T95" fmla="*/ 22 h 185"/>
                <a:gd name="T96" fmla="*/ 98 w 164"/>
                <a:gd name="T97" fmla="*/ 19 h 185"/>
                <a:gd name="T98" fmla="*/ 86 w 164"/>
                <a:gd name="T99" fmla="*/ 17 h 185"/>
                <a:gd name="T100" fmla="*/ 18 w 164"/>
                <a:gd name="T101" fmla="*/ 17 h 185"/>
                <a:gd name="T102" fmla="*/ 18 w 164"/>
                <a:gd name="T103" fmla="*/ 16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4" h="185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104" y="2"/>
                  </a:lnTo>
                  <a:lnTo>
                    <a:pt x="118" y="6"/>
                  </a:lnTo>
                  <a:lnTo>
                    <a:pt x="133" y="13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51" y="37"/>
                  </a:lnTo>
                  <a:lnTo>
                    <a:pt x="159" y="53"/>
                  </a:lnTo>
                  <a:lnTo>
                    <a:pt x="162" y="72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2" y="112"/>
                  </a:lnTo>
                  <a:lnTo>
                    <a:pt x="159" y="128"/>
                  </a:lnTo>
                  <a:lnTo>
                    <a:pt x="159" y="128"/>
                  </a:lnTo>
                  <a:lnTo>
                    <a:pt x="153" y="145"/>
                  </a:lnTo>
                  <a:lnTo>
                    <a:pt x="144" y="159"/>
                  </a:lnTo>
                  <a:lnTo>
                    <a:pt x="144" y="159"/>
                  </a:lnTo>
                  <a:lnTo>
                    <a:pt x="133" y="170"/>
                  </a:lnTo>
                  <a:lnTo>
                    <a:pt x="120" y="177"/>
                  </a:lnTo>
                  <a:lnTo>
                    <a:pt x="120" y="177"/>
                  </a:lnTo>
                  <a:lnTo>
                    <a:pt x="106" y="183"/>
                  </a:lnTo>
                  <a:lnTo>
                    <a:pt x="87" y="185"/>
                  </a:lnTo>
                  <a:lnTo>
                    <a:pt x="0" y="185"/>
                  </a:lnTo>
                  <a:lnTo>
                    <a:pt x="0" y="0"/>
                  </a:lnTo>
                  <a:close/>
                  <a:moveTo>
                    <a:pt x="18" y="167"/>
                  </a:moveTo>
                  <a:lnTo>
                    <a:pt x="86" y="167"/>
                  </a:lnTo>
                  <a:lnTo>
                    <a:pt x="86" y="167"/>
                  </a:lnTo>
                  <a:lnTo>
                    <a:pt x="97" y="167"/>
                  </a:lnTo>
                  <a:lnTo>
                    <a:pt x="108" y="163"/>
                  </a:lnTo>
                  <a:lnTo>
                    <a:pt x="108" y="163"/>
                  </a:lnTo>
                  <a:lnTo>
                    <a:pt x="118" y="159"/>
                  </a:lnTo>
                  <a:lnTo>
                    <a:pt x="126" y="150"/>
                  </a:lnTo>
                  <a:lnTo>
                    <a:pt x="126" y="150"/>
                  </a:lnTo>
                  <a:lnTo>
                    <a:pt x="133" y="141"/>
                  </a:lnTo>
                  <a:lnTo>
                    <a:pt x="139" y="128"/>
                  </a:lnTo>
                  <a:lnTo>
                    <a:pt x="139" y="128"/>
                  </a:lnTo>
                  <a:lnTo>
                    <a:pt x="142" y="112"/>
                  </a:lnTo>
                  <a:lnTo>
                    <a:pt x="144" y="92"/>
                  </a:lnTo>
                  <a:lnTo>
                    <a:pt x="144" y="92"/>
                  </a:lnTo>
                  <a:lnTo>
                    <a:pt x="142" y="75"/>
                  </a:lnTo>
                  <a:lnTo>
                    <a:pt x="140" y="61"/>
                  </a:lnTo>
                  <a:lnTo>
                    <a:pt x="135" y="48"/>
                  </a:lnTo>
                  <a:lnTo>
                    <a:pt x="129" y="37"/>
                  </a:lnTo>
                  <a:lnTo>
                    <a:pt x="129" y="37"/>
                  </a:lnTo>
                  <a:lnTo>
                    <a:pt x="120" y="28"/>
                  </a:lnTo>
                  <a:lnTo>
                    <a:pt x="111" y="22"/>
                  </a:lnTo>
                  <a:lnTo>
                    <a:pt x="98" y="19"/>
                  </a:lnTo>
                  <a:lnTo>
                    <a:pt x="86" y="17"/>
                  </a:lnTo>
                  <a:lnTo>
                    <a:pt x="18" y="17"/>
                  </a:lnTo>
                  <a:lnTo>
                    <a:pt x="18" y="1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73"/>
            <p:cNvSpPr>
              <a:spLocks noChangeArrowheads="1"/>
            </p:cNvSpPr>
            <p:nvPr userDrawn="1"/>
          </p:nvSpPr>
          <p:spPr bwMode="auto">
            <a:xfrm>
              <a:off x="891" y="232"/>
              <a:ext cx="9" cy="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4"/>
            <p:cNvSpPr>
              <a:spLocks/>
            </p:cNvSpPr>
            <p:nvPr userDrawn="1"/>
          </p:nvSpPr>
          <p:spPr bwMode="auto">
            <a:xfrm>
              <a:off x="920" y="229"/>
              <a:ext cx="90" cy="98"/>
            </a:xfrm>
            <a:custGeom>
              <a:avLst/>
              <a:gdLst>
                <a:gd name="T0" fmla="*/ 180 w 180"/>
                <a:gd name="T1" fmla="*/ 120 h 195"/>
                <a:gd name="T2" fmla="*/ 171 w 180"/>
                <a:gd name="T3" fmla="*/ 150 h 195"/>
                <a:gd name="T4" fmla="*/ 164 w 180"/>
                <a:gd name="T5" fmla="*/ 162 h 195"/>
                <a:gd name="T6" fmla="*/ 153 w 180"/>
                <a:gd name="T7" fmla="*/ 173 h 195"/>
                <a:gd name="T8" fmla="*/ 127 w 180"/>
                <a:gd name="T9" fmla="*/ 188 h 195"/>
                <a:gd name="T10" fmla="*/ 111 w 180"/>
                <a:gd name="T11" fmla="*/ 193 h 195"/>
                <a:gd name="T12" fmla="*/ 93 w 180"/>
                <a:gd name="T13" fmla="*/ 195 h 195"/>
                <a:gd name="T14" fmla="*/ 54 w 180"/>
                <a:gd name="T15" fmla="*/ 188 h 195"/>
                <a:gd name="T16" fmla="*/ 38 w 180"/>
                <a:gd name="T17" fmla="*/ 179 h 195"/>
                <a:gd name="T18" fmla="*/ 25 w 180"/>
                <a:gd name="T19" fmla="*/ 168 h 195"/>
                <a:gd name="T20" fmla="*/ 5 w 180"/>
                <a:gd name="T21" fmla="*/ 137 h 195"/>
                <a:gd name="T22" fmla="*/ 1 w 180"/>
                <a:gd name="T23" fmla="*/ 119 h 195"/>
                <a:gd name="T24" fmla="*/ 0 w 180"/>
                <a:gd name="T25" fmla="*/ 97 h 195"/>
                <a:gd name="T26" fmla="*/ 5 w 180"/>
                <a:gd name="T27" fmla="*/ 64 h 195"/>
                <a:gd name="T28" fmla="*/ 10 w 180"/>
                <a:gd name="T29" fmla="*/ 47 h 195"/>
                <a:gd name="T30" fmla="*/ 21 w 180"/>
                <a:gd name="T31" fmla="*/ 33 h 195"/>
                <a:gd name="T32" fmla="*/ 34 w 180"/>
                <a:gd name="T33" fmla="*/ 20 h 195"/>
                <a:gd name="T34" fmla="*/ 51 w 180"/>
                <a:gd name="T35" fmla="*/ 9 h 195"/>
                <a:gd name="T36" fmla="*/ 71 w 180"/>
                <a:gd name="T37" fmla="*/ 2 h 195"/>
                <a:gd name="T38" fmla="*/ 93 w 180"/>
                <a:gd name="T39" fmla="*/ 0 h 195"/>
                <a:gd name="T40" fmla="*/ 107 w 180"/>
                <a:gd name="T41" fmla="*/ 2 h 195"/>
                <a:gd name="T42" fmla="*/ 122 w 180"/>
                <a:gd name="T43" fmla="*/ 4 h 195"/>
                <a:gd name="T44" fmla="*/ 149 w 180"/>
                <a:gd name="T45" fmla="*/ 16 h 195"/>
                <a:gd name="T46" fmla="*/ 160 w 180"/>
                <a:gd name="T47" fmla="*/ 26 h 195"/>
                <a:gd name="T48" fmla="*/ 167 w 180"/>
                <a:gd name="T49" fmla="*/ 36 h 195"/>
                <a:gd name="T50" fmla="*/ 178 w 180"/>
                <a:gd name="T51" fmla="*/ 68 h 195"/>
                <a:gd name="T52" fmla="*/ 160 w 180"/>
                <a:gd name="T53" fmla="*/ 68 h 195"/>
                <a:gd name="T54" fmla="*/ 151 w 180"/>
                <a:gd name="T55" fmla="*/ 46 h 195"/>
                <a:gd name="T56" fmla="*/ 146 w 180"/>
                <a:gd name="T57" fmla="*/ 36 h 195"/>
                <a:gd name="T58" fmla="*/ 136 w 180"/>
                <a:gd name="T59" fmla="*/ 29 h 195"/>
                <a:gd name="T60" fmla="*/ 116 w 180"/>
                <a:gd name="T61" fmla="*/ 20 h 195"/>
                <a:gd name="T62" fmla="*/ 105 w 180"/>
                <a:gd name="T63" fmla="*/ 18 h 195"/>
                <a:gd name="T64" fmla="*/ 93 w 180"/>
                <a:gd name="T65" fmla="*/ 18 h 195"/>
                <a:gd name="T66" fmla="*/ 62 w 180"/>
                <a:gd name="T67" fmla="*/ 24 h 195"/>
                <a:gd name="T68" fmla="*/ 40 w 180"/>
                <a:gd name="T69" fmla="*/ 38 h 195"/>
                <a:gd name="T70" fmla="*/ 31 w 180"/>
                <a:gd name="T71" fmla="*/ 49 h 195"/>
                <a:gd name="T72" fmla="*/ 20 w 180"/>
                <a:gd name="T73" fmla="*/ 78 h 195"/>
                <a:gd name="T74" fmla="*/ 20 w 180"/>
                <a:gd name="T75" fmla="*/ 97 h 195"/>
                <a:gd name="T76" fmla="*/ 23 w 180"/>
                <a:gd name="T77" fmla="*/ 128 h 195"/>
                <a:gd name="T78" fmla="*/ 29 w 180"/>
                <a:gd name="T79" fmla="*/ 141 h 195"/>
                <a:gd name="T80" fmla="*/ 36 w 180"/>
                <a:gd name="T81" fmla="*/ 153 h 195"/>
                <a:gd name="T82" fmla="*/ 60 w 180"/>
                <a:gd name="T83" fmla="*/ 172 h 195"/>
                <a:gd name="T84" fmla="*/ 74 w 180"/>
                <a:gd name="T85" fmla="*/ 175 h 195"/>
                <a:gd name="T86" fmla="*/ 93 w 180"/>
                <a:gd name="T87" fmla="*/ 177 h 195"/>
                <a:gd name="T88" fmla="*/ 120 w 180"/>
                <a:gd name="T89" fmla="*/ 173 h 195"/>
                <a:gd name="T90" fmla="*/ 140 w 180"/>
                <a:gd name="T91" fmla="*/ 162 h 195"/>
                <a:gd name="T92" fmla="*/ 147 w 180"/>
                <a:gd name="T93" fmla="*/ 153 h 195"/>
                <a:gd name="T94" fmla="*/ 158 w 180"/>
                <a:gd name="T95" fmla="*/ 133 h 195"/>
                <a:gd name="T96" fmla="*/ 180 w 180"/>
                <a:gd name="T97" fmla="*/ 12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0" h="195">
                  <a:moveTo>
                    <a:pt x="180" y="120"/>
                  </a:moveTo>
                  <a:lnTo>
                    <a:pt x="180" y="120"/>
                  </a:lnTo>
                  <a:lnTo>
                    <a:pt x="177" y="135"/>
                  </a:lnTo>
                  <a:lnTo>
                    <a:pt x="171" y="150"/>
                  </a:lnTo>
                  <a:lnTo>
                    <a:pt x="171" y="150"/>
                  </a:lnTo>
                  <a:lnTo>
                    <a:pt x="164" y="162"/>
                  </a:lnTo>
                  <a:lnTo>
                    <a:pt x="153" y="173"/>
                  </a:lnTo>
                  <a:lnTo>
                    <a:pt x="153" y="173"/>
                  </a:lnTo>
                  <a:lnTo>
                    <a:pt x="142" y="182"/>
                  </a:lnTo>
                  <a:lnTo>
                    <a:pt x="127" y="188"/>
                  </a:lnTo>
                  <a:lnTo>
                    <a:pt x="127" y="188"/>
                  </a:lnTo>
                  <a:lnTo>
                    <a:pt x="111" y="193"/>
                  </a:lnTo>
                  <a:lnTo>
                    <a:pt x="93" y="195"/>
                  </a:lnTo>
                  <a:lnTo>
                    <a:pt x="93" y="195"/>
                  </a:lnTo>
                  <a:lnTo>
                    <a:pt x="73" y="193"/>
                  </a:lnTo>
                  <a:lnTo>
                    <a:pt x="54" y="188"/>
                  </a:lnTo>
                  <a:lnTo>
                    <a:pt x="54" y="188"/>
                  </a:lnTo>
                  <a:lnTo>
                    <a:pt x="38" y="179"/>
                  </a:lnTo>
                  <a:lnTo>
                    <a:pt x="25" y="168"/>
                  </a:lnTo>
                  <a:lnTo>
                    <a:pt x="25" y="168"/>
                  </a:lnTo>
                  <a:lnTo>
                    <a:pt x="14" y="155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1" y="119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1" y="80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10" y="47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7" y="26"/>
                  </a:lnTo>
                  <a:lnTo>
                    <a:pt x="34" y="20"/>
                  </a:lnTo>
                  <a:lnTo>
                    <a:pt x="51" y="9"/>
                  </a:lnTo>
                  <a:lnTo>
                    <a:pt x="51" y="9"/>
                  </a:lnTo>
                  <a:lnTo>
                    <a:pt x="60" y="5"/>
                  </a:lnTo>
                  <a:lnTo>
                    <a:pt x="71" y="2"/>
                  </a:lnTo>
                  <a:lnTo>
                    <a:pt x="82" y="2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36" y="9"/>
                  </a:lnTo>
                  <a:lnTo>
                    <a:pt x="149" y="16"/>
                  </a:lnTo>
                  <a:lnTo>
                    <a:pt x="149" y="16"/>
                  </a:lnTo>
                  <a:lnTo>
                    <a:pt x="160" y="26"/>
                  </a:lnTo>
                  <a:lnTo>
                    <a:pt x="167" y="36"/>
                  </a:lnTo>
                  <a:lnTo>
                    <a:pt x="167" y="36"/>
                  </a:lnTo>
                  <a:lnTo>
                    <a:pt x="175" y="51"/>
                  </a:lnTo>
                  <a:lnTo>
                    <a:pt x="178" y="68"/>
                  </a:lnTo>
                  <a:lnTo>
                    <a:pt x="160" y="68"/>
                  </a:lnTo>
                  <a:lnTo>
                    <a:pt x="160" y="68"/>
                  </a:lnTo>
                  <a:lnTo>
                    <a:pt x="157" y="55"/>
                  </a:lnTo>
                  <a:lnTo>
                    <a:pt x="151" y="46"/>
                  </a:lnTo>
                  <a:lnTo>
                    <a:pt x="151" y="46"/>
                  </a:lnTo>
                  <a:lnTo>
                    <a:pt x="146" y="36"/>
                  </a:lnTo>
                  <a:lnTo>
                    <a:pt x="136" y="29"/>
                  </a:lnTo>
                  <a:lnTo>
                    <a:pt x="136" y="29"/>
                  </a:lnTo>
                  <a:lnTo>
                    <a:pt x="127" y="24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05" y="18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76" y="20"/>
                  </a:lnTo>
                  <a:lnTo>
                    <a:pt x="62" y="24"/>
                  </a:lnTo>
                  <a:lnTo>
                    <a:pt x="49" y="29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1" y="49"/>
                  </a:lnTo>
                  <a:lnTo>
                    <a:pt x="23" y="64"/>
                  </a:lnTo>
                  <a:lnTo>
                    <a:pt x="20" y="78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0" y="113"/>
                  </a:lnTo>
                  <a:lnTo>
                    <a:pt x="23" y="128"/>
                  </a:lnTo>
                  <a:lnTo>
                    <a:pt x="23" y="128"/>
                  </a:lnTo>
                  <a:lnTo>
                    <a:pt x="29" y="141"/>
                  </a:lnTo>
                  <a:lnTo>
                    <a:pt x="36" y="153"/>
                  </a:lnTo>
                  <a:lnTo>
                    <a:pt x="36" y="153"/>
                  </a:lnTo>
                  <a:lnTo>
                    <a:pt x="47" y="162"/>
                  </a:lnTo>
                  <a:lnTo>
                    <a:pt x="60" y="172"/>
                  </a:lnTo>
                  <a:lnTo>
                    <a:pt x="60" y="172"/>
                  </a:lnTo>
                  <a:lnTo>
                    <a:pt x="74" y="175"/>
                  </a:lnTo>
                  <a:lnTo>
                    <a:pt x="93" y="177"/>
                  </a:lnTo>
                  <a:lnTo>
                    <a:pt x="93" y="177"/>
                  </a:lnTo>
                  <a:lnTo>
                    <a:pt x="107" y="177"/>
                  </a:lnTo>
                  <a:lnTo>
                    <a:pt x="120" y="173"/>
                  </a:lnTo>
                  <a:lnTo>
                    <a:pt x="131" y="168"/>
                  </a:lnTo>
                  <a:lnTo>
                    <a:pt x="140" y="162"/>
                  </a:lnTo>
                  <a:lnTo>
                    <a:pt x="140" y="162"/>
                  </a:lnTo>
                  <a:lnTo>
                    <a:pt x="147" y="153"/>
                  </a:lnTo>
                  <a:lnTo>
                    <a:pt x="153" y="144"/>
                  </a:lnTo>
                  <a:lnTo>
                    <a:pt x="158" y="133"/>
                  </a:lnTo>
                  <a:lnTo>
                    <a:pt x="162" y="120"/>
                  </a:lnTo>
                  <a:lnTo>
                    <a:pt x="18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5"/>
            <p:cNvSpPr>
              <a:spLocks noEditPoints="1"/>
            </p:cNvSpPr>
            <p:nvPr userDrawn="1"/>
          </p:nvSpPr>
          <p:spPr bwMode="auto">
            <a:xfrm>
              <a:off x="1017" y="232"/>
              <a:ext cx="91" cy="92"/>
            </a:xfrm>
            <a:custGeom>
              <a:avLst/>
              <a:gdLst>
                <a:gd name="T0" fmla="*/ 137 w 181"/>
                <a:gd name="T1" fmla="*/ 128 h 185"/>
                <a:gd name="T2" fmla="*/ 44 w 181"/>
                <a:gd name="T3" fmla="*/ 128 h 185"/>
                <a:gd name="T4" fmla="*/ 20 w 181"/>
                <a:gd name="T5" fmla="*/ 185 h 185"/>
                <a:gd name="T6" fmla="*/ 0 w 181"/>
                <a:gd name="T7" fmla="*/ 185 h 185"/>
                <a:gd name="T8" fmla="*/ 80 w 181"/>
                <a:gd name="T9" fmla="*/ 0 h 185"/>
                <a:gd name="T10" fmla="*/ 102 w 181"/>
                <a:gd name="T11" fmla="*/ 0 h 185"/>
                <a:gd name="T12" fmla="*/ 181 w 181"/>
                <a:gd name="T13" fmla="*/ 185 h 185"/>
                <a:gd name="T14" fmla="*/ 161 w 181"/>
                <a:gd name="T15" fmla="*/ 185 h 185"/>
                <a:gd name="T16" fmla="*/ 137 w 181"/>
                <a:gd name="T17" fmla="*/ 128 h 185"/>
                <a:gd name="T18" fmla="*/ 91 w 181"/>
                <a:gd name="T19" fmla="*/ 19 h 185"/>
                <a:gd name="T20" fmla="*/ 51 w 181"/>
                <a:gd name="T21" fmla="*/ 112 h 185"/>
                <a:gd name="T22" fmla="*/ 129 w 181"/>
                <a:gd name="T23" fmla="*/ 112 h 185"/>
                <a:gd name="T24" fmla="*/ 91 w 181"/>
                <a:gd name="T25" fmla="*/ 1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85">
                  <a:moveTo>
                    <a:pt x="137" y="128"/>
                  </a:moveTo>
                  <a:lnTo>
                    <a:pt x="44" y="128"/>
                  </a:lnTo>
                  <a:lnTo>
                    <a:pt x="20" y="185"/>
                  </a:lnTo>
                  <a:lnTo>
                    <a:pt x="0" y="185"/>
                  </a:lnTo>
                  <a:lnTo>
                    <a:pt x="80" y="0"/>
                  </a:lnTo>
                  <a:lnTo>
                    <a:pt x="102" y="0"/>
                  </a:lnTo>
                  <a:lnTo>
                    <a:pt x="181" y="185"/>
                  </a:lnTo>
                  <a:lnTo>
                    <a:pt x="161" y="185"/>
                  </a:lnTo>
                  <a:lnTo>
                    <a:pt x="137" y="128"/>
                  </a:lnTo>
                  <a:close/>
                  <a:moveTo>
                    <a:pt x="91" y="19"/>
                  </a:moveTo>
                  <a:lnTo>
                    <a:pt x="51" y="112"/>
                  </a:lnTo>
                  <a:lnTo>
                    <a:pt x="129" y="112"/>
                  </a:lnTo>
                  <a:lnTo>
                    <a:pt x="9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76"/>
            <p:cNvSpPr>
              <a:spLocks/>
            </p:cNvSpPr>
            <p:nvPr userDrawn="1"/>
          </p:nvSpPr>
          <p:spPr bwMode="auto">
            <a:xfrm>
              <a:off x="1124" y="232"/>
              <a:ext cx="65" cy="92"/>
            </a:xfrm>
            <a:custGeom>
              <a:avLst/>
              <a:gdLst>
                <a:gd name="T0" fmla="*/ 0 w 130"/>
                <a:gd name="T1" fmla="*/ 0 h 185"/>
                <a:gd name="T2" fmla="*/ 19 w 130"/>
                <a:gd name="T3" fmla="*/ 0 h 185"/>
                <a:gd name="T4" fmla="*/ 19 w 130"/>
                <a:gd name="T5" fmla="*/ 167 h 185"/>
                <a:gd name="T6" fmla="*/ 130 w 130"/>
                <a:gd name="T7" fmla="*/ 167 h 185"/>
                <a:gd name="T8" fmla="*/ 130 w 130"/>
                <a:gd name="T9" fmla="*/ 185 h 185"/>
                <a:gd name="T10" fmla="*/ 0 w 130"/>
                <a:gd name="T11" fmla="*/ 185 h 185"/>
                <a:gd name="T12" fmla="*/ 0 w 130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85">
                  <a:moveTo>
                    <a:pt x="0" y="0"/>
                  </a:moveTo>
                  <a:lnTo>
                    <a:pt x="19" y="0"/>
                  </a:lnTo>
                  <a:lnTo>
                    <a:pt x="19" y="167"/>
                  </a:lnTo>
                  <a:lnTo>
                    <a:pt x="130" y="167"/>
                  </a:lnTo>
                  <a:lnTo>
                    <a:pt x="130" y="185"/>
                  </a:lnTo>
                  <a:lnTo>
                    <a:pt x="0" y="1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7"/>
            <p:cNvSpPr>
              <a:spLocks noEditPoints="1"/>
            </p:cNvSpPr>
            <p:nvPr userDrawn="1"/>
          </p:nvSpPr>
          <p:spPr bwMode="auto">
            <a:xfrm>
              <a:off x="1257" y="232"/>
              <a:ext cx="79" cy="91"/>
            </a:xfrm>
            <a:custGeom>
              <a:avLst/>
              <a:gdLst>
                <a:gd name="T0" fmla="*/ 0 w 157"/>
                <a:gd name="T1" fmla="*/ 0 h 183"/>
                <a:gd name="T2" fmla="*/ 95 w 157"/>
                <a:gd name="T3" fmla="*/ 0 h 183"/>
                <a:gd name="T4" fmla="*/ 95 w 157"/>
                <a:gd name="T5" fmla="*/ 0 h 183"/>
                <a:gd name="T6" fmla="*/ 110 w 157"/>
                <a:gd name="T7" fmla="*/ 0 h 183"/>
                <a:gd name="T8" fmla="*/ 120 w 157"/>
                <a:gd name="T9" fmla="*/ 4 h 183"/>
                <a:gd name="T10" fmla="*/ 131 w 157"/>
                <a:gd name="T11" fmla="*/ 8 h 183"/>
                <a:gd name="T12" fmla="*/ 141 w 157"/>
                <a:gd name="T13" fmla="*/ 13 h 183"/>
                <a:gd name="T14" fmla="*/ 141 w 157"/>
                <a:gd name="T15" fmla="*/ 13 h 183"/>
                <a:gd name="T16" fmla="*/ 148 w 157"/>
                <a:gd name="T17" fmla="*/ 21 h 183"/>
                <a:gd name="T18" fmla="*/ 152 w 157"/>
                <a:gd name="T19" fmla="*/ 30 h 183"/>
                <a:gd name="T20" fmla="*/ 155 w 157"/>
                <a:gd name="T21" fmla="*/ 41 h 183"/>
                <a:gd name="T22" fmla="*/ 157 w 157"/>
                <a:gd name="T23" fmla="*/ 53 h 183"/>
                <a:gd name="T24" fmla="*/ 157 w 157"/>
                <a:gd name="T25" fmla="*/ 53 h 183"/>
                <a:gd name="T26" fmla="*/ 155 w 157"/>
                <a:gd name="T27" fmla="*/ 64 h 183"/>
                <a:gd name="T28" fmla="*/ 152 w 157"/>
                <a:gd name="T29" fmla="*/ 77 h 183"/>
                <a:gd name="T30" fmla="*/ 148 w 157"/>
                <a:gd name="T31" fmla="*/ 86 h 183"/>
                <a:gd name="T32" fmla="*/ 141 w 157"/>
                <a:gd name="T33" fmla="*/ 95 h 183"/>
                <a:gd name="T34" fmla="*/ 141 w 157"/>
                <a:gd name="T35" fmla="*/ 95 h 183"/>
                <a:gd name="T36" fmla="*/ 131 w 157"/>
                <a:gd name="T37" fmla="*/ 101 h 183"/>
                <a:gd name="T38" fmla="*/ 122 w 157"/>
                <a:gd name="T39" fmla="*/ 106 h 183"/>
                <a:gd name="T40" fmla="*/ 110 w 157"/>
                <a:gd name="T41" fmla="*/ 110 h 183"/>
                <a:gd name="T42" fmla="*/ 97 w 157"/>
                <a:gd name="T43" fmla="*/ 110 h 183"/>
                <a:gd name="T44" fmla="*/ 27 w 157"/>
                <a:gd name="T45" fmla="*/ 110 h 183"/>
                <a:gd name="T46" fmla="*/ 27 w 157"/>
                <a:gd name="T47" fmla="*/ 183 h 183"/>
                <a:gd name="T48" fmla="*/ 0 w 157"/>
                <a:gd name="T49" fmla="*/ 183 h 183"/>
                <a:gd name="T50" fmla="*/ 0 w 157"/>
                <a:gd name="T51" fmla="*/ 0 h 183"/>
                <a:gd name="T52" fmla="*/ 93 w 157"/>
                <a:gd name="T53" fmla="*/ 86 h 183"/>
                <a:gd name="T54" fmla="*/ 93 w 157"/>
                <a:gd name="T55" fmla="*/ 86 h 183"/>
                <a:gd name="T56" fmla="*/ 102 w 157"/>
                <a:gd name="T57" fmla="*/ 86 h 183"/>
                <a:gd name="T58" fmla="*/ 110 w 157"/>
                <a:gd name="T59" fmla="*/ 84 h 183"/>
                <a:gd name="T60" fmla="*/ 115 w 157"/>
                <a:gd name="T61" fmla="*/ 81 h 183"/>
                <a:gd name="T62" fmla="*/ 120 w 157"/>
                <a:gd name="T63" fmla="*/ 77 h 183"/>
                <a:gd name="T64" fmla="*/ 120 w 157"/>
                <a:gd name="T65" fmla="*/ 77 h 183"/>
                <a:gd name="T66" fmla="*/ 124 w 157"/>
                <a:gd name="T67" fmla="*/ 73 h 183"/>
                <a:gd name="T68" fmla="*/ 126 w 157"/>
                <a:gd name="T69" fmla="*/ 66 h 183"/>
                <a:gd name="T70" fmla="*/ 128 w 157"/>
                <a:gd name="T71" fmla="*/ 61 h 183"/>
                <a:gd name="T72" fmla="*/ 130 w 157"/>
                <a:gd name="T73" fmla="*/ 53 h 183"/>
                <a:gd name="T74" fmla="*/ 130 w 157"/>
                <a:gd name="T75" fmla="*/ 53 h 183"/>
                <a:gd name="T76" fmla="*/ 128 w 157"/>
                <a:gd name="T77" fmla="*/ 46 h 183"/>
                <a:gd name="T78" fmla="*/ 126 w 157"/>
                <a:gd name="T79" fmla="*/ 41 h 183"/>
                <a:gd name="T80" fmla="*/ 124 w 157"/>
                <a:gd name="T81" fmla="*/ 35 h 183"/>
                <a:gd name="T82" fmla="*/ 120 w 157"/>
                <a:gd name="T83" fmla="*/ 31 h 183"/>
                <a:gd name="T84" fmla="*/ 120 w 157"/>
                <a:gd name="T85" fmla="*/ 31 h 183"/>
                <a:gd name="T86" fmla="*/ 117 w 157"/>
                <a:gd name="T87" fmla="*/ 28 h 183"/>
                <a:gd name="T88" fmla="*/ 111 w 157"/>
                <a:gd name="T89" fmla="*/ 26 h 183"/>
                <a:gd name="T90" fmla="*/ 104 w 157"/>
                <a:gd name="T91" fmla="*/ 24 h 183"/>
                <a:gd name="T92" fmla="*/ 99 w 157"/>
                <a:gd name="T93" fmla="*/ 24 h 183"/>
                <a:gd name="T94" fmla="*/ 27 w 157"/>
                <a:gd name="T95" fmla="*/ 24 h 183"/>
                <a:gd name="T96" fmla="*/ 27 w 157"/>
                <a:gd name="T97" fmla="*/ 86 h 183"/>
                <a:gd name="T98" fmla="*/ 93 w 157"/>
                <a:gd name="T99" fmla="*/ 8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" h="183">
                  <a:moveTo>
                    <a:pt x="0" y="0"/>
                  </a:moveTo>
                  <a:lnTo>
                    <a:pt x="95" y="0"/>
                  </a:lnTo>
                  <a:lnTo>
                    <a:pt x="95" y="0"/>
                  </a:lnTo>
                  <a:lnTo>
                    <a:pt x="110" y="0"/>
                  </a:lnTo>
                  <a:lnTo>
                    <a:pt x="120" y="4"/>
                  </a:lnTo>
                  <a:lnTo>
                    <a:pt x="131" y="8"/>
                  </a:lnTo>
                  <a:lnTo>
                    <a:pt x="141" y="13"/>
                  </a:lnTo>
                  <a:lnTo>
                    <a:pt x="141" y="13"/>
                  </a:lnTo>
                  <a:lnTo>
                    <a:pt x="148" y="21"/>
                  </a:lnTo>
                  <a:lnTo>
                    <a:pt x="152" y="30"/>
                  </a:lnTo>
                  <a:lnTo>
                    <a:pt x="155" y="41"/>
                  </a:lnTo>
                  <a:lnTo>
                    <a:pt x="157" y="53"/>
                  </a:lnTo>
                  <a:lnTo>
                    <a:pt x="157" y="53"/>
                  </a:lnTo>
                  <a:lnTo>
                    <a:pt x="155" y="64"/>
                  </a:lnTo>
                  <a:lnTo>
                    <a:pt x="152" y="77"/>
                  </a:lnTo>
                  <a:lnTo>
                    <a:pt x="148" y="86"/>
                  </a:lnTo>
                  <a:lnTo>
                    <a:pt x="141" y="95"/>
                  </a:lnTo>
                  <a:lnTo>
                    <a:pt x="141" y="95"/>
                  </a:lnTo>
                  <a:lnTo>
                    <a:pt x="131" y="101"/>
                  </a:lnTo>
                  <a:lnTo>
                    <a:pt x="122" y="106"/>
                  </a:lnTo>
                  <a:lnTo>
                    <a:pt x="110" y="110"/>
                  </a:lnTo>
                  <a:lnTo>
                    <a:pt x="97" y="110"/>
                  </a:lnTo>
                  <a:lnTo>
                    <a:pt x="27" y="110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0"/>
                  </a:lnTo>
                  <a:close/>
                  <a:moveTo>
                    <a:pt x="93" y="86"/>
                  </a:moveTo>
                  <a:lnTo>
                    <a:pt x="93" y="86"/>
                  </a:lnTo>
                  <a:lnTo>
                    <a:pt x="102" y="86"/>
                  </a:lnTo>
                  <a:lnTo>
                    <a:pt x="110" y="84"/>
                  </a:lnTo>
                  <a:lnTo>
                    <a:pt x="115" y="81"/>
                  </a:lnTo>
                  <a:lnTo>
                    <a:pt x="120" y="77"/>
                  </a:lnTo>
                  <a:lnTo>
                    <a:pt x="120" y="77"/>
                  </a:lnTo>
                  <a:lnTo>
                    <a:pt x="124" y="73"/>
                  </a:lnTo>
                  <a:lnTo>
                    <a:pt x="126" y="66"/>
                  </a:lnTo>
                  <a:lnTo>
                    <a:pt x="128" y="61"/>
                  </a:lnTo>
                  <a:lnTo>
                    <a:pt x="130" y="53"/>
                  </a:lnTo>
                  <a:lnTo>
                    <a:pt x="130" y="53"/>
                  </a:lnTo>
                  <a:lnTo>
                    <a:pt x="128" y="46"/>
                  </a:lnTo>
                  <a:lnTo>
                    <a:pt x="126" y="41"/>
                  </a:lnTo>
                  <a:lnTo>
                    <a:pt x="124" y="35"/>
                  </a:lnTo>
                  <a:lnTo>
                    <a:pt x="120" y="31"/>
                  </a:lnTo>
                  <a:lnTo>
                    <a:pt x="120" y="31"/>
                  </a:lnTo>
                  <a:lnTo>
                    <a:pt x="117" y="28"/>
                  </a:lnTo>
                  <a:lnTo>
                    <a:pt x="111" y="26"/>
                  </a:lnTo>
                  <a:lnTo>
                    <a:pt x="104" y="24"/>
                  </a:lnTo>
                  <a:lnTo>
                    <a:pt x="99" y="24"/>
                  </a:lnTo>
                  <a:lnTo>
                    <a:pt x="27" y="24"/>
                  </a:lnTo>
                  <a:lnTo>
                    <a:pt x="27" y="86"/>
                  </a:lnTo>
                  <a:lnTo>
                    <a:pt x="93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8"/>
            <p:cNvSpPr>
              <a:spLocks/>
            </p:cNvSpPr>
            <p:nvPr userDrawn="1"/>
          </p:nvSpPr>
          <p:spPr bwMode="auto">
            <a:xfrm>
              <a:off x="1227" y="232"/>
              <a:ext cx="22" cy="91"/>
            </a:xfrm>
            <a:custGeom>
              <a:avLst/>
              <a:gdLst>
                <a:gd name="T0" fmla="*/ 44 w 44"/>
                <a:gd name="T1" fmla="*/ 19 h 183"/>
                <a:gd name="T2" fmla="*/ 44 w 44"/>
                <a:gd name="T3" fmla="*/ 0 h 183"/>
                <a:gd name="T4" fmla="*/ 34 w 44"/>
                <a:gd name="T5" fmla="*/ 0 h 183"/>
                <a:gd name="T6" fmla="*/ 7 w 44"/>
                <a:gd name="T7" fmla="*/ 0 h 183"/>
                <a:gd name="T8" fmla="*/ 0 w 44"/>
                <a:gd name="T9" fmla="*/ 0 h 183"/>
                <a:gd name="T10" fmla="*/ 0 w 44"/>
                <a:gd name="T11" fmla="*/ 19 h 183"/>
                <a:gd name="T12" fmla="*/ 7 w 44"/>
                <a:gd name="T13" fmla="*/ 19 h 183"/>
                <a:gd name="T14" fmla="*/ 7 w 44"/>
                <a:gd name="T15" fmla="*/ 165 h 183"/>
                <a:gd name="T16" fmla="*/ 0 w 44"/>
                <a:gd name="T17" fmla="*/ 165 h 183"/>
                <a:gd name="T18" fmla="*/ 0 w 44"/>
                <a:gd name="T19" fmla="*/ 183 h 183"/>
                <a:gd name="T20" fmla="*/ 7 w 44"/>
                <a:gd name="T21" fmla="*/ 183 h 183"/>
                <a:gd name="T22" fmla="*/ 34 w 44"/>
                <a:gd name="T23" fmla="*/ 183 h 183"/>
                <a:gd name="T24" fmla="*/ 44 w 44"/>
                <a:gd name="T25" fmla="*/ 183 h 183"/>
                <a:gd name="T26" fmla="*/ 44 w 44"/>
                <a:gd name="T27" fmla="*/ 165 h 183"/>
                <a:gd name="T28" fmla="*/ 34 w 44"/>
                <a:gd name="T29" fmla="*/ 165 h 183"/>
                <a:gd name="T30" fmla="*/ 34 w 44"/>
                <a:gd name="T31" fmla="*/ 19 h 183"/>
                <a:gd name="T32" fmla="*/ 44 w 44"/>
                <a:gd name="T33" fmla="*/ 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183">
                  <a:moveTo>
                    <a:pt x="44" y="19"/>
                  </a:moveTo>
                  <a:lnTo>
                    <a:pt x="44" y="0"/>
                  </a:lnTo>
                  <a:lnTo>
                    <a:pt x="34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7" y="19"/>
                  </a:lnTo>
                  <a:lnTo>
                    <a:pt x="7" y="165"/>
                  </a:lnTo>
                  <a:lnTo>
                    <a:pt x="0" y="165"/>
                  </a:lnTo>
                  <a:lnTo>
                    <a:pt x="0" y="183"/>
                  </a:lnTo>
                  <a:lnTo>
                    <a:pt x="7" y="183"/>
                  </a:lnTo>
                  <a:lnTo>
                    <a:pt x="34" y="183"/>
                  </a:lnTo>
                  <a:lnTo>
                    <a:pt x="44" y="183"/>
                  </a:lnTo>
                  <a:lnTo>
                    <a:pt x="44" y="165"/>
                  </a:lnTo>
                  <a:lnTo>
                    <a:pt x="34" y="165"/>
                  </a:lnTo>
                  <a:lnTo>
                    <a:pt x="34" y="19"/>
                  </a:lnTo>
                  <a:lnTo>
                    <a:pt x="4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79"/>
            <p:cNvSpPr>
              <a:spLocks/>
            </p:cNvSpPr>
            <p:nvPr userDrawn="1"/>
          </p:nvSpPr>
          <p:spPr bwMode="auto">
            <a:xfrm>
              <a:off x="402" y="251"/>
              <a:ext cx="88" cy="103"/>
            </a:xfrm>
            <a:custGeom>
              <a:avLst/>
              <a:gdLst>
                <a:gd name="T0" fmla="*/ 170 w 176"/>
                <a:gd name="T1" fmla="*/ 138 h 206"/>
                <a:gd name="T2" fmla="*/ 148 w 176"/>
                <a:gd name="T3" fmla="*/ 138 h 206"/>
                <a:gd name="T4" fmla="*/ 126 w 176"/>
                <a:gd name="T5" fmla="*/ 5 h 206"/>
                <a:gd name="T6" fmla="*/ 126 w 176"/>
                <a:gd name="T7" fmla="*/ 5 h 206"/>
                <a:gd name="T8" fmla="*/ 125 w 176"/>
                <a:gd name="T9" fmla="*/ 2 h 206"/>
                <a:gd name="T10" fmla="*/ 121 w 176"/>
                <a:gd name="T11" fmla="*/ 0 h 206"/>
                <a:gd name="T12" fmla="*/ 121 w 176"/>
                <a:gd name="T13" fmla="*/ 0 h 206"/>
                <a:gd name="T14" fmla="*/ 115 w 176"/>
                <a:gd name="T15" fmla="*/ 2 h 206"/>
                <a:gd name="T16" fmla="*/ 114 w 176"/>
                <a:gd name="T17" fmla="*/ 5 h 206"/>
                <a:gd name="T18" fmla="*/ 83 w 176"/>
                <a:gd name="T19" fmla="*/ 168 h 206"/>
                <a:gd name="T20" fmla="*/ 59 w 176"/>
                <a:gd name="T21" fmla="*/ 69 h 206"/>
                <a:gd name="T22" fmla="*/ 59 w 176"/>
                <a:gd name="T23" fmla="*/ 69 h 206"/>
                <a:gd name="T24" fmla="*/ 57 w 176"/>
                <a:gd name="T25" fmla="*/ 65 h 206"/>
                <a:gd name="T26" fmla="*/ 53 w 176"/>
                <a:gd name="T27" fmla="*/ 64 h 206"/>
                <a:gd name="T28" fmla="*/ 53 w 176"/>
                <a:gd name="T29" fmla="*/ 64 h 206"/>
                <a:gd name="T30" fmla="*/ 48 w 176"/>
                <a:gd name="T31" fmla="*/ 65 h 206"/>
                <a:gd name="T32" fmla="*/ 46 w 176"/>
                <a:gd name="T33" fmla="*/ 69 h 206"/>
                <a:gd name="T34" fmla="*/ 30 w 176"/>
                <a:gd name="T35" fmla="*/ 137 h 206"/>
                <a:gd name="T36" fmla="*/ 8 w 176"/>
                <a:gd name="T37" fmla="*/ 137 h 206"/>
                <a:gd name="T38" fmla="*/ 8 w 176"/>
                <a:gd name="T39" fmla="*/ 137 h 206"/>
                <a:gd name="T40" fmla="*/ 2 w 176"/>
                <a:gd name="T41" fmla="*/ 138 h 206"/>
                <a:gd name="T42" fmla="*/ 0 w 176"/>
                <a:gd name="T43" fmla="*/ 144 h 206"/>
                <a:gd name="T44" fmla="*/ 0 w 176"/>
                <a:gd name="T45" fmla="*/ 144 h 206"/>
                <a:gd name="T46" fmla="*/ 2 w 176"/>
                <a:gd name="T47" fmla="*/ 148 h 206"/>
                <a:gd name="T48" fmla="*/ 8 w 176"/>
                <a:gd name="T49" fmla="*/ 149 h 206"/>
                <a:gd name="T50" fmla="*/ 35 w 176"/>
                <a:gd name="T51" fmla="*/ 149 h 206"/>
                <a:gd name="T52" fmla="*/ 35 w 176"/>
                <a:gd name="T53" fmla="*/ 149 h 206"/>
                <a:gd name="T54" fmla="*/ 39 w 176"/>
                <a:gd name="T55" fmla="*/ 149 h 206"/>
                <a:gd name="T56" fmla="*/ 41 w 176"/>
                <a:gd name="T57" fmla="*/ 146 h 206"/>
                <a:gd name="T58" fmla="*/ 53 w 176"/>
                <a:gd name="T59" fmla="*/ 98 h 206"/>
                <a:gd name="T60" fmla="*/ 77 w 176"/>
                <a:gd name="T61" fmla="*/ 201 h 206"/>
                <a:gd name="T62" fmla="*/ 77 w 176"/>
                <a:gd name="T63" fmla="*/ 201 h 206"/>
                <a:gd name="T64" fmla="*/ 81 w 176"/>
                <a:gd name="T65" fmla="*/ 204 h 206"/>
                <a:gd name="T66" fmla="*/ 84 w 176"/>
                <a:gd name="T67" fmla="*/ 206 h 206"/>
                <a:gd name="T68" fmla="*/ 84 w 176"/>
                <a:gd name="T69" fmla="*/ 206 h 206"/>
                <a:gd name="T70" fmla="*/ 84 w 176"/>
                <a:gd name="T71" fmla="*/ 206 h 206"/>
                <a:gd name="T72" fmla="*/ 88 w 176"/>
                <a:gd name="T73" fmla="*/ 204 h 206"/>
                <a:gd name="T74" fmla="*/ 90 w 176"/>
                <a:gd name="T75" fmla="*/ 201 h 206"/>
                <a:gd name="T76" fmla="*/ 119 w 176"/>
                <a:gd name="T77" fmla="*/ 45 h 206"/>
                <a:gd name="T78" fmla="*/ 136 w 176"/>
                <a:gd name="T79" fmla="*/ 146 h 206"/>
                <a:gd name="T80" fmla="*/ 136 w 176"/>
                <a:gd name="T81" fmla="*/ 146 h 206"/>
                <a:gd name="T82" fmla="*/ 137 w 176"/>
                <a:gd name="T83" fmla="*/ 149 h 206"/>
                <a:gd name="T84" fmla="*/ 143 w 176"/>
                <a:gd name="T85" fmla="*/ 151 h 206"/>
                <a:gd name="T86" fmla="*/ 170 w 176"/>
                <a:gd name="T87" fmla="*/ 151 h 206"/>
                <a:gd name="T88" fmla="*/ 170 w 176"/>
                <a:gd name="T89" fmla="*/ 151 h 206"/>
                <a:gd name="T90" fmla="*/ 174 w 176"/>
                <a:gd name="T91" fmla="*/ 149 h 206"/>
                <a:gd name="T92" fmla="*/ 176 w 176"/>
                <a:gd name="T93" fmla="*/ 144 h 206"/>
                <a:gd name="T94" fmla="*/ 176 w 176"/>
                <a:gd name="T95" fmla="*/ 144 h 206"/>
                <a:gd name="T96" fmla="*/ 174 w 176"/>
                <a:gd name="T97" fmla="*/ 140 h 206"/>
                <a:gd name="T98" fmla="*/ 170 w 176"/>
                <a:gd name="T99" fmla="*/ 138 h 206"/>
                <a:gd name="T100" fmla="*/ 170 w 176"/>
                <a:gd name="T101" fmla="*/ 13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206">
                  <a:moveTo>
                    <a:pt x="170" y="138"/>
                  </a:moveTo>
                  <a:lnTo>
                    <a:pt x="148" y="138"/>
                  </a:lnTo>
                  <a:lnTo>
                    <a:pt x="126" y="5"/>
                  </a:lnTo>
                  <a:lnTo>
                    <a:pt x="126" y="5"/>
                  </a:lnTo>
                  <a:lnTo>
                    <a:pt x="125" y="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5" y="2"/>
                  </a:lnTo>
                  <a:lnTo>
                    <a:pt x="114" y="5"/>
                  </a:lnTo>
                  <a:lnTo>
                    <a:pt x="83" y="168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57" y="65"/>
                  </a:lnTo>
                  <a:lnTo>
                    <a:pt x="53" y="64"/>
                  </a:lnTo>
                  <a:lnTo>
                    <a:pt x="53" y="64"/>
                  </a:lnTo>
                  <a:lnTo>
                    <a:pt x="48" y="65"/>
                  </a:lnTo>
                  <a:lnTo>
                    <a:pt x="46" y="69"/>
                  </a:lnTo>
                  <a:lnTo>
                    <a:pt x="30" y="137"/>
                  </a:lnTo>
                  <a:lnTo>
                    <a:pt x="8" y="137"/>
                  </a:lnTo>
                  <a:lnTo>
                    <a:pt x="8" y="137"/>
                  </a:lnTo>
                  <a:lnTo>
                    <a:pt x="2" y="138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2" y="148"/>
                  </a:lnTo>
                  <a:lnTo>
                    <a:pt x="8" y="149"/>
                  </a:lnTo>
                  <a:lnTo>
                    <a:pt x="35" y="149"/>
                  </a:lnTo>
                  <a:lnTo>
                    <a:pt x="35" y="149"/>
                  </a:lnTo>
                  <a:lnTo>
                    <a:pt x="39" y="149"/>
                  </a:lnTo>
                  <a:lnTo>
                    <a:pt x="41" y="146"/>
                  </a:lnTo>
                  <a:lnTo>
                    <a:pt x="53" y="98"/>
                  </a:lnTo>
                  <a:lnTo>
                    <a:pt x="77" y="201"/>
                  </a:lnTo>
                  <a:lnTo>
                    <a:pt x="77" y="201"/>
                  </a:lnTo>
                  <a:lnTo>
                    <a:pt x="81" y="204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88" y="204"/>
                  </a:lnTo>
                  <a:lnTo>
                    <a:pt x="90" y="201"/>
                  </a:lnTo>
                  <a:lnTo>
                    <a:pt x="119" y="45"/>
                  </a:lnTo>
                  <a:lnTo>
                    <a:pt x="136" y="146"/>
                  </a:lnTo>
                  <a:lnTo>
                    <a:pt x="136" y="146"/>
                  </a:lnTo>
                  <a:lnTo>
                    <a:pt x="137" y="149"/>
                  </a:lnTo>
                  <a:lnTo>
                    <a:pt x="143" y="151"/>
                  </a:lnTo>
                  <a:lnTo>
                    <a:pt x="170" y="151"/>
                  </a:lnTo>
                  <a:lnTo>
                    <a:pt x="170" y="151"/>
                  </a:lnTo>
                  <a:lnTo>
                    <a:pt x="174" y="149"/>
                  </a:lnTo>
                  <a:lnTo>
                    <a:pt x="176" y="144"/>
                  </a:lnTo>
                  <a:lnTo>
                    <a:pt x="176" y="144"/>
                  </a:lnTo>
                  <a:lnTo>
                    <a:pt x="174" y="140"/>
                  </a:lnTo>
                  <a:lnTo>
                    <a:pt x="170" y="138"/>
                  </a:lnTo>
                  <a:lnTo>
                    <a:pt x="170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80"/>
            <p:cNvSpPr>
              <a:spLocks/>
            </p:cNvSpPr>
            <p:nvPr userDrawn="1"/>
          </p:nvSpPr>
          <p:spPr bwMode="auto">
            <a:xfrm>
              <a:off x="352" y="208"/>
              <a:ext cx="188" cy="119"/>
            </a:xfrm>
            <a:custGeom>
              <a:avLst/>
              <a:gdLst>
                <a:gd name="T0" fmla="*/ 188 w 376"/>
                <a:gd name="T1" fmla="*/ 0 h 237"/>
                <a:gd name="T2" fmla="*/ 150 w 376"/>
                <a:gd name="T3" fmla="*/ 4 h 237"/>
                <a:gd name="T4" fmla="*/ 115 w 376"/>
                <a:gd name="T5" fmla="*/ 15 h 237"/>
                <a:gd name="T6" fmla="*/ 84 w 376"/>
                <a:gd name="T7" fmla="*/ 33 h 237"/>
                <a:gd name="T8" fmla="*/ 55 w 376"/>
                <a:gd name="T9" fmla="*/ 55 h 237"/>
                <a:gd name="T10" fmla="*/ 33 w 376"/>
                <a:gd name="T11" fmla="*/ 84 h 237"/>
                <a:gd name="T12" fmla="*/ 15 w 376"/>
                <a:gd name="T13" fmla="*/ 115 h 237"/>
                <a:gd name="T14" fmla="*/ 4 w 376"/>
                <a:gd name="T15" fmla="*/ 150 h 237"/>
                <a:gd name="T16" fmla="*/ 0 w 376"/>
                <a:gd name="T17" fmla="*/ 188 h 237"/>
                <a:gd name="T18" fmla="*/ 2 w 376"/>
                <a:gd name="T19" fmla="*/ 210 h 237"/>
                <a:gd name="T20" fmla="*/ 5 w 376"/>
                <a:gd name="T21" fmla="*/ 232 h 237"/>
                <a:gd name="T22" fmla="*/ 13 w 376"/>
                <a:gd name="T23" fmla="*/ 237 h 237"/>
                <a:gd name="T24" fmla="*/ 60 w 376"/>
                <a:gd name="T25" fmla="*/ 237 h 237"/>
                <a:gd name="T26" fmla="*/ 68 w 376"/>
                <a:gd name="T27" fmla="*/ 230 h 237"/>
                <a:gd name="T28" fmla="*/ 66 w 376"/>
                <a:gd name="T29" fmla="*/ 226 h 237"/>
                <a:gd name="T30" fmla="*/ 18 w 376"/>
                <a:gd name="T31" fmla="*/ 224 h 237"/>
                <a:gd name="T32" fmla="*/ 16 w 376"/>
                <a:gd name="T33" fmla="*/ 221 h 237"/>
                <a:gd name="T34" fmla="*/ 15 w 376"/>
                <a:gd name="T35" fmla="*/ 188 h 237"/>
                <a:gd name="T36" fmla="*/ 15 w 376"/>
                <a:gd name="T37" fmla="*/ 170 h 237"/>
                <a:gd name="T38" fmla="*/ 22 w 376"/>
                <a:gd name="T39" fmla="*/ 137 h 237"/>
                <a:gd name="T40" fmla="*/ 35 w 376"/>
                <a:gd name="T41" fmla="*/ 106 h 237"/>
                <a:gd name="T42" fmla="*/ 53 w 376"/>
                <a:gd name="T43" fmla="*/ 77 h 237"/>
                <a:gd name="T44" fmla="*/ 77 w 376"/>
                <a:gd name="T45" fmla="*/ 53 h 237"/>
                <a:gd name="T46" fmla="*/ 106 w 376"/>
                <a:gd name="T47" fmla="*/ 35 h 237"/>
                <a:gd name="T48" fmla="*/ 137 w 376"/>
                <a:gd name="T49" fmla="*/ 22 h 237"/>
                <a:gd name="T50" fmla="*/ 170 w 376"/>
                <a:gd name="T51" fmla="*/ 15 h 237"/>
                <a:gd name="T52" fmla="*/ 188 w 376"/>
                <a:gd name="T53" fmla="*/ 15 h 237"/>
                <a:gd name="T54" fmla="*/ 223 w 376"/>
                <a:gd name="T55" fmla="*/ 18 h 237"/>
                <a:gd name="T56" fmla="*/ 256 w 376"/>
                <a:gd name="T57" fmla="*/ 27 h 237"/>
                <a:gd name="T58" fmla="*/ 287 w 376"/>
                <a:gd name="T59" fmla="*/ 44 h 237"/>
                <a:gd name="T60" fmla="*/ 312 w 376"/>
                <a:gd name="T61" fmla="*/ 66 h 237"/>
                <a:gd name="T62" fmla="*/ 332 w 376"/>
                <a:gd name="T63" fmla="*/ 91 h 237"/>
                <a:gd name="T64" fmla="*/ 349 w 376"/>
                <a:gd name="T65" fmla="*/ 120 h 237"/>
                <a:gd name="T66" fmla="*/ 360 w 376"/>
                <a:gd name="T67" fmla="*/ 153 h 237"/>
                <a:gd name="T68" fmla="*/ 363 w 376"/>
                <a:gd name="T69" fmla="*/ 188 h 237"/>
                <a:gd name="T70" fmla="*/ 361 w 376"/>
                <a:gd name="T71" fmla="*/ 204 h 237"/>
                <a:gd name="T72" fmla="*/ 360 w 376"/>
                <a:gd name="T73" fmla="*/ 224 h 237"/>
                <a:gd name="T74" fmla="*/ 316 w 376"/>
                <a:gd name="T75" fmla="*/ 224 h 237"/>
                <a:gd name="T76" fmla="*/ 310 w 376"/>
                <a:gd name="T77" fmla="*/ 230 h 237"/>
                <a:gd name="T78" fmla="*/ 312 w 376"/>
                <a:gd name="T79" fmla="*/ 235 h 237"/>
                <a:gd name="T80" fmla="*/ 365 w 376"/>
                <a:gd name="T81" fmla="*/ 237 h 237"/>
                <a:gd name="T82" fmla="*/ 369 w 376"/>
                <a:gd name="T83" fmla="*/ 235 h 237"/>
                <a:gd name="T84" fmla="*/ 371 w 376"/>
                <a:gd name="T85" fmla="*/ 232 h 237"/>
                <a:gd name="T86" fmla="*/ 376 w 376"/>
                <a:gd name="T87" fmla="*/ 188 h 237"/>
                <a:gd name="T88" fmla="*/ 376 w 376"/>
                <a:gd name="T89" fmla="*/ 170 h 237"/>
                <a:gd name="T90" fmla="*/ 367 w 376"/>
                <a:gd name="T91" fmla="*/ 133 h 237"/>
                <a:gd name="T92" fmla="*/ 354 w 376"/>
                <a:gd name="T93" fmla="*/ 99 h 237"/>
                <a:gd name="T94" fmla="*/ 334 w 376"/>
                <a:gd name="T95" fmla="*/ 69 h 237"/>
                <a:gd name="T96" fmla="*/ 309 w 376"/>
                <a:gd name="T97" fmla="*/ 44 h 237"/>
                <a:gd name="T98" fmla="*/ 277 w 376"/>
                <a:gd name="T99" fmla="*/ 24 h 237"/>
                <a:gd name="T100" fmla="*/ 245 w 376"/>
                <a:gd name="T101" fmla="*/ 9 h 237"/>
                <a:gd name="T102" fmla="*/ 208 w 376"/>
                <a:gd name="T103" fmla="*/ 2 h 237"/>
                <a:gd name="T104" fmla="*/ 188 w 376"/>
                <a:gd name="T10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6" h="237">
                  <a:moveTo>
                    <a:pt x="188" y="0"/>
                  </a:moveTo>
                  <a:lnTo>
                    <a:pt x="188" y="0"/>
                  </a:lnTo>
                  <a:lnTo>
                    <a:pt x="170" y="2"/>
                  </a:lnTo>
                  <a:lnTo>
                    <a:pt x="150" y="4"/>
                  </a:lnTo>
                  <a:lnTo>
                    <a:pt x="133" y="9"/>
                  </a:lnTo>
                  <a:lnTo>
                    <a:pt x="115" y="15"/>
                  </a:lnTo>
                  <a:lnTo>
                    <a:pt x="99" y="24"/>
                  </a:lnTo>
                  <a:lnTo>
                    <a:pt x="84" y="33"/>
                  </a:lnTo>
                  <a:lnTo>
                    <a:pt x="69" y="44"/>
                  </a:lnTo>
                  <a:lnTo>
                    <a:pt x="55" y="55"/>
                  </a:lnTo>
                  <a:lnTo>
                    <a:pt x="44" y="69"/>
                  </a:lnTo>
                  <a:lnTo>
                    <a:pt x="33" y="84"/>
                  </a:lnTo>
                  <a:lnTo>
                    <a:pt x="24" y="99"/>
                  </a:lnTo>
                  <a:lnTo>
                    <a:pt x="15" y="115"/>
                  </a:lnTo>
                  <a:lnTo>
                    <a:pt x="9" y="133"/>
                  </a:lnTo>
                  <a:lnTo>
                    <a:pt x="4" y="150"/>
                  </a:lnTo>
                  <a:lnTo>
                    <a:pt x="2" y="170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2" y="210"/>
                  </a:lnTo>
                  <a:lnTo>
                    <a:pt x="5" y="232"/>
                  </a:lnTo>
                  <a:lnTo>
                    <a:pt x="5" y="232"/>
                  </a:lnTo>
                  <a:lnTo>
                    <a:pt x="7" y="235"/>
                  </a:lnTo>
                  <a:lnTo>
                    <a:pt x="13" y="237"/>
                  </a:lnTo>
                  <a:lnTo>
                    <a:pt x="60" y="237"/>
                  </a:lnTo>
                  <a:lnTo>
                    <a:pt x="60" y="237"/>
                  </a:lnTo>
                  <a:lnTo>
                    <a:pt x="66" y="235"/>
                  </a:lnTo>
                  <a:lnTo>
                    <a:pt x="68" y="230"/>
                  </a:lnTo>
                  <a:lnTo>
                    <a:pt x="68" y="230"/>
                  </a:lnTo>
                  <a:lnTo>
                    <a:pt x="66" y="226"/>
                  </a:lnTo>
                  <a:lnTo>
                    <a:pt x="60" y="224"/>
                  </a:lnTo>
                  <a:lnTo>
                    <a:pt x="18" y="224"/>
                  </a:lnTo>
                  <a:lnTo>
                    <a:pt x="16" y="221"/>
                  </a:lnTo>
                  <a:lnTo>
                    <a:pt x="16" y="221"/>
                  </a:lnTo>
                  <a:lnTo>
                    <a:pt x="15" y="204"/>
                  </a:lnTo>
                  <a:lnTo>
                    <a:pt x="15" y="188"/>
                  </a:lnTo>
                  <a:lnTo>
                    <a:pt x="15" y="188"/>
                  </a:lnTo>
                  <a:lnTo>
                    <a:pt x="15" y="170"/>
                  </a:lnTo>
                  <a:lnTo>
                    <a:pt x="18" y="153"/>
                  </a:lnTo>
                  <a:lnTo>
                    <a:pt x="22" y="137"/>
                  </a:lnTo>
                  <a:lnTo>
                    <a:pt x="27" y="120"/>
                  </a:lnTo>
                  <a:lnTo>
                    <a:pt x="35" y="106"/>
                  </a:lnTo>
                  <a:lnTo>
                    <a:pt x="44" y="91"/>
                  </a:lnTo>
                  <a:lnTo>
                    <a:pt x="53" y="77"/>
                  </a:lnTo>
                  <a:lnTo>
                    <a:pt x="66" y="66"/>
                  </a:lnTo>
                  <a:lnTo>
                    <a:pt x="77" y="53"/>
                  </a:lnTo>
                  <a:lnTo>
                    <a:pt x="91" y="44"/>
                  </a:lnTo>
                  <a:lnTo>
                    <a:pt x="106" y="35"/>
                  </a:lnTo>
                  <a:lnTo>
                    <a:pt x="120" y="27"/>
                  </a:lnTo>
                  <a:lnTo>
                    <a:pt x="137" y="22"/>
                  </a:lnTo>
                  <a:lnTo>
                    <a:pt x="153" y="18"/>
                  </a:lnTo>
                  <a:lnTo>
                    <a:pt x="170" y="15"/>
                  </a:lnTo>
                  <a:lnTo>
                    <a:pt x="188" y="15"/>
                  </a:lnTo>
                  <a:lnTo>
                    <a:pt x="188" y="15"/>
                  </a:lnTo>
                  <a:lnTo>
                    <a:pt x="206" y="15"/>
                  </a:lnTo>
                  <a:lnTo>
                    <a:pt x="223" y="18"/>
                  </a:lnTo>
                  <a:lnTo>
                    <a:pt x="241" y="22"/>
                  </a:lnTo>
                  <a:lnTo>
                    <a:pt x="256" y="27"/>
                  </a:lnTo>
                  <a:lnTo>
                    <a:pt x="272" y="35"/>
                  </a:lnTo>
                  <a:lnTo>
                    <a:pt x="287" y="44"/>
                  </a:lnTo>
                  <a:lnTo>
                    <a:pt x="299" y="53"/>
                  </a:lnTo>
                  <a:lnTo>
                    <a:pt x="312" y="66"/>
                  </a:lnTo>
                  <a:lnTo>
                    <a:pt x="323" y="77"/>
                  </a:lnTo>
                  <a:lnTo>
                    <a:pt x="332" y="91"/>
                  </a:lnTo>
                  <a:lnTo>
                    <a:pt x="341" y="106"/>
                  </a:lnTo>
                  <a:lnTo>
                    <a:pt x="349" y="120"/>
                  </a:lnTo>
                  <a:lnTo>
                    <a:pt x="354" y="137"/>
                  </a:lnTo>
                  <a:lnTo>
                    <a:pt x="360" y="153"/>
                  </a:lnTo>
                  <a:lnTo>
                    <a:pt x="361" y="170"/>
                  </a:lnTo>
                  <a:lnTo>
                    <a:pt x="363" y="188"/>
                  </a:lnTo>
                  <a:lnTo>
                    <a:pt x="363" y="188"/>
                  </a:lnTo>
                  <a:lnTo>
                    <a:pt x="361" y="204"/>
                  </a:lnTo>
                  <a:lnTo>
                    <a:pt x="360" y="221"/>
                  </a:lnTo>
                  <a:lnTo>
                    <a:pt x="360" y="224"/>
                  </a:lnTo>
                  <a:lnTo>
                    <a:pt x="316" y="224"/>
                  </a:lnTo>
                  <a:lnTo>
                    <a:pt x="316" y="224"/>
                  </a:lnTo>
                  <a:lnTo>
                    <a:pt x="312" y="226"/>
                  </a:lnTo>
                  <a:lnTo>
                    <a:pt x="310" y="230"/>
                  </a:lnTo>
                  <a:lnTo>
                    <a:pt x="310" y="230"/>
                  </a:lnTo>
                  <a:lnTo>
                    <a:pt x="312" y="235"/>
                  </a:lnTo>
                  <a:lnTo>
                    <a:pt x="316" y="237"/>
                  </a:lnTo>
                  <a:lnTo>
                    <a:pt x="365" y="237"/>
                  </a:lnTo>
                  <a:lnTo>
                    <a:pt x="365" y="237"/>
                  </a:lnTo>
                  <a:lnTo>
                    <a:pt x="369" y="235"/>
                  </a:lnTo>
                  <a:lnTo>
                    <a:pt x="371" y="232"/>
                  </a:lnTo>
                  <a:lnTo>
                    <a:pt x="371" y="232"/>
                  </a:lnTo>
                  <a:lnTo>
                    <a:pt x="374" y="210"/>
                  </a:lnTo>
                  <a:lnTo>
                    <a:pt x="376" y="188"/>
                  </a:lnTo>
                  <a:lnTo>
                    <a:pt x="376" y="188"/>
                  </a:lnTo>
                  <a:lnTo>
                    <a:pt x="376" y="170"/>
                  </a:lnTo>
                  <a:lnTo>
                    <a:pt x="372" y="150"/>
                  </a:lnTo>
                  <a:lnTo>
                    <a:pt x="367" y="133"/>
                  </a:lnTo>
                  <a:lnTo>
                    <a:pt x="361" y="115"/>
                  </a:lnTo>
                  <a:lnTo>
                    <a:pt x="354" y="99"/>
                  </a:lnTo>
                  <a:lnTo>
                    <a:pt x="343" y="84"/>
                  </a:lnTo>
                  <a:lnTo>
                    <a:pt x="334" y="69"/>
                  </a:lnTo>
                  <a:lnTo>
                    <a:pt x="321" y="55"/>
                  </a:lnTo>
                  <a:lnTo>
                    <a:pt x="309" y="44"/>
                  </a:lnTo>
                  <a:lnTo>
                    <a:pt x="294" y="33"/>
                  </a:lnTo>
                  <a:lnTo>
                    <a:pt x="277" y="24"/>
                  </a:lnTo>
                  <a:lnTo>
                    <a:pt x="261" y="15"/>
                  </a:lnTo>
                  <a:lnTo>
                    <a:pt x="245" y="9"/>
                  </a:lnTo>
                  <a:lnTo>
                    <a:pt x="226" y="4"/>
                  </a:lnTo>
                  <a:lnTo>
                    <a:pt x="208" y="2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096400" y="1481138"/>
            <a:ext cx="5536800" cy="4832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3" name="그림 개체 틀 4"/>
          <p:cNvSpPr>
            <a:spLocks noGrp="1"/>
          </p:cNvSpPr>
          <p:nvPr>
            <p:ph type="pic" sz="quarter" idx="11"/>
          </p:nvPr>
        </p:nvSpPr>
        <p:spPr>
          <a:xfrm>
            <a:off x="558800" y="1495425"/>
            <a:ext cx="5536800" cy="4862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4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C61-0914-406F-A74F-1AE10607382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7E0E-1D43-4758-B52D-5B6C89CA5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979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C61-0914-406F-A74F-1AE10607382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7E0E-1D43-4758-B52D-5B6C89CA5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C61-0914-406F-A74F-1AE10607382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7E0E-1D43-4758-B52D-5B6C89CA5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96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C61-0914-406F-A74F-1AE10607382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7E0E-1D43-4758-B52D-5B6C89CA5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4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C61-0914-406F-A74F-1AE10607382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7E0E-1D43-4758-B52D-5B6C89CA5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4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C61-0914-406F-A74F-1AE10607382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7E0E-1D43-4758-B52D-5B6C89CA5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71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F217965B-EF20-4732-ADEA-094D27F36BB4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43046"/>
          </a:solidFill>
          <a:ln>
            <a:noFill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C61-0914-406F-A74F-1AE10607382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7E0E-1D43-4758-B52D-5B6C89CA5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6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4304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>
            <a:off x="5347257" y="0"/>
            <a:ext cx="6841568" cy="6858000"/>
            <a:chOff x="3595688" y="-704850"/>
            <a:chExt cx="8593137" cy="8613776"/>
          </a:xfrm>
        </p:grpSpPr>
        <p:sp>
          <p:nvSpPr>
            <p:cNvPr id="43" name="Freeform 5"/>
            <p:cNvSpPr>
              <a:spLocks/>
            </p:cNvSpPr>
            <p:nvPr userDrawn="1"/>
          </p:nvSpPr>
          <p:spPr bwMode="auto">
            <a:xfrm>
              <a:off x="5219700" y="-704850"/>
              <a:ext cx="6969125" cy="8613775"/>
            </a:xfrm>
            <a:custGeom>
              <a:avLst/>
              <a:gdLst>
                <a:gd name="T0" fmla="*/ 0 w 4390"/>
                <a:gd name="T1" fmla="*/ 0 h 5426"/>
                <a:gd name="T2" fmla="*/ 4390 w 4390"/>
                <a:gd name="T3" fmla="*/ 0 h 5426"/>
                <a:gd name="T4" fmla="*/ 4390 w 4390"/>
                <a:gd name="T5" fmla="*/ 5426 h 5426"/>
                <a:gd name="T6" fmla="*/ 3038 w 4390"/>
                <a:gd name="T7" fmla="*/ 5426 h 5426"/>
                <a:gd name="T8" fmla="*/ 0 w 4390"/>
                <a:gd name="T9" fmla="*/ 0 h 5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0" h="5426">
                  <a:moveTo>
                    <a:pt x="0" y="0"/>
                  </a:moveTo>
                  <a:lnTo>
                    <a:pt x="4390" y="0"/>
                  </a:lnTo>
                  <a:lnTo>
                    <a:pt x="4390" y="5426"/>
                  </a:lnTo>
                  <a:lnTo>
                    <a:pt x="3038" y="5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4" name="Freeform 6"/>
            <p:cNvSpPr>
              <a:spLocks/>
            </p:cNvSpPr>
            <p:nvPr userDrawn="1"/>
          </p:nvSpPr>
          <p:spPr bwMode="auto">
            <a:xfrm>
              <a:off x="3595688" y="2398713"/>
              <a:ext cx="6211888" cy="5510213"/>
            </a:xfrm>
            <a:custGeom>
              <a:avLst/>
              <a:gdLst>
                <a:gd name="T0" fmla="*/ 1935 w 3913"/>
                <a:gd name="T1" fmla="*/ 0 h 3471"/>
                <a:gd name="T2" fmla="*/ 3913 w 3913"/>
                <a:gd name="T3" fmla="*/ 3471 h 3471"/>
                <a:gd name="T4" fmla="*/ 0 w 3913"/>
                <a:gd name="T5" fmla="*/ 3471 h 3471"/>
                <a:gd name="T6" fmla="*/ 1935 w 3913"/>
                <a:gd name="T7" fmla="*/ 0 h 3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3" h="3471">
                  <a:moveTo>
                    <a:pt x="1935" y="0"/>
                  </a:moveTo>
                  <a:lnTo>
                    <a:pt x="3913" y="3471"/>
                  </a:lnTo>
                  <a:lnTo>
                    <a:pt x="0" y="347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13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0" name="직사각형 29"/>
          <p:cNvSpPr/>
          <p:nvPr userDrawn="1"/>
        </p:nvSpPr>
        <p:spPr>
          <a:xfrm>
            <a:off x="419100" y="444806"/>
            <a:ext cx="11353800" cy="59683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51200" y="3918729"/>
            <a:ext cx="5689600" cy="565453"/>
          </a:xfrm>
        </p:spPr>
        <p:txBody>
          <a:bodyPr anchor="t">
            <a:normAutofit/>
          </a:bodyPr>
          <a:lstStyle>
            <a:lvl1pPr algn="ctr"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51200" y="4677766"/>
            <a:ext cx="5689600" cy="125419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81" y="1862428"/>
            <a:ext cx="1639638" cy="1565854"/>
          </a:xfrm>
          <a:prstGeom prst="rect">
            <a:avLst/>
          </a:prstGeom>
        </p:spPr>
      </p:pic>
      <p:cxnSp>
        <p:nvCxnSpPr>
          <p:cNvPr id="36" name="직선 연결선 35"/>
          <p:cNvCxnSpPr/>
          <p:nvPr userDrawn="1"/>
        </p:nvCxnSpPr>
        <p:spPr>
          <a:xfrm>
            <a:off x="3251200" y="3621866"/>
            <a:ext cx="565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7434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C61-0914-406F-A74F-1AE10607382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7E0E-1D43-4758-B52D-5B6C89CA5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41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C61-0914-406F-A74F-1AE10607382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7E0E-1D43-4758-B52D-5B6C89CA5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96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C61-0914-406F-A74F-1AE10607382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7E0E-1D43-4758-B52D-5B6C89CA5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37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C61-0914-406F-A74F-1AE10607382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7E0E-1D43-4758-B52D-5B6C89CA5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5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5347257" y="0"/>
            <a:ext cx="6841568" cy="6858000"/>
            <a:chOff x="3595688" y="-704850"/>
            <a:chExt cx="8593137" cy="8613776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219700" y="-704850"/>
              <a:ext cx="6969125" cy="8613775"/>
            </a:xfrm>
            <a:custGeom>
              <a:avLst/>
              <a:gdLst>
                <a:gd name="T0" fmla="*/ 0 w 4390"/>
                <a:gd name="T1" fmla="*/ 0 h 5426"/>
                <a:gd name="T2" fmla="*/ 4390 w 4390"/>
                <a:gd name="T3" fmla="*/ 0 h 5426"/>
                <a:gd name="T4" fmla="*/ 4390 w 4390"/>
                <a:gd name="T5" fmla="*/ 5426 h 5426"/>
                <a:gd name="T6" fmla="*/ 3038 w 4390"/>
                <a:gd name="T7" fmla="*/ 5426 h 5426"/>
                <a:gd name="T8" fmla="*/ 0 w 4390"/>
                <a:gd name="T9" fmla="*/ 0 h 5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0" h="5426">
                  <a:moveTo>
                    <a:pt x="0" y="0"/>
                  </a:moveTo>
                  <a:lnTo>
                    <a:pt x="4390" y="0"/>
                  </a:lnTo>
                  <a:lnTo>
                    <a:pt x="4390" y="5426"/>
                  </a:lnTo>
                  <a:lnTo>
                    <a:pt x="3038" y="5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9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595688" y="2398713"/>
              <a:ext cx="6211888" cy="5510213"/>
            </a:xfrm>
            <a:custGeom>
              <a:avLst/>
              <a:gdLst>
                <a:gd name="T0" fmla="*/ 1935 w 3913"/>
                <a:gd name="T1" fmla="*/ 0 h 3471"/>
                <a:gd name="T2" fmla="*/ 3913 w 3913"/>
                <a:gd name="T3" fmla="*/ 3471 h 3471"/>
                <a:gd name="T4" fmla="*/ 0 w 3913"/>
                <a:gd name="T5" fmla="*/ 3471 h 3471"/>
                <a:gd name="T6" fmla="*/ 1935 w 3913"/>
                <a:gd name="T7" fmla="*/ 0 h 3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3" h="3471">
                  <a:moveTo>
                    <a:pt x="1935" y="0"/>
                  </a:moveTo>
                  <a:lnTo>
                    <a:pt x="3913" y="3471"/>
                  </a:lnTo>
                  <a:lnTo>
                    <a:pt x="0" y="347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143046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8800" y="1528763"/>
            <a:ext cx="6078266" cy="1138237"/>
          </a:xfrm>
        </p:spPr>
        <p:txBody>
          <a:bodyPr anchor="t">
            <a:normAutofit/>
          </a:bodyPr>
          <a:lstStyle>
            <a:lvl1pPr algn="l"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8800" y="2774156"/>
            <a:ext cx="6078266" cy="5024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561977"/>
            <a:ext cx="1561830" cy="231812"/>
          </a:xfrm>
          <a:prstGeom prst="rect">
            <a:avLst/>
          </a:prstGeom>
        </p:spPr>
      </p:pic>
      <p:sp>
        <p:nvSpPr>
          <p:cNvPr id="29" name="텍스트 개체 틀 28"/>
          <p:cNvSpPr>
            <a:spLocks noGrp="1"/>
          </p:cNvSpPr>
          <p:nvPr>
            <p:ph type="body" sz="quarter" idx="14"/>
          </p:nvPr>
        </p:nvSpPr>
        <p:spPr>
          <a:xfrm>
            <a:off x="558800" y="3383756"/>
            <a:ext cx="6078266" cy="15494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4190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4304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5347257" y="0"/>
            <a:ext cx="6841568" cy="6858000"/>
            <a:chOff x="3595688" y="-704850"/>
            <a:chExt cx="8593137" cy="8613776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219700" y="-704850"/>
              <a:ext cx="6969125" cy="8613775"/>
            </a:xfrm>
            <a:custGeom>
              <a:avLst/>
              <a:gdLst>
                <a:gd name="T0" fmla="*/ 0 w 4390"/>
                <a:gd name="T1" fmla="*/ 0 h 5426"/>
                <a:gd name="T2" fmla="*/ 4390 w 4390"/>
                <a:gd name="T3" fmla="*/ 0 h 5426"/>
                <a:gd name="T4" fmla="*/ 4390 w 4390"/>
                <a:gd name="T5" fmla="*/ 5426 h 5426"/>
                <a:gd name="T6" fmla="*/ 3038 w 4390"/>
                <a:gd name="T7" fmla="*/ 5426 h 5426"/>
                <a:gd name="T8" fmla="*/ 0 w 4390"/>
                <a:gd name="T9" fmla="*/ 0 h 5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0" h="5426">
                  <a:moveTo>
                    <a:pt x="0" y="0"/>
                  </a:moveTo>
                  <a:lnTo>
                    <a:pt x="4390" y="0"/>
                  </a:lnTo>
                  <a:lnTo>
                    <a:pt x="4390" y="5426"/>
                  </a:lnTo>
                  <a:lnTo>
                    <a:pt x="3038" y="5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595688" y="2398713"/>
              <a:ext cx="6211888" cy="5510213"/>
            </a:xfrm>
            <a:custGeom>
              <a:avLst/>
              <a:gdLst>
                <a:gd name="T0" fmla="*/ 1935 w 3913"/>
                <a:gd name="T1" fmla="*/ 0 h 3471"/>
                <a:gd name="T2" fmla="*/ 3913 w 3913"/>
                <a:gd name="T3" fmla="*/ 3471 h 3471"/>
                <a:gd name="T4" fmla="*/ 0 w 3913"/>
                <a:gd name="T5" fmla="*/ 3471 h 3471"/>
                <a:gd name="T6" fmla="*/ 1935 w 3913"/>
                <a:gd name="T7" fmla="*/ 0 h 3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3" h="3471">
                  <a:moveTo>
                    <a:pt x="1935" y="0"/>
                  </a:moveTo>
                  <a:lnTo>
                    <a:pt x="3913" y="3471"/>
                  </a:lnTo>
                  <a:lnTo>
                    <a:pt x="0" y="347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13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8800" y="1528763"/>
            <a:ext cx="6078266" cy="1138237"/>
          </a:xfrm>
        </p:spPr>
        <p:txBody>
          <a:bodyPr anchor="t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8800" y="2774156"/>
            <a:ext cx="6078266" cy="5024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4"/>
          </p:nvPr>
        </p:nvSpPr>
        <p:spPr>
          <a:xfrm>
            <a:off x="558800" y="3383756"/>
            <a:ext cx="6078266" cy="1549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23" name="Group 18"/>
          <p:cNvGrpSpPr>
            <a:grpSpLocks noChangeAspect="1"/>
          </p:cNvGrpSpPr>
          <p:nvPr userDrawn="1"/>
        </p:nvGrpSpPr>
        <p:grpSpPr bwMode="auto">
          <a:xfrm>
            <a:off x="558800" y="561975"/>
            <a:ext cx="1562100" cy="231775"/>
            <a:chOff x="352" y="354"/>
            <a:chExt cx="984" cy="146"/>
          </a:xfrm>
          <a:solidFill>
            <a:schemeClr val="bg1"/>
          </a:solidFill>
        </p:grpSpPr>
        <p:sp>
          <p:nvSpPr>
            <p:cNvPr id="27" name="Freeform 19"/>
            <p:cNvSpPr>
              <a:spLocks/>
            </p:cNvSpPr>
            <p:nvPr userDrawn="1"/>
          </p:nvSpPr>
          <p:spPr bwMode="auto">
            <a:xfrm>
              <a:off x="566" y="378"/>
              <a:ext cx="104" cy="92"/>
            </a:xfrm>
            <a:custGeom>
              <a:avLst/>
              <a:gdLst>
                <a:gd name="T0" fmla="*/ 183 w 208"/>
                <a:gd name="T1" fmla="*/ 0 h 185"/>
                <a:gd name="T2" fmla="*/ 208 w 208"/>
                <a:gd name="T3" fmla="*/ 0 h 185"/>
                <a:gd name="T4" fmla="*/ 208 w 208"/>
                <a:gd name="T5" fmla="*/ 185 h 185"/>
                <a:gd name="T6" fmla="*/ 190 w 208"/>
                <a:gd name="T7" fmla="*/ 185 h 185"/>
                <a:gd name="T8" fmla="*/ 190 w 208"/>
                <a:gd name="T9" fmla="*/ 26 h 185"/>
                <a:gd name="T10" fmla="*/ 190 w 208"/>
                <a:gd name="T11" fmla="*/ 26 h 185"/>
                <a:gd name="T12" fmla="*/ 113 w 208"/>
                <a:gd name="T13" fmla="*/ 185 h 185"/>
                <a:gd name="T14" fmla="*/ 95 w 208"/>
                <a:gd name="T15" fmla="*/ 185 h 185"/>
                <a:gd name="T16" fmla="*/ 18 w 208"/>
                <a:gd name="T17" fmla="*/ 24 h 185"/>
                <a:gd name="T18" fmla="*/ 18 w 208"/>
                <a:gd name="T19" fmla="*/ 24 h 185"/>
                <a:gd name="T20" fmla="*/ 18 w 208"/>
                <a:gd name="T21" fmla="*/ 185 h 185"/>
                <a:gd name="T22" fmla="*/ 0 w 208"/>
                <a:gd name="T23" fmla="*/ 185 h 185"/>
                <a:gd name="T24" fmla="*/ 0 w 208"/>
                <a:gd name="T25" fmla="*/ 0 h 185"/>
                <a:gd name="T26" fmla="*/ 26 w 208"/>
                <a:gd name="T27" fmla="*/ 0 h 185"/>
                <a:gd name="T28" fmla="*/ 104 w 208"/>
                <a:gd name="T29" fmla="*/ 161 h 185"/>
                <a:gd name="T30" fmla="*/ 183 w 208"/>
                <a:gd name="T3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185">
                  <a:moveTo>
                    <a:pt x="183" y="0"/>
                  </a:moveTo>
                  <a:lnTo>
                    <a:pt x="208" y="0"/>
                  </a:lnTo>
                  <a:lnTo>
                    <a:pt x="208" y="185"/>
                  </a:lnTo>
                  <a:lnTo>
                    <a:pt x="190" y="185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13" y="185"/>
                  </a:lnTo>
                  <a:lnTo>
                    <a:pt x="95" y="185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85"/>
                  </a:lnTo>
                  <a:lnTo>
                    <a:pt x="0" y="18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104" y="161"/>
                  </a:lnTo>
                  <a:lnTo>
                    <a:pt x="1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"/>
            <p:cNvSpPr>
              <a:spLocks/>
            </p:cNvSpPr>
            <p:nvPr userDrawn="1"/>
          </p:nvSpPr>
          <p:spPr bwMode="auto">
            <a:xfrm>
              <a:off x="696" y="378"/>
              <a:ext cx="71" cy="92"/>
            </a:xfrm>
            <a:custGeom>
              <a:avLst/>
              <a:gdLst>
                <a:gd name="T0" fmla="*/ 0 w 143"/>
                <a:gd name="T1" fmla="*/ 0 h 185"/>
                <a:gd name="T2" fmla="*/ 141 w 143"/>
                <a:gd name="T3" fmla="*/ 0 h 185"/>
                <a:gd name="T4" fmla="*/ 141 w 143"/>
                <a:gd name="T5" fmla="*/ 17 h 185"/>
                <a:gd name="T6" fmla="*/ 19 w 143"/>
                <a:gd name="T7" fmla="*/ 17 h 185"/>
                <a:gd name="T8" fmla="*/ 19 w 143"/>
                <a:gd name="T9" fmla="*/ 81 h 185"/>
                <a:gd name="T10" fmla="*/ 135 w 143"/>
                <a:gd name="T11" fmla="*/ 81 h 185"/>
                <a:gd name="T12" fmla="*/ 135 w 143"/>
                <a:gd name="T13" fmla="*/ 97 h 185"/>
                <a:gd name="T14" fmla="*/ 19 w 143"/>
                <a:gd name="T15" fmla="*/ 97 h 185"/>
                <a:gd name="T16" fmla="*/ 19 w 143"/>
                <a:gd name="T17" fmla="*/ 167 h 185"/>
                <a:gd name="T18" fmla="*/ 143 w 143"/>
                <a:gd name="T19" fmla="*/ 167 h 185"/>
                <a:gd name="T20" fmla="*/ 143 w 143"/>
                <a:gd name="T21" fmla="*/ 185 h 185"/>
                <a:gd name="T22" fmla="*/ 0 w 143"/>
                <a:gd name="T23" fmla="*/ 185 h 185"/>
                <a:gd name="T24" fmla="*/ 0 w 143"/>
                <a:gd name="T2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85">
                  <a:moveTo>
                    <a:pt x="0" y="0"/>
                  </a:moveTo>
                  <a:lnTo>
                    <a:pt x="141" y="0"/>
                  </a:lnTo>
                  <a:lnTo>
                    <a:pt x="141" y="17"/>
                  </a:lnTo>
                  <a:lnTo>
                    <a:pt x="19" y="17"/>
                  </a:lnTo>
                  <a:lnTo>
                    <a:pt x="19" y="81"/>
                  </a:lnTo>
                  <a:lnTo>
                    <a:pt x="135" y="81"/>
                  </a:lnTo>
                  <a:lnTo>
                    <a:pt x="135" y="97"/>
                  </a:lnTo>
                  <a:lnTo>
                    <a:pt x="19" y="97"/>
                  </a:lnTo>
                  <a:lnTo>
                    <a:pt x="19" y="167"/>
                  </a:lnTo>
                  <a:lnTo>
                    <a:pt x="143" y="167"/>
                  </a:lnTo>
                  <a:lnTo>
                    <a:pt x="143" y="185"/>
                  </a:lnTo>
                  <a:lnTo>
                    <a:pt x="0" y="1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"/>
            <p:cNvSpPr>
              <a:spLocks noEditPoints="1"/>
            </p:cNvSpPr>
            <p:nvPr userDrawn="1"/>
          </p:nvSpPr>
          <p:spPr bwMode="auto">
            <a:xfrm>
              <a:off x="787" y="378"/>
              <a:ext cx="83" cy="92"/>
            </a:xfrm>
            <a:custGeom>
              <a:avLst/>
              <a:gdLst>
                <a:gd name="T0" fmla="*/ 0 w 164"/>
                <a:gd name="T1" fmla="*/ 0 h 185"/>
                <a:gd name="T2" fmla="*/ 86 w 164"/>
                <a:gd name="T3" fmla="*/ 0 h 185"/>
                <a:gd name="T4" fmla="*/ 86 w 164"/>
                <a:gd name="T5" fmla="*/ 0 h 185"/>
                <a:gd name="T6" fmla="*/ 104 w 164"/>
                <a:gd name="T7" fmla="*/ 2 h 185"/>
                <a:gd name="T8" fmla="*/ 118 w 164"/>
                <a:gd name="T9" fmla="*/ 6 h 185"/>
                <a:gd name="T10" fmla="*/ 133 w 164"/>
                <a:gd name="T11" fmla="*/ 13 h 185"/>
                <a:gd name="T12" fmla="*/ 144 w 164"/>
                <a:gd name="T13" fmla="*/ 24 h 185"/>
                <a:gd name="T14" fmla="*/ 144 w 164"/>
                <a:gd name="T15" fmla="*/ 24 h 185"/>
                <a:gd name="T16" fmla="*/ 151 w 164"/>
                <a:gd name="T17" fmla="*/ 37 h 185"/>
                <a:gd name="T18" fmla="*/ 159 w 164"/>
                <a:gd name="T19" fmla="*/ 53 h 185"/>
                <a:gd name="T20" fmla="*/ 162 w 164"/>
                <a:gd name="T21" fmla="*/ 72 h 185"/>
                <a:gd name="T22" fmla="*/ 164 w 164"/>
                <a:gd name="T23" fmla="*/ 92 h 185"/>
                <a:gd name="T24" fmla="*/ 164 w 164"/>
                <a:gd name="T25" fmla="*/ 92 h 185"/>
                <a:gd name="T26" fmla="*/ 162 w 164"/>
                <a:gd name="T27" fmla="*/ 112 h 185"/>
                <a:gd name="T28" fmla="*/ 159 w 164"/>
                <a:gd name="T29" fmla="*/ 128 h 185"/>
                <a:gd name="T30" fmla="*/ 159 w 164"/>
                <a:gd name="T31" fmla="*/ 128 h 185"/>
                <a:gd name="T32" fmla="*/ 153 w 164"/>
                <a:gd name="T33" fmla="*/ 145 h 185"/>
                <a:gd name="T34" fmla="*/ 144 w 164"/>
                <a:gd name="T35" fmla="*/ 159 h 185"/>
                <a:gd name="T36" fmla="*/ 144 w 164"/>
                <a:gd name="T37" fmla="*/ 159 h 185"/>
                <a:gd name="T38" fmla="*/ 133 w 164"/>
                <a:gd name="T39" fmla="*/ 170 h 185"/>
                <a:gd name="T40" fmla="*/ 120 w 164"/>
                <a:gd name="T41" fmla="*/ 177 h 185"/>
                <a:gd name="T42" fmla="*/ 120 w 164"/>
                <a:gd name="T43" fmla="*/ 177 h 185"/>
                <a:gd name="T44" fmla="*/ 106 w 164"/>
                <a:gd name="T45" fmla="*/ 183 h 185"/>
                <a:gd name="T46" fmla="*/ 87 w 164"/>
                <a:gd name="T47" fmla="*/ 185 h 185"/>
                <a:gd name="T48" fmla="*/ 0 w 164"/>
                <a:gd name="T49" fmla="*/ 185 h 185"/>
                <a:gd name="T50" fmla="*/ 0 w 164"/>
                <a:gd name="T51" fmla="*/ 0 h 185"/>
                <a:gd name="T52" fmla="*/ 18 w 164"/>
                <a:gd name="T53" fmla="*/ 167 h 185"/>
                <a:gd name="T54" fmla="*/ 86 w 164"/>
                <a:gd name="T55" fmla="*/ 167 h 185"/>
                <a:gd name="T56" fmla="*/ 86 w 164"/>
                <a:gd name="T57" fmla="*/ 167 h 185"/>
                <a:gd name="T58" fmla="*/ 97 w 164"/>
                <a:gd name="T59" fmla="*/ 167 h 185"/>
                <a:gd name="T60" fmla="*/ 108 w 164"/>
                <a:gd name="T61" fmla="*/ 163 h 185"/>
                <a:gd name="T62" fmla="*/ 108 w 164"/>
                <a:gd name="T63" fmla="*/ 163 h 185"/>
                <a:gd name="T64" fmla="*/ 118 w 164"/>
                <a:gd name="T65" fmla="*/ 159 h 185"/>
                <a:gd name="T66" fmla="*/ 126 w 164"/>
                <a:gd name="T67" fmla="*/ 150 h 185"/>
                <a:gd name="T68" fmla="*/ 126 w 164"/>
                <a:gd name="T69" fmla="*/ 150 h 185"/>
                <a:gd name="T70" fmla="*/ 133 w 164"/>
                <a:gd name="T71" fmla="*/ 141 h 185"/>
                <a:gd name="T72" fmla="*/ 139 w 164"/>
                <a:gd name="T73" fmla="*/ 128 h 185"/>
                <a:gd name="T74" fmla="*/ 139 w 164"/>
                <a:gd name="T75" fmla="*/ 128 h 185"/>
                <a:gd name="T76" fmla="*/ 142 w 164"/>
                <a:gd name="T77" fmla="*/ 112 h 185"/>
                <a:gd name="T78" fmla="*/ 144 w 164"/>
                <a:gd name="T79" fmla="*/ 92 h 185"/>
                <a:gd name="T80" fmla="*/ 144 w 164"/>
                <a:gd name="T81" fmla="*/ 92 h 185"/>
                <a:gd name="T82" fmla="*/ 142 w 164"/>
                <a:gd name="T83" fmla="*/ 75 h 185"/>
                <a:gd name="T84" fmla="*/ 140 w 164"/>
                <a:gd name="T85" fmla="*/ 61 h 185"/>
                <a:gd name="T86" fmla="*/ 135 w 164"/>
                <a:gd name="T87" fmla="*/ 48 h 185"/>
                <a:gd name="T88" fmla="*/ 129 w 164"/>
                <a:gd name="T89" fmla="*/ 37 h 185"/>
                <a:gd name="T90" fmla="*/ 129 w 164"/>
                <a:gd name="T91" fmla="*/ 37 h 185"/>
                <a:gd name="T92" fmla="*/ 120 w 164"/>
                <a:gd name="T93" fmla="*/ 28 h 185"/>
                <a:gd name="T94" fmla="*/ 111 w 164"/>
                <a:gd name="T95" fmla="*/ 22 h 185"/>
                <a:gd name="T96" fmla="*/ 98 w 164"/>
                <a:gd name="T97" fmla="*/ 19 h 185"/>
                <a:gd name="T98" fmla="*/ 86 w 164"/>
                <a:gd name="T99" fmla="*/ 17 h 185"/>
                <a:gd name="T100" fmla="*/ 18 w 164"/>
                <a:gd name="T101" fmla="*/ 17 h 185"/>
                <a:gd name="T102" fmla="*/ 18 w 164"/>
                <a:gd name="T103" fmla="*/ 16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4" h="185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104" y="2"/>
                  </a:lnTo>
                  <a:lnTo>
                    <a:pt x="118" y="6"/>
                  </a:lnTo>
                  <a:lnTo>
                    <a:pt x="133" y="13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51" y="37"/>
                  </a:lnTo>
                  <a:lnTo>
                    <a:pt x="159" y="53"/>
                  </a:lnTo>
                  <a:lnTo>
                    <a:pt x="162" y="72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2" y="112"/>
                  </a:lnTo>
                  <a:lnTo>
                    <a:pt x="159" y="128"/>
                  </a:lnTo>
                  <a:lnTo>
                    <a:pt x="159" y="128"/>
                  </a:lnTo>
                  <a:lnTo>
                    <a:pt x="153" y="145"/>
                  </a:lnTo>
                  <a:lnTo>
                    <a:pt x="144" y="159"/>
                  </a:lnTo>
                  <a:lnTo>
                    <a:pt x="144" y="159"/>
                  </a:lnTo>
                  <a:lnTo>
                    <a:pt x="133" y="170"/>
                  </a:lnTo>
                  <a:lnTo>
                    <a:pt x="120" y="177"/>
                  </a:lnTo>
                  <a:lnTo>
                    <a:pt x="120" y="177"/>
                  </a:lnTo>
                  <a:lnTo>
                    <a:pt x="106" y="183"/>
                  </a:lnTo>
                  <a:lnTo>
                    <a:pt x="87" y="185"/>
                  </a:lnTo>
                  <a:lnTo>
                    <a:pt x="0" y="185"/>
                  </a:lnTo>
                  <a:lnTo>
                    <a:pt x="0" y="0"/>
                  </a:lnTo>
                  <a:close/>
                  <a:moveTo>
                    <a:pt x="18" y="167"/>
                  </a:moveTo>
                  <a:lnTo>
                    <a:pt x="86" y="167"/>
                  </a:lnTo>
                  <a:lnTo>
                    <a:pt x="86" y="167"/>
                  </a:lnTo>
                  <a:lnTo>
                    <a:pt x="97" y="167"/>
                  </a:lnTo>
                  <a:lnTo>
                    <a:pt x="108" y="163"/>
                  </a:lnTo>
                  <a:lnTo>
                    <a:pt x="108" y="163"/>
                  </a:lnTo>
                  <a:lnTo>
                    <a:pt x="118" y="159"/>
                  </a:lnTo>
                  <a:lnTo>
                    <a:pt x="126" y="150"/>
                  </a:lnTo>
                  <a:lnTo>
                    <a:pt x="126" y="150"/>
                  </a:lnTo>
                  <a:lnTo>
                    <a:pt x="133" y="141"/>
                  </a:lnTo>
                  <a:lnTo>
                    <a:pt x="139" y="128"/>
                  </a:lnTo>
                  <a:lnTo>
                    <a:pt x="139" y="128"/>
                  </a:lnTo>
                  <a:lnTo>
                    <a:pt x="142" y="112"/>
                  </a:lnTo>
                  <a:lnTo>
                    <a:pt x="144" y="92"/>
                  </a:lnTo>
                  <a:lnTo>
                    <a:pt x="144" y="92"/>
                  </a:lnTo>
                  <a:lnTo>
                    <a:pt x="142" y="75"/>
                  </a:lnTo>
                  <a:lnTo>
                    <a:pt x="140" y="61"/>
                  </a:lnTo>
                  <a:lnTo>
                    <a:pt x="135" y="48"/>
                  </a:lnTo>
                  <a:lnTo>
                    <a:pt x="129" y="37"/>
                  </a:lnTo>
                  <a:lnTo>
                    <a:pt x="129" y="37"/>
                  </a:lnTo>
                  <a:lnTo>
                    <a:pt x="120" y="28"/>
                  </a:lnTo>
                  <a:lnTo>
                    <a:pt x="111" y="22"/>
                  </a:lnTo>
                  <a:lnTo>
                    <a:pt x="98" y="19"/>
                  </a:lnTo>
                  <a:lnTo>
                    <a:pt x="86" y="17"/>
                  </a:lnTo>
                  <a:lnTo>
                    <a:pt x="18" y="17"/>
                  </a:lnTo>
                  <a:lnTo>
                    <a:pt x="18" y="1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2"/>
            <p:cNvSpPr>
              <a:spLocks noChangeArrowheads="1"/>
            </p:cNvSpPr>
            <p:nvPr userDrawn="1"/>
          </p:nvSpPr>
          <p:spPr bwMode="auto">
            <a:xfrm>
              <a:off x="891" y="378"/>
              <a:ext cx="9" cy="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3"/>
            <p:cNvSpPr>
              <a:spLocks/>
            </p:cNvSpPr>
            <p:nvPr userDrawn="1"/>
          </p:nvSpPr>
          <p:spPr bwMode="auto">
            <a:xfrm>
              <a:off x="920" y="375"/>
              <a:ext cx="90" cy="98"/>
            </a:xfrm>
            <a:custGeom>
              <a:avLst/>
              <a:gdLst>
                <a:gd name="T0" fmla="*/ 180 w 180"/>
                <a:gd name="T1" fmla="*/ 120 h 195"/>
                <a:gd name="T2" fmla="*/ 171 w 180"/>
                <a:gd name="T3" fmla="*/ 150 h 195"/>
                <a:gd name="T4" fmla="*/ 164 w 180"/>
                <a:gd name="T5" fmla="*/ 162 h 195"/>
                <a:gd name="T6" fmla="*/ 153 w 180"/>
                <a:gd name="T7" fmla="*/ 173 h 195"/>
                <a:gd name="T8" fmla="*/ 127 w 180"/>
                <a:gd name="T9" fmla="*/ 188 h 195"/>
                <a:gd name="T10" fmla="*/ 111 w 180"/>
                <a:gd name="T11" fmla="*/ 193 h 195"/>
                <a:gd name="T12" fmla="*/ 93 w 180"/>
                <a:gd name="T13" fmla="*/ 195 h 195"/>
                <a:gd name="T14" fmla="*/ 54 w 180"/>
                <a:gd name="T15" fmla="*/ 188 h 195"/>
                <a:gd name="T16" fmla="*/ 38 w 180"/>
                <a:gd name="T17" fmla="*/ 179 h 195"/>
                <a:gd name="T18" fmla="*/ 25 w 180"/>
                <a:gd name="T19" fmla="*/ 168 h 195"/>
                <a:gd name="T20" fmla="*/ 5 w 180"/>
                <a:gd name="T21" fmla="*/ 137 h 195"/>
                <a:gd name="T22" fmla="*/ 1 w 180"/>
                <a:gd name="T23" fmla="*/ 119 h 195"/>
                <a:gd name="T24" fmla="*/ 0 w 180"/>
                <a:gd name="T25" fmla="*/ 97 h 195"/>
                <a:gd name="T26" fmla="*/ 5 w 180"/>
                <a:gd name="T27" fmla="*/ 64 h 195"/>
                <a:gd name="T28" fmla="*/ 10 w 180"/>
                <a:gd name="T29" fmla="*/ 47 h 195"/>
                <a:gd name="T30" fmla="*/ 21 w 180"/>
                <a:gd name="T31" fmla="*/ 33 h 195"/>
                <a:gd name="T32" fmla="*/ 34 w 180"/>
                <a:gd name="T33" fmla="*/ 20 h 195"/>
                <a:gd name="T34" fmla="*/ 51 w 180"/>
                <a:gd name="T35" fmla="*/ 9 h 195"/>
                <a:gd name="T36" fmla="*/ 71 w 180"/>
                <a:gd name="T37" fmla="*/ 2 h 195"/>
                <a:gd name="T38" fmla="*/ 93 w 180"/>
                <a:gd name="T39" fmla="*/ 0 h 195"/>
                <a:gd name="T40" fmla="*/ 107 w 180"/>
                <a:gd name="T41" fmla="*/ 2 h 195"/>
                <a:gd name="T42" fmla="*/ 122 w 180"/>
                <a:gd name="T43" fmla="*/ 4 h 195"/>
                <a:gd name="T44" fmla="*/ 149 w 180"/>
                <a:gd name="T45" fmla="*/ 16 h 195"/>
                <a:gd name="T46" fmla="*/ 160 w 180"/>
                <a:gd name="T47" fmla="*/ 26 h 195"/>
                <a:gd name="T48" fmla="*/ 167 w 180"/>
                <a:gd name="T49" fmla="*/ 36 h 195"/>
                <a:gd name="T50" fmla="*/ 178 w 180"/>
                <a:gd name="T51" fmla="*/ 68 h 195"/>
                <a:gd name="T52" fmla="*/ 160 w 180"/>
                <a:gd name="T53" fmla="*/ 68 h 195"/>
                <a:gd name="T54" fmla="*/ 151 w 180"/>
                <a:gd name="T55" fmla="*/ 46 h 195"/>
                <a:gd name="T56" fmla="*/ 146 w 180"/>
                <a:gd name="T57" fmla="*/ 36 h 195"/>
                <a:gd name="T58" fmla="*/ 136 w 180"/>
                <a:gd name="T59" fmla="*/ 29 h 195"/>
                <a:gd name="T60" fmla="*/ 116 w 180"/>
                <a:gd name="T61" fmla="*/ 20 h 195"/>
                <a:gd name="T62" fmla="*/ 105 w 180"/>
                <a:gd name="T63" fmla="*/ 18 h 195"/>
                <a:gd name="T64" fmla="*/ 93 w 180"/>
                <a:gd name="T65" fmla="*/ 18 h 195"/>
                <a:gd name="T66" fmla="*/ 62 w 180"/>
                <a:gd name="T67" fmla="*/ 24 h 195"/>
                <a:gd name="T68" fmla="*/ 40 w 180"/>
                <a:gd name="T69" fmla="*/ 38 h 195"/>
                <a:gd name="T70" fmla="*/ 31 w 180"/>
                <a:gd name="T71" fmla="*/ 49 h 195"/>
                <a:gd name="T72" fmla="*/ 20 w 180"/>
                <a:gd name="T73" fmla="*/ 78 h 195"/>
                <a:gd name="T74" fmla="*/ 20 w 180"/>
                <a:gd name="T75" fmla="*/ 97 h 195"/>
                <a:gd name="T76" fmla="*/ 23 w 180"/>
                <a:gd name="T77" fmla="*/ 128 h 195"/>
                <a:gd name="T78" fmla="*/ 29 w 180"/>
                <a:gd name="T79" fmla="*/ 141 h 195"/>
                <a:gd name="T80" fmla="*/ 36 w 180"/>
                <a:gd name="T81" fmla="*/ 153 h 195"/>
                <a:gd name="T82" fmla="*/ 60 w 180"/>
                <a:gd name="T83" fmla="*/ 172 h 195"/>
                <a:gd name="T84" fmla="*/ 74 w 180"/>
                <a:gd name="T85" fmla="*/ 175 h 195"/>
                <a:gd name="T86" fmla="*/ 93 w 180"/>
                <a:gd name="T87" fmla="*/ 177 h 195"/>
                <a:gd name="T88" fmla="*/ 120 w 180"/>
                <a:gd name="T89" fmla="*/ 173 h 195"/>
                <a:gd name="T90" fmla="*/ 140 w 180"/>
                <a:gd name="T91" fmla="*/ 162 h 195"/>
                <a:gd name="T92" fmla="*/ 147 w 180"/>
                <a:gd name="T93" fmla="*/ 153 h 195"/>
                <a:gd name="T94" fmla="*/ 158 w 180"/>
                <a:gd name="T95" fmla="*/ 133 h 195"/>
                <a:gd name="T96" fmla="*/ 180 w 180"/>
                <a:gd name="T97" fmla="*/ 12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0" h="195">
                  <a:moveTo>
                    <a:pt x="180" y="120"/>
                  </a:moveTo>
                  <a:lnTo>
                    <a:pt x="180" y="120"/>
                  </a:lnTo>
                  <a:lnTo>
                    <a:pt x="177" y="135"/>
                  </a:lnTo>
                  <a:lnTo>
                    <a:pt x="171" y="150"/>
                  </a:lnTo>
                  <a:lnTo>
                    <a:pt x="171" y="150"/>
                  </a:lnTo>
                  <a:lnTo>
                    <a:pt x="164" y="162"/>
                  </a:lnTo>
                  <a:lnTo>
                    <a:pt x="153" y="173"/>
                  </a:lnTo>
                  <a:lnTo>
                    <a:pt x="153" y="173"/>
                  </a:lnTo>
                  <a:lnTo>
                    <a:pt x="142" y="182"/>
                  </a:lnTo>
                  <a:lnTo>
                    <a:pt x="127" y="188"/>
                  </a:lnTo>
                  <a:lnTo>
                    <a:pt x="127" y="188"/>
                  </a:lnTo>
                  <a:lnTo>
                    <a:pt x="111" y="193"/>
                  </a:lnTo>
                  <a:lnTo>
                    <a:pt x="93" y="195"/>
                  </a:lnTo>
                  <a:lnTo>
                    <a:pt x="93" y="195"/>
                  </a:lnTo>
                  <a:lnTo>
                    <a:pt x="73" y="193"/>
                  </a:lnTo>
                  <a:lnTo>
                    <a:pt x="54" y="188"/>
                  </a:lnTo>
                  <a:lnTo>
                    <a:pt x="54" y="188"/>
                  </a:lnTo>
                  <a:lnTo>
                    <a:pt x="38" y="179"/>
                  </a:lnTo>
                  <a:lnTo>
                    <a:pt x="25" y="168"/>
                  </a:lnTo>
                  <a:lnTo>
                    <a:pt x="25" y="168"/>
                  </a:lnTo>
                  <a:lnTo>
                    <a:pt x="14" y="155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1" y="119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1" y="80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10" y="47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7" y="26"/>
                  </a:lnTo>
                  <a:lnTo>
                    <a:pt x="34" y="20"/>
                  </a:lnTo>
                  <a:lnTo>
                    <a:pt x="51" y="9"/>
                  </a:lnTo>
                  <a:lnTo>
                    <a:pt x="51" y="9"/>
                  </a:lnTo>
                  <a:lnTo>
                    <a:pt x="60" y="5"/>
                  </a:lnTo>
                  <a:lnTo>
                    <a:pt x="71" y="2"/>
                  </a:lnTo>
                  <a:lnTo>
                    <a:pt x="82" y="2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36" y="9"/>
                  </a:lnTo>
                  <a:lnTo>
                    <a:pt x="149" y="16"/>
                  </a:lnTo>
                  <a:lnTo>
                    <a:pt x="149" y="16"/>
                  </a:lnTo>
                  <a:lnTo>
                    <a:pt x="160" y="26"/>
                  </a:lnTo>
                  <a:lnTo>
                    <a:pt x="167" y="36"/>
                  </a:lnTo>
                  <a:lnTo>
                    <a:pt x="167" y="36"/>
                  </a:lnTo>
                  <a:lnTo>
                    <a:pt x="175" y="51"/>
                  </a:lnTo>
                  <a:lnTo>
                    <a:pt x="178" y="68"/>
                  </a:lnTo>
                  <a:lnTo>
                    <a:pt x="160" y="68"/>
                  </a:lnTo>
                  <a:lnTo>
                    <a:pt x="160" y="68"/>
                  </a:lnTo>
                  <a:lnTo>
                    <a:pt x="157" y="55"/>
                  </a:lnTo>
                  <a:lnTo>
                    <a:pt x="151" y="46"/>
                  </a:lnTo>
                  <a:lnTo>
                    <a:pt x="151" y="46"/>
                  </a:lnTo>
                  <a:lnTo>
                    <a:pt x="146" y="36"/>
                  </a:lnTo>
                  <a:lnTo>
                    <a:pt x="136" y="29"/>
                  </a:lnTo>
                  <a:lnTo>
                    <a:pt x="136" y="29"/>
                  </a:lnTo>
                  <a:lnTo>
                    <a:pt x="127" y="24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05" y="18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76" y="20"/>
                  </a:lnTo>
                  <a:lnTo>
                    <a:pt x="62" y="24"/>
                  </a:lnTo>
                  <a:lnTo>
                    <a:pt x="49" y="29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1" y="49"/>
                  </a:lnTo>
                  <a:lnTo>
                    <a:pt x="23" y="64"/>
                  </a:lnTo>
                  <a:lnTo>
                    <a:pt x="20" y="78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0" y="113"/>
                  </a:lnTo>
                  <a:lnTo>
                    <a:pt x="23" y="128"/>
                  </a:lnTo>
                  <a:lnTo>
                    <a:pt x="23" y="128"/>
                  </a:lnTo>
                  <a:lnTo>
                    <a:pt x="29" y="141"/>
                  </a:lnTo>
                  <a:lnTo>
                    <a:pt x="36" y="153"/>
                  </a:lnTo>
                  <a:lnTo>
                    <a:pt x="36" y="153"/>
                  </a:lnTo>
                  <a:lnTo>
                    <a:pt x="47" y="162"/>
                  </a:lnTo>
                  <a:lnTo>
                    <a:pt x="60" y="172"/>
                  </a:lnTo>
                  <a:lnTo>
                    <a:pt x="60" y="172"/>
                  </a:lnTo>
                  <a:lnTo>
                    <a:pt x="74" y="175"/>
                  </a:lnTo>
                  <a:lnTo>
                    <a:pt x="93" y="177"/>
                  </a:lnTo>
                  <a:lnTo>
                    <a:pt x="93" y="177"/>
                  </a:lnTo>
                  <a:lnTo>
                    <a:pt x="107" y="177"/>
                  </a:lnTo>
                  <a:lnTo>
                    <a:pt x="120" y="173"/>
                  </a:lnTo>
                  <a:lnTo>
                    <a:pt x="131" y="168"/>
                  </a:lnTo>
                  <a:lnTo>
                    <a:pt x="140" y="162"/>
                  </a:lnTo>
                  <a:lnTo>
                    <a:pt x="140" y="162"/>
                  </a:lnTo>
                  <a:lnTo>
                    <a:pt x="147" y="153"/>
                  </a:lnTo>
                  <a:lnTo>
                    <a:pt x="153" y="144"/>
                  </a:lnTo>
                  <a:lnTo>
                    <a:pt x="158" y="133"/>
                  </a:lnTo>
                  <a:lnTo>
                    <a:pt x="162" y="120"/>
                  </a:lnTo>
                  <a:lnTo>
                    <a:pt x="18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4"/>
            <p:cNvSpPr>
              <a:spLocks noEditPoints="1"/>
            </p:cNvSpPr>
            <p:nvPr userDrawn="1"/>
          </p:nvSpPr>
          <p:spPr bwMode="auto">
            <a:xfrm>
              <a:off x="1017" y="378"/>
              <a:ext cx="91" cy="92"/>
            </a:xfrm>
            <a:custGeom>
              <a:avLst/>
              <a:gdLst>
                <a:gd name="T0" fmla="*/ 137 w 181"/>
                <a:gd name="T1" fmla="*/ 128 h 185"/>
                <a:gd name="T2" fmla="*/ 44 w 181"/>
                <a:gd name="T3" fmla="*/ 128 h 185"/>
                <a:gd name="T4" fmla="*/ 20 w 181"/>
                <a:gd name="T5" fmla="*/ 185 h 185"/>
                <a:gd name="T6" fmla="*/ 0 w 181"/>
                <a:gd name="T7" fmla="*/ 185 h 185"/>
                <a:gd name="T8" fmla="*/ 80 w 181"/>
                <a:gd name="T9" fmla="*/ 0 h 185"/>
                <a:gd name="T10" fmla="*/ 102 w 181"/>
                <a:gd name="T11" fmla="*/ 0 h 185"/>
                <a:gd name="T12" fmla="*/ 181 w 181"/>
                <a:gd name="T13" fmla="*/ 185 h 185"/>
                <a:gd name="T14" fmla="*/ 161 w 181"/>
                <a:gd name="T15" fmla="*/ 185 h 185"/>
                <a:gd name="T16" fmla="*/ 137 w 181"/>
                <a:gd name="T17" fmla="*/ 128 h 185"/>
                <a:gd name="T18" fmla="*/ 91 w 181"/>
                <a:gd name="T19" fmla="*/ 19 h 185"/>
                <a:gd name="T20" fmla="*/ 51 w 181"/>
                <a:gd name="T21" fmla="*/ 112 h 185"/>
                <a:gd name="T22" fmla="*/ 129 w 181"/>
                <a:gd name="T23" fmla="*/ 112 h 185"/>
                <a:gd name="T24" fmla="*/ 91 w 181"/>
                <a:gd name="T25" fmla="*/ 1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85">
                  <a:moveTo>
                    <a:pt x="137" y="128"/>
                  </a:moveTo>
                  <a:lnTo>
                    <a:pt x="44" y="128"/>
                  </a:lnTo>
                  <a:lnTo>
                    <a:pt x="20" y="185"/>
                  </a:lnTo>
                  <a:lnTo>
                    <a:pt x="0" y="185"/>
                  </a:lnTo>
                  <a:lnTo>
                    <a:pt x="80" y="0"/>
                  </a:lnTo>
                  <a:lnTo>
                    <a:pt x="102" y="0"/>
                  </a:lnTo>
                  <a:lnTo>
                    <a:pt x="181" y="185"/>
                  </a:lnTo>
                  <a:lnTo>
                    <a:pt x="161" y="185"/>
                  </a:lnTo>
                  <a:lnTo>
                    <a:pt x="137" y="128"/>
                  </a:lnTo>
                  <a:close/>
                  <a:moveTo>
                    <a:pt x="91" y="19"/>
                  </a:moveTo>
                  <a:lnTo>
                    <a:pt x="51" y="112"/>
                  </a:lnTo>
                  <a:lnTo>
                    <a:pt x="129" y="112"/>
                  </a:lnTo>
                  <a:lnTo>
                    <a:pt x="9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5"/>
            <p:cNvSpPr>
              <a:spLocks/>
            </p:cNvSpPr>
            <p:nvPr userDrawn="1"/>
          </p:nvSpPr>
          <p:spPr bwMode="auto">
            <a:xfrm>
              <a:off x="1124" y="378"/>
              <a:ext cx="65" cy="92"/>
            </a:xfrm>
            <a:custGeom>
              <a:avLst/>
              <a:gdLst>
                <a:gd name="T0" fmla="*/ 0 w 130"/>
                <a:gd name="T1" fmla="*/ 0 h 185"/>
                <a:gd name="T2" fmla="*/ 19 w 130"/>
                <a:gd name="T3" fmla="*/ 0 h 185"/>
                <a:gd name="T4" fmla="*/ 19 w 130"/>
                <a:gd name="T5" fmla="*/ 167 h 185"/>
                <a:gd name="T6" fmla="*/ 130 w 130"/>
                <a:gd name="T7" fmla="*/ 167 h 185"/>
                <a:gd name="T8" fmla="*/ 130 w 130"/>
                <a:gd name="T9" fmla="*/ 185 h 185"/>
                <a:gd name="T10" fmla="*/ 0 w 130"/>
                <a:gd name="T11" fmla="*/ 185 h 185"/>
                <a:gd name="T12" fmla="*/ 0 w 130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85">
                  <a:moveTo>
                    <a:pt x="0" y="0"/>
                  </a:moveTo>
                  <a:lnTo>
                    <a:pt x="19" y="0"/>
                  </a:lnTo>
                  <a:lnTo>
                    <a:pt x="19" y="167"/>
                  </a:lnTo>
                  <a:lnTo>
                    <a:pt x="130" y="167"/>
                  </a:lnTo>
                  <a:lnTo>
                    <a:pt x="130" y="185"/>
                  </a:lnTo>
                  <a:lnTo>
                    <a:pt x="0" y="1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6"/>
            <p:cNvSpPr>
              <a:spLocks noEditPoints="1"/>
            </p:cNvSpPr>
            <p:nvPr userDrawn="1"/>
          </p:nvSpPr>
          <p:spPr bwMode="auto">
            <a:xfrm>
              <a:off x="1257" y="378"/>
              <a:ext cx="79" cy="91"/>
            </a:xfrm>
            <a:custGeom>
              <a:avLst/>
              <a:gdLst>
                <a:gd name="T0" fmla="*/ 0 w 157"/>
                <a:gd name="T1" fmla="*/ 0 h 183"/>
                <a:gd name="T2" fmla="*/ 95 w 157"/>
                <a:gd name="T3" fmla="*/ 0 h 183"/>
                <a:gd name="T4" fmla="*/ 95 w 157"/>
                <a:gd name="T5" fmla="*/ 0 h 183"/>
                <a:gd name="T6" fmla="*/ 110 w 157"/>
                <a:gd name="T7" fmla="*/ 0 h 183"/>
                <a:gd name="T8" fmla="*/ 120 w 157"/>
                <a:gd name="T9" fmla="*/ 4 h 183"/>
                <a:gd name="T10" fmla="*/ 131 w 157"/>
                <a:gd name="T11" fmla="*/ 8 h 183"/>
                <a:gd name="T12" fmla="*/ 141 w 157"/>
                <a:gd name="T13" fmla="*/ 13 h 183"/>
                <a:gd name="T14" fmla="*/ 141 w 157"/>
                <a:gd name="T15" fmla="*/ 13 h 183"/>
                <a:gd name="T16" fmla="*/ 148 w 157"/>
                <a:gd name="T17" fmla="*/ 21 h 183"/>
                <a:gd name="T18" fmla="*/ 152 w 157"/>
                <a:gd name="T19" fmla="*/ 30 h 183"/>
                <a:gd name="T20" fmla="*/ 155 w 157"/>
                <a:gd name="T21" fmla="*/ 41 h 183"/>
                <a:gd name="T22" fmla="*/ 157 w 157"/>
                <a:gd name="T23" fmla="*/ 53 h 183"/>
                <a:gd name="T24" fmla="*/ 157 w 157"/>
                <a:gd name="T25" fmla="*/ 53 h 183"/>
                <a:gd name="T26" fmla="*/ 155 w 157"/>
                <a:gd name="T27" fmla="*/ 64 h 183"/>
                <a:gd name="T28" fmla="*/ 152 w 157"/>
                <a:gd name="T29" fmla="*/ 77 h 183"/>
                <a:gd name="T30" fmla="*/ 148 w 157"/>
                <a:gd name="T31" fmla="*/ 86 h 183"/>
                <a:gd name="T32" fmla="*/ 141 w 157"/>
                <a:gd name="T33" fmla="*/ 95 h 183"/>
                <a:gd name="T34" fmla="*/ 141 w 157"/>
                <a:gd name="T35" fmla="*/ 95 h 183"/>
                <a:gd name="T36" fmla="*/ 131 w 157"/>
                <a:gd name="T37" fmla="*/ 101 h 183"/>
                <a:gd name="T38" fmla="*/ 122 w 157"/>
                <a:gd name="T39" fmla="*/ 106 h 183"/>
                <a:gd name="T40" fmla="*/ 110 w 157"/>
                <a:gd name="T41" fmla="*/ 110 h 183"/>
                <a:gd name="T42" fmla="*/ 97 w 157"/>
                <a:gd name="T43" fmla="*/ 110 h 183"/>
                <a:gd name="T44" fmla="*/ 27 w 157"/>
                <a:gd name="T45" fmla="*/ 110 h 183"/>
                <a:gd name="T46" fmla="*/ 27 w 157"/>
                <a:gd name="T47" fmla="*/ 183 h 183"/>
                <a:gd name="T48" fmla="*/ 0 w 157"/>
                <a:gd name="T49" fmla="*/ 183 h 183"/>
                <a:gd name="T50" fmla="*/ 0 w 157"/>
                <a:gd name="T51" fmla="*/ 0 h 183"/>
                <a:gd name="T52" fmla="*/ 93 w 157"/>
                <a:gd name="T53" fmla="*/ 86 h 183"/>
                <a:gd name="T54" fmla="*/ 93 w 157"/>
                <a:gd name="T55" fmla="*/ 86 h 183"/>
                <a:gd name="T56" fmla="*/ 102 w 157"/>
                <a:gd name="T57" fmla="*/ 86 h 183"/>
                <a:gd name="T58" fmla="*/ 110 w 157"/>
                <a:gd name="T59" fmla="*/ 84 h 183"/>
                <a:gd name="T60" fmla="*/ 115 w 157"/>
                <a:gd name="T61" fmla="*/ 81 h 183"/>
                <a:gd name="T62" fmla="*/ 120 w 157"/>
                <a:gd name="T63" fmla="*/ 77 h 183"/>
                <a:gd name="T64" fmla="*/ 120 w 157"/>
                <a:gd name="T65" fmla="*/ 77 h 183"/>
                <a:gd name="T66" fmla="*/ 124 w 157"/>
                <a:gd name="T67" fmla="*/ 73 h 183"/>
                <a:gd name="T68" fmla="*/ 126 w 157"/>
                <a:gd name="T69" fmla="*/ 66 h 183"/>
                <a:gd name="T70" fmla="*/ 128 w 157"/>
                <a:gd name="T71" fmla="*/ 61 h 183"/>
                <a:gd name="T72" fmla="*/ 130 w 157"/>
                <a:gd name="T73" fmla="*/ 53 h 183"/>
                <a:gd name="T74" fmla="*/ 130 w 157"/>
                <a:gd name="T75" fmla="*/ 53 h 183"/>
                <a:gd name="T76" fmla="*/ 128 w 157"/>
                <a:gd name="T77" fmla="*/ 46 h 183"/>
                <a:gd name="T78" fmla="*/ 126 w 157"/>
                <a:gd name="T79" fmla="*/ 41 h 183"/>
                <a:gd name="T80" fmla="*/ 124 w 157"/>
                <a:gd name="T81" fmla="*/ 35 h 183"/>
                <a:gd name="T82" fmla="*/ 120 w 157"/>
                <a:gd name="T83" fmla="*/ 31 h 183"/>
                <a:gd name="T84" fmla="*/ 120 w 157"/>
                <a:gd name="T85" fmla="*/ 31 h 183"/>
                <a:gd name="T86" fmla="*/ 117 w 157"/>
                <a:gd name="T87" fmla="*/ 28 h 183"/>
                <a:gd name="T88" fmla="*/ 111 w 157"/>
                <a:gd name="T89" fmla="*/ 26 h 183"/>
                <a:gd name="T90" fmla="*/ 104 w 157"/>
                <a:gd name="T91" fmla="*/ 24 h 183"/>
                <a:gd name="T92" fmla="*/ 99 w 157"/>
                <a:gd name="T93" fmla="*/ 24 h 183"/>
                <a:gd name="T94" fmla="*/ 27 w 157"/>
                <a:gd name="T95" fmla="*/ 24 h 183"/>
                <a:gd name="T96" fmla="*/ 27 w 157"/>
                <a:gd name="T97" fmla="*/ 86 h 183"/>
                <a:gd name="T98" fmla="*/ 93 w 157"/>
                <a:gd name="T99" fmla="*/ 8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" h="183">
                  <a:moveTo>
                    <a:pt x="0" y="0"/>
                  </a:moveTo>
                  <a:lnTo>
                    <a:pt x="95" y="0"/>
                  </a:lnTo>
                  <a:lnTo>
                    <a:pt x="95" y="0"/>
                  </a:lnTo>
                  <a:lnTo>
                    <a:pt x="110" y="0"/>
                  </a:lnTo>
                  <a:lnTo>
                    <a:pt x="120" y="4"/>
                  </a:lnTo>
                  <a:lnTo>
                    <a:pt x="131" y="8"/>
                  </a:lnTo>
                  <a:lnTo>
                    <a:pt x="141" y="13"/>
                  </a:lnTo>
                  <a:lnTo>
                    <a:pt x="141" y="13"/>
                  </a:lnTo>
                  <a:lnTo>
                    <a:pt x="148" y="21"/>
                  </a:lnTo>
                  <a:lnTo>
                    <a:pt x="152" y="30"/>
                  </a:lnTo>
                  <a:lnTo>
                    <a:pt x="155" y="41"/>
                  </a:lnTo>
                  <a:lnTo>
                    <a:pt x="157" y="53"/>
                  </a:lnTo>
                  <a:lnTo>
                    <a:pt x="157" y="53"/>
                  </a:lnTo>
                  <a:lnTo>
                    <a:pt x="155" y="64"/>
                  </a:lnTo>
                  <a:lnTo>
                    <a:pt x="152" y="77"/>
                  </a:lnTo>
                  <a:lnTo>
                    <a:pt x="148" y="86"/>
                  </a:lnTo>
                  <a:lnTo>
                    <a:pt x="141" y="95"/>
                  </a:lnTo>
                  <a:lnTo>
                    <a:pt x="141" y="95"/>
                  </a:lnTo>
                  <a:lnTo>
                    <a:pt x="131" y="101"/>
                  </a:lnTo>
                  <a:lnTo>
                    <a:pt x="122" y="106"/>
                  </a:lnTo>
                  <a:lnTo>
                    <a:pt x="110" y="110"/>
                  </a:lnTo>
                  <a:lnTo>
                    <a:pt x="97" y="110"/>
                  </a:lnTo>
                  <a:lnTo>
                    <a:pt x="27" y="110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0"/>
                  </a:lnTo>
                  <a:close/>
                  <a:moveTo>
                    <a:pt x="93" y="86"/>
                  </a:moveTo>
                  <a:lnTo>
                    <a:pt x="93" y="86"/>
                  </a:lnTo>
                  <a:lnTo>
                    <a:pt x="102" y="86"/>
                  </a:lnTo>
                  <a:lnTo>
                    <a:pt x="110" y="84"/>
                  </a:lnTo>
                  <a:lnTo>
                    <a:pt x="115" y="81"/>
                  </a:lnTo>
                  <a:lnTo>
                    <a:pt x="120" y="77"/>
                  </a:lnTo>
                  <a:lnTo>
                    <a:pt x="120" y="77"/>
                  </a:lnTo>
                  <a:lnTo>
                    <a:pt x="124" y="73"/>
                  </a:lnTo>
                  <a:lnTo>
                    <a:pt x="126" y="66"/>
                  </a:lnTo>
                  <a:lnTo>
                    <a:pt x="128" y="61"/>
                  </a:lnTo>
                  <a:lnTo>
                    <a:pt x="130" y="53"/>
                  </a:lnTo>
                  <a:lnTo>
                    <a:pt x="130" y="53"/>
                  </a:lnTo>
                  <a:lnTo>
                    <a:pt x="128" y="46"/>
                  </a:lnTo>
                  <a:lnTo>
                    <a:pt x="126" y="41"/>
                  </a:lnTo>
                  <a:lnTo>
                    <a:pt x="124" y="35"/>
                  </a:lnTo>
                  <a:lnTo>
                    <a:pt x="120" y="31"/>
                  </a:lnTo>
                  <a:lnTo>
                    <a:pt x="120" y="31"/>
                  </a:lnTo>
                  <a:lnTo>
                    <a:pt x="117" y="28"/>
                  </a:lnTo>
                  <a:lnTo>
                    <a:pt x="111" y="26"/>
                  </a:lnTo>
                  <a:lnTo>
                    <a:pt x="104" y="24"/>
                  </a:lnTo>
                  <a:lnTo>
                    <a:pt x="99" y="24"/>
                  </a:lnTo>
                  <a:lnTo>
                    <a:pt x="27" y="24"/>
                  </a:lnTo>
                  <a:lnTo>
                    <a:pt x="27" y="86"/>
                  </a:lnTo>
                  <a:lnTo>
                    <a:pt x="93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7"/>
            <p:cNvSpPr>
              <a:spLocks/>
            </p:cNvSpPr>
            <p:nvPr userDrawn="1"/>
          </p:nvSpPr>
          <p:spPr bwMode="auto">
            <a:xfrm>
              <a:off x="1227" y="378"/>
              <a:ext cx="22" cy="91"/>
            </a:xfrm>
            <a:custGeom>
              <a:avLst/>
              <a:gdLst>
                <a:gd name="T0" fmla="*/ 44 w 44"/>
                <a:gd name="T1" fmla="*/ 19 h 183"/>
                <a:gd name="T2" fmla="*/ 44 w 44"/>
                <a:gd name="T3" fmla="*/ 0 h 183"/>
                <a:gd name="T4" fmla="*/ 34 w 44"/>
                <a:gd name="T5" fmla="*/ 0 h 183"/>
                <a:gd name="T6" fmla="*/ 7 w 44"/>
                <a:gd name="T7" fmla="*/ 0 h 183"/>
                <a:gd name="T8" fmla="*/ 0 w 44"/>
                <a:gd name="T9" fmla="*/ 0 h 183"/>
                <a:gd name="T10" fmla="*/ 0 w 44"/>
                <a:gd name="T11" fmla="*/ 19 h 183"/>
                <a:gd name="T12" fmla="*/ 7 w 44"/>
                <a:gd name="T13" fmla="*/ 19 h 183"/>
                <a:gd name="T14" fmla="*/ 7 w 44"/>
                <a:gd name="T15" fmla="*/ 165 h 183"/>
                <a:gd name="T16" fmla="*/ 0 w 44"/>
                <a:gd name="T17" fmla="*/ 165 h 183"/>
                <a:gd name="T18" fmla="*/ 0 w 44"/>
                <a:gd name="T19" fmla="*/ 183 h 183"/>
                <a:gd name="T20" fmla="*/ 7 w 44"/>
                <a:gd name="T21" fmla="*/ 183 h 183"/>
                <a:gd name="T22" fmla="*/ 34 w 44"/>
                <a:gd name="T23" fmla="*/ 183 h 183"/>
                <a:gd name="T24" fmla="*/ 44 w 44"/>
                <a:gd name="T25" fmla="*/ 183 h 183"/>
                <a:gd name="T26" fmla="*/ 44 w 44"/>
                <a:gd name="T27" fmla="*/ 165 h 183"/>
                <a:gd name="T28" fmla="*/ 34 w 44"/>
                <a:gd name="T29" fmla="*/ 165 h 183"/>
                <a:gd name="T30" fmla="*/ 34 w 44"/>
                <a:gd name="T31" fmla="*/ 19 h 183"/>
                <a:gd name="T32" fmla="*/ 44 w 44"/>
                <a:gd name="T33" fmla="*/ 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183">
                  <a:moveTo>
                    <a:pt x="44" y="19"/>
                  </a:moveTo>
                  <a:lnTo>
                    <a:pt x="44" y="0"/>
                  </a:lnTo>
                  <a:lnTo>
                    <a:pt x="34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7" y="19"/>
                  </a:lnTo>
                  <a:lnTo>
                    <a:pt x="7" y="165"/>
                  </a:lnTo>
                  <a:lnTo>
                    <a:pt x="0" y="165"/>
                  </a:lnTo>
                  <a:lnTo>
                    <a:pt x="0" y="183"/>
                  </a:lnTo>
                  <a:lnTo>
                    <a:pt x="7" y="183"/>
                  </a:lnTo>
                  <a:lnTo>
                    <a:pt x="34" y="183"/>
                  </a:lnTo>
                  <a:lnTo>
                    <a:pt x="44" y="183"/>
                  </a:lnTo>
                  <a:lnTo>
                    <a:pt x="44" y="165"/>
                  </a:lnTo>
                  <a:lnTo>
                    <a:pt x="34" y="165"/>
                  </a:lnTo>
                  <a:lnTo>
                    <a:pt x="34" y="19"/>
                  </a:lnTo>
                  <a:lnTo>
                    <a:pt x="4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8"/>
            <p:cNvSpPr>
              <a:spLocks/>
            </p:cNvSpPr>
            <p:nvPr userDrawn="1"/>
          </p:nvSpPr>
          <p:spPr bwMode="auto">
            <a:xfrm>
              <a:off x="402" y="397"/>
              <a:ext cx="88" cy="103"/>
            </a:xfrm>
            <a:custGeom>
              <a:avLst/>
              <a:gdLst>
                <a:gd name="T0" fmla="*/ 170 w 176"/>
                <a:gd name="T1" fmla="*/ 138 h 206"/>
                <a:gd name="T2" fmla="*/ 148 w 176"/>
                <a:gd name="T3" fmla="*/ 138 h 206"/>
                <a:gd name="T4" fmla="*/ 126 w 176"/>
                <a:gd name="T5" fmla="*/ 5 h 206"/>
                <a:gd name="T6" fmla="*/ 126 w 176"/>
                <a:gd name="T7" fmla="*/ 5 h 206"/>
                <a:gd name="T8" fmla="*/ 125 w 176"/>
                <a:gd name="T9" fmla="*/ 2 h 206"/>
                <a:gd name="T10" fmla="*/ 121 w 176"/>
                <a:gd name="T11" fmla="*/ 0 h 206"/>
                <a:gd name="T12" fmla="*/ 121 w 176"/>
                <a:gd name="T13" fmla="*/ 0 h 206"/>
                <a:gd name="T14" fmla="*/ 115 w 176"/>
                <a:gd name="T15" fmla="*/ 2 h 206"/>
                <a:gd name="T16" fmla="*/ 114 w 176"/>
                <a:gd name="T17" fmla="*/ 5 h 206"/>
                <a:gd name="T18" fmla="*/ 83 w 176"/>
                <a:gd name="T19" fmla="*/ 168 h 206"/>
                <a:gd name="T20" fmla="*/ 59 w 176"/>
                <a:gd name="T21" fmla="*/ 69 h 206"/>
                <a:gd name="T22" fmla="*/ 59 w 176"/>
                <a:gd name="T23" fmla="*/ 69 h 206"/>
                <a:gd name="T24" fmla="*/ 57 w 176"/>
                <a:gd name="T25" fmla="*/ 65 h 206"/>
                <a:gd name="T26" fmla="*/ 53 w 176"/>
                <a:gd name="T27" fmla="*/ 64 h 206"/>
                <a:gd name="T28" fmla="*/ 53 w 176"/>
                <a:gd name="T29" fmla="*/ 64 h 206"/>
                <a:gd name="T30" fmla="*/ 48 w 176"/>
                <a:gd name="T31" fmla="*/ 65 h 206"/>
                <a:gd name="T32" fmla="*/ 46 w 176"/>
                <a:gd name="T33" fmla="*/ 69 h 206"/>
                <a:gd name="T34" fmla="*/ 30 w 176"/>
                <a:gd name="T35" fmla="*/ 137 h 206"/>
                <a:gd name="T36" fmla="*/ 8 w 176"/>
                <a:gd name="T37" fmla="*/ 137 h 206"/>
                <a:gd name="T38" fmla="*/ 8 w 176"/>
                <a:gd name="T39" fmla="*/ 137 h 206"/>
                <a:gd name="T40" fmla="*/ 2 w 176"/>
                <a:gd name="T41" fmla="*/ 138 h 206"/>
                <a:gd name="T42" fmla="*/ 0 w 176"/>
                <a:gd name="T43" fmla="*/ 144 h 206"/>
                <a:gd name="T44" fmla="*/ 0 w 176"/>
                <a:gd name="T45" fmla="*/ 144 h 206"/>
                <a:gd name="T46" fmla="*/ 2 w 176"/>
                <a:gd name="T47" fmla="*/ 148 h 206"/>
                <a:gd name="T48" fmla="*/ 8 w 176"/>
                <a:gd name="T49" fmla="*/ 149 h 206"/>
                <a:gd name="T50" fmla="*/ 35 w 176"/>
                <a:gd name="T51" fmla="*/ 149 h 206"/>
                <a:gd name="T52" fmla="*/ 35 w 176"/>
                <a:gd name="T53" fmla="*/ 149 h 206"/>
                <a:gd name="T54" fmla="*/ 39 w 176"/>
                <a:gd name="T55" fmla="*/ 149 h 206"/>
                <a:gd name="T56" fmla="*/ 41 w 176"/>
                <a:gd name="T57" fmla="*/ 146 h 206"/>
                <a:gd name="T58" fmla="*/ 53 w 176"/>
                <a:gd name="T59" fmla="*/ 98 h 206"/>
                <a:gd name="T60" fmla="*/ 77 w 176"/>
                <a:gd name="T61" fmla="*/ 201 h 206"/>
                <a:gd name="T62" fmla="*/ 77 w 176"/>
                <a:gd name="T63" fmla="*/ 201 h 206"/>
                <a:gd name="T64" fmla="*/ 81 w 176"/>
                <a:gd name="T65" fmla="*/ 204 h 206"/>
                <a:gd name="T66" fmla="*/ 84 w 176"/>
                <a:gd name="T67" fmla="*/ 206 h 206"/>
                <a:gd name="T68" fmla="*/ 84 w 176"/>
                <a:gd name="T69" fmla="*/ 206 h 206"/>
                <a:gd name="T70" fmla="*/ 84 w 176"/>
                <a:gd name="T71" fmla="*/ 206 h 206"/>
                <a:gd name="T72" fmla="*/ 88 w 176"/>
                <a:gd name="T73" fmla="*/ 204 h 206"/>
                <a:gd name="T74" fmla="*/ 90 w 176"/>
                <a:gd name="T75" fmla="*/ 201 h 206"/>
                <a:gd name="T76" fmla="*/ 119 w 176"/>
                <a:gd name="T77" fmla="*/ 45 h 206"/>
                <a:gd name="T78" fmla="*/ 136 w 176"/>
                <a:gd name="T79" fmla="*/ 146 h 206"/>
                <a:gd name="T80" fmla="*/ 136 w 176"/>
                <a:gd name="T81" fmla="*/ 146 h 206"/>
                <a:gd name="T82" fmla="*/ 137 w 176"/>
                <a:gd name="T83" fmla="*/ 149 h 206"/>
                <a:gd name="T84" fmla="*/ 143 w 176"/>
                <a:gd name="T85" fmla="*/ 151 h 206"/>
                <a:gd name="T86" fmla="*/ 170 w 176"/>
                <a:gd name="T87" fmla="*/ 151 h 206"/>
                <a:gd name="T88" fmla="*/ 170 w 176"/>
                <a:gd name="T89" fmla="*/ 151 h 206"/>
                <a:gd name="T90" fmla="*/ 174 w 176"/>
                <a:gd name="T91" fmla="*/ 149 h 206"/>
                <a:gd name="T92" fmla="*/ 176 w 176"/>
                <a:gd name="T93" fmla="*/ 144 h 206"/>
                <a:gd name="T94" fmla="*/ 176 w 176"/>
                <a:gd name="T95" fmla="*/ 144 h 206"/>
                <a:gd name="T96" fmla="*/ 174 w 176"/>
                <a:gd name="T97" fmla="*/ 140 h 206"/>
                <a:gd name="T98" fmla="*/ 170 w 176"/>
                <a:gd name="T99" fmla="*/ 138 h 206"/>
                <a:gd name="T100" fmla="*/ 170 w 176"/>
                <a:gd name="T101" fmla="*/ 13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206">
                  <a:moveTo>
                    <a:pt x="170" y="138"/>
                  </a:moveTo>
                  <a:lnTo>
                    <a:pt x="148" y="138"/>
                  </a:lnTo>
                  <a:lnTo>
                    <a:pt x="126" y="5"/>
                  </a:lnTo>
                  <a:lnTo>
                    <a:pt x="126" y="5"/>
                  </a:lnTo>
                  <a:lnTo>
                    <a:pt x="125" y="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5" y="2"/>
                  </a:lnTo>
                  <a:lnTo>
                    <a:pt x="114" y="5"/>
                  </a:lnTo>
                  <a:lnTo>
                    <a:pt x="83" y="168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57" y="65"/>
                  </a:lnTo>
                  <a:lnTo>
                    <a:pt x="53" y="64"/>
                  </a:lnTo>
                  <a:lnTo>
                    <a:pt x="53" y="64"/>
                  </a:lnTo>
                  <a:lnTo>
                    <a:pt x="48" y="65"/>
                  </a:lnTo>
                  <a:lnTo>
                    <a:pt x="46" y="69"/>
                  </a:lnTo>
                  <a:lnTo>
                    <a:pt x="30" y="137"/>
                  </a:lnTo>
                  <a:lnTo>
                    <a:pt x="8" y="137"/>
                  </a:lnTo>
                  <a:lnTo>
                    <a:pt x="8" y="137"/>
                  </a:lnTo>
                  <a:lnTo>
                    <a:pt x="2" y="138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2" y="148"/>
                  </a:lnTo>
                  <a:lnTo>
                    <a:pt x="8" y="149"/>
                  </a:lnTo>
                  <a:lnTo>
                    <a:pt x="35" y="149"/>
                  </a:lnTo>
                  <a:lnTo>
                    <a:pt x="35" y="149"/>
                  </a:lnTo>
                  <a:lnTo>
                    <a:pt x="39" y="149"/>
                  </a:lnTo>
                  <a:lnTo>
                    <a:pt x="41" y="146"/>
                  </a:lnTo>
                  <a:lnTo>
                    <a:pt x="53" y="98"/>
                  </a:lnTo>
                  <a:lnTo>
                    <a:pt x="77" y="201"/>
                  </a:lnTo>
                  <a:lnTo>
                    <a:pt x="77" y="201"/>
                  </a:lnTo>
                  <a:lnTo>
                    <a:pt x="81" y="204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88" y="204"/>
                  </a:lnTo>
                  <a:lnTo>
                    <a:pt x="90" y="201"/>
                  </a:lnTo>
                  <a:lnTo>
                    <a:pt x="119" y="45"/>
                  </a:lnTo>
                  <a:lnTo>
                    <a:pt x="136" y="146"/>
                  </a:lnTo>
                  <a:lnTo>
                    <a:pt x="136" y="146"/>
                  </a:lnTo>
                  <a:lnTo>
                    <a:pt x="137" y="149"/>
                  </a:lnTo>
                  <a:lnTo>
                    <a:pt x="143" y="151"/>
                  </a:lnTo>
                  <a:lnTo>
                    <a:pt x="170" y="151"/>
                  </a:lnTo>
                  <a:lnTo>
                    <a:pt x="170" y="151"/>
                  </a:lnTo>
                  <a:lnTo>
                    <a:pt x="174" y="149"/>
                  </a:lnTo>
                  <a:lnTo>
                    <a:pt x="176" y="144"/>
                  </a:lnTo>
                  <a:lnTo>
                    <a:pt x="176" y="144"/>
                  </a:lnTo>
                  <a:lnTo>
                    <a:pt x="174" y="140"/>
                  </a:lnTo>
                  <a:lnTo>
                    <a:pt x="170" y="138"/>
                  </a:lnTo>
                  <a:lnTo>
                    <a:pt x="170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9"/>
            <p:cNvSpPr>
              <a:spLocks/>
            </p:cNvSpPr>
            <p:nvPr userDrawn="1"/>
          </p:nvSpPr>
          <p:spPr bwMode="auto">
            <a:xfrm>
              <a:off x="352" y="354"/>
              <a:ext cx="188" cy="119"/>
            </a:xfrm>
            <a:custGeom>
              <a:avLst/>
              <a:gdLst>
                <a:gd name="T0" fmla="*/ 188 w 376"/>
                <a:gd name="T1" fmla="*/ 0 h 237"/>
                <a:gd name="T2" fmla="*/ 150 w 376"/>
                <a:gd name="T3" fmla="*/ 4 h 237"/>
                <a:gd name="T4" fmla="*/ 115 w 376"/>
                <a:gd name="T5" fmla="*/ 15 h 237"/>
                <a:gd name="T6" fmla="*/ 84 w 376"/>
                <a:gd name="T7" fmla="*/ 33 h 237"/>
                <a:gd name="T8" fmla="*/ 55 w 376"/>
                <a:gd name="T9" fmla="*/ 55 h 237"/>
                <a:gd name="T10" fmla="*/ 33 w 376"/>
                <a:gd name="T11" fmla="*/ 84 h 237"/>
                <a:gd name="T12" fmla="*/ 15 w 376"/>
                <a:gd name="T13" fmla="*/ 115 h 237"/>
                <a:gd name="T14" fmla="*/ 4 w 376"/>
                <a:gd name="T15" fmla="*/ 150 h 237"/>
                <a:gd name="T16" fmla="*/ 0 w 376"/>
                <a:gd name="T17" fmla="*/ 188 h 237"/>
                <a:gd name="T18" fmla="*/ 2 w 376"/>
                <a:gd name="T19" fmla="*/ 210 h 237"/>
                <a:gd name="T20" fmla="*/ 5 w 376"/>
                <a:gd name="T21" fmla="*/ 232 h 237"/>
                <a:gd name="T22" fmla="*/ 13 w 376"/>
                <a:gd name="T23" fmla="*/ 237 h 237"/>
                <a:gd name="T24" fmla="*/ 60 w 376"/>
                <a:gd name="T25" fmla="*/ 237 h 237"/>
                <a:gd name="T26" fmla="*/ 68 w 376"/>
                <a:gd name="T27" fmla="*/ 230 h 237"/>
                <a:gd name="T28" fmla="*/ 66 w 376"/>
                <a:gd name="T29" fmla="*/ 226 h 237"/>
                <a:gd name="T30" fmla="*/ 18 w 376"/>
                <a:gd name="T31" fmla="*/ 224 h 237"/>
                <a:gd name="T32" fmla="*/ 16 w 376"/>
                <a:gd name="T33" fmla="*/ 221 h 237"/>
                <a:gd name="T34" fmla="*/ 15 w 376"/>
                <a:gd name="T35" fmla="*/ 188 h 237"/>
                <a:gd name="T36" fmla="*/ 15 w 376"/>
                <a:gd name="T37" fmla="*/ 170 h 237"/>
                <a:gd name="T38" fmla="*/ 22 w 376"/>
                <a:gd name="T39" fmla="*/ 137 h 237"/>
                <a:gd name="T40" fmla="*/ 35 w 376"/>
                <a:gd name="T41" fmla="*/ 106 h 237"/>
                <a:gd name="T42" fmla="*/ 53 w 376"/>
                <a:gd name="T43" fmla="*/ 77 h 237"/>
                <a:gd name="T44" fmla="*/ 77 w 376"/>
                <a:gd name="T45" fmla="*/ 53 h 237"/>
                <a:gd name="T46" fmla="*/ 106 w 376"/>
                <a:gd name="T47" fmla="*/ 35 h 237"/>
                <a:gd name="T48" fmla="*/ 137 w 376"/>
                <a:gd name="T49" fmla="*/ 22 h 237"/>
                <a:gd name="T50" fmla="*/ 170 w 376"/>
                <a:gd name="T51" fmla="*/ 15 h 237"/>
                <a:gd name="T52" fmla="*/ 188 w 376"/>
                <a:gd name="T53" fmla="*/ 15 h 237"/>
                <a:gd name="T54" fmla="*/ 223 w 376"/>
                <a:gd name="T55" fmla="*/ 18 h 237"/>
                <a:gd name="T56" fmla="*/ 256 w 376"/>
                <a:gd name="T57" fmla="*/ 27 h 237"/>
                <a:gd name="T58" fmla="*/ 287 w 376"/>
                <a:gd name="T59" fmla="*/ 44 h 237"/>
                <a:gd name="T60" fmla="*/ 312 w 376"/>
                <a:gd name="T61" fmla="*/ 66 h 237"/>
                <a:gd name="T62" fmla="*/ 332 w 376"/>
                <a:gd name="T63" fmla="*/ 91 h 237"/>
                <a:gd name="T64" fmla="*/ 349 w 376"/>
                <a:gd name="T65" fmla="*/ 120 h 237"/>
                <a:gd name="T66" fmla="*/ 360 w 376"/>
                <a:gd name="T67" fmla="*/ 153 h 237"/>
                <a:gd name="T68" fmla="*/ 363 w 376"/>
                <a:gd name="T69" fmla="*/ 188 h 237"/>
                <a:gd name="T70" fmla="*/ 361 w 376"/>
                <a:gd name="T71" fmla="*/ 204 h 237"/>
                <a:gd name="T72" fmla="*/ 360 w 376"/>
                <a:gd name="T73" fmla="*/ 224 h 237"/>
                <a:gd name="T74" fmla="*/ 316 w 376"/>
                <a:gd name="T75" fmla="*/ 224 h 237"/>
                <a:gd name="T76" fmla="*/ 310 w 376"/>
                <a:gd name="T77" fmla="*/ 230 h 237"/>
                <a:gd name="T78" fmla="*/ 312 w 376"/>
                <a:gd name="T79" fmla="*/ 235 h 237"/>
                <a:gd name="T80" fmla="*/ 365 w 376"/>
                <a:gd name="T81" fmla="*/ 237 h 237"/>
                <a:gd name="T82" fmla="*/ 369 w 376"/>
                <a:gd name="T83" fmla="*/ 235 h 237"/>
                <a:gd name="T84" fmla="*/ 371 w 376"/>
                <a:gd name="T85" fmla="*/ 232 h 237"/>
                <a:gd name="T86" fmla="*/ 376 w 376"/>
                <a:gd name="T87" fmla="*/ 188 h 237"/>
                <a:gd name="T88" fmla="*/ 376 w 376"/>
                <a:gd name="T89" fmla="*/ 170 h 237"/>
                <a:gd name="T90" fmla="*/ 367 w 376"/>
                <a:gd name="T91" fmla="*/ 133 h 237"/>
                <a:gd name="T92" fmla="*/ 354 w 376"/>
                <a:gd name="T93" fmla="*/ 99 h 237"/>
                <a:gd name="T94" fmla="*/ 334 w 376"/>
                <a:gd name="T95" fmla="*/ 69 h 237"/>
                <a:gd name="T96" fmla="*/ 309 w 376"/>
                <a:gd name="T97" fmla="*/ 44 h 237"/>
                <a:gd name="T98" fmla="*/ 277 w 376"/>
                <a:gd name="T99" fmla="*/ 24 h 237"/>
                <a:gd name="T100" fmla="*/ 245 w 376"/>
                <a:gd name="T101" fmla="*/ 9 h 237"/>
                <a:gd name="T102" fmla="*/ 208 w 376"/>
                <a:gd name="T103" fmla="*/ 2 h 237"/>
                <a:gd name="T104" fmla="*/ 188 w 376"/>
                <a:gd name="T10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6" h="237">
                  <a:moveTo>
                    <a:pt x="188" y="0"/>
                  </a:moveTo>
                  <a:lnTo>
                    <a:pt x="188" y="0"/>
                  </a:lnTo>
                  <a:lnTo>
                    <a:pt x="170" y="2"/>
                  </a:lnTo>
                  <a:lnTo>
                    <a:pt x="150" y="4"/>
                  </a:lnTo>
                  <a:lnTo>
                    <a:pt x="133" y="9"/>
                  </a:lnTo>
                  <a:lnTo>
                    <a:pt x="115" y="15"/>
                  </a:lnTo>
                  <a:lnTo>
                    <a:pt x="99" y="24"/>
                  </a:lnTo>
                  <a:lnTo>
                    <a:pt x="84" y="33"/>
                  </a:lnTo>
                  <a:lnTo>
                    <a:pt x="69" y="44"/>
                  </a:lnTo>
                  <a:lnTo>
                    <a:pt x="55" y="55"/>
                  </a:lnTo>
                  <a:lnTo>
                    <a:pt x="44" y="69"/>
                  </a:lnTo>
                  <a:lnTo>
                    <a:pt x="33" y="84"/>
                  </a:lnTo>
                  <a:lnTo>
                    <a:pt x="24" y="99"/>
                  </a:lnTo>
                  <a:lnTo>
                    <a:pt x="15" y="115"/>
                  </a:lnTo>
                  <a:lnTo>
                    <a:pt x="9" y="133"/>
                  </a:lnTo>
                  <a:lnTo>
                    <a:pt x="4" y="150"/>
                  </a:lnTo>
                  <a:lnTo>
                    <a:pt x="2" y="170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2" y="210"/>
                  </a:lnTo>
                  <a:lnTo>
                    <a:pt x="5" y="232"/>
                  </a:lnTo>
                  <a:lnTo>
                    <a:pt x="5" y="232"/>
                  </a:lnTo>
                  <a:lnTo>
                    <a:pt x="7" y="235"/>
                  </a:lnTo>
                  <a:lnTo>
                    <a:pt x="13" y="237"/>
                  </a:lnTo>
                  <a:lnTo>
                    <a:pt x="60" y="237"/>
                  </a:lnTo>
                  <a:lnTo>
                    <a:pt x="60" y="237"/>
                  </a:lnTo>
                  <a:lnTo>
                    <a:pt x="66" y="235"/>
                  </a:lnTo>
                  <a:lnTo>
                    <a:pt x="68" y="230"/>
                  </a:lnTo>
                  <a:lnTo>
                    <a:pt x="68" y="230"/>
                  </a:lnTo>
                  <a:lnTo>
                    <a:pt x="66" y="226"/>
                  </a:lnTo>
                  <a:lnTo>
                    <a:pt x="60" y="224"/>
                  </a:lnTo>
                  <a:lnTo>
                    <a:pt x="18" y="224"/>
                  </a:lnTo>
                  <a:lnTo>
                    <a:pt x="16" y="221"/>
                  </a:lnTo>
                  <a:lnTo>
                    <a:pt x="16" y="221"/>
                  </a:lnTo>
                  <a:lnTo>
                    <a:pt x="15" y="204"/>
                  </a:lnTo>
                  <a:lnTo>
                    <a:pt x="15" y="188"/>
                  </a:lnTo>
                  <a:lnTo>
                    <a:pt x="15" y="188"/>
                  </a:lnTo>
                  <a:lnTo>
                    <a:pt x="15" y="170"/>
                  </a:lnTo>
                  <a:lnTo>
                    <a:pt x="18" y="153"/>
                  </a:lnTo>
                  <a:lnTo>
                    <a:pt x="22" y="137"/>
                  </a:lnTo>
                  <a:lnTo>
                    <a:pt x="27" y="120"/>
                  </a:lnTo>
                  <a:lnTo>
                    <a:pt x="35" y="106"/>
                  </a:lnTo>
                  <a:lnTo>
                    <a:pt x="44" y="91"/>
                  </a:lnTo>
                  <a:lnTo>
                    <a:pt x="53" y="77"/>
                  </a:lnTo>
                  <a:lnTo>
                    <a:pt x="66" y="66"/>
                  </a:lnTo>
                  <a:lnTo>
                    <a:pt x="77" y="53"/>
                  </a:lnTo>
                  <a:lnTo>
                    <a:pt x="91" y="44"/>
                  </a:lnTo>
                  <a:lnTo>
                    <a:pt x="106" y="35"/>
                  </a:lnTo>
                  <a:lnTo>
                    <a:pt x="120" y="27"/>
                  </a:lnTo>
                  <a:lnTo>
                    <a:pt x="137" y="22"/>
                  </a:lnTo>
                  <a:lnTo>
                    <a:pt x="153" y="18"/>
                  </a:lnTo>
                  <a:lnTo>
                    <a:pt x="170" y="15"/>
                  </a:lnTo>
                  <a:lnTo>
                    <a:pt x="188" y="15"/>
                  </a:lnTo>
                  <a:lnTo>
                    <a:pt x="188" y="15"/>
                  </a:lnTo>
                  <a:lnTo>
                    <a:pt x="206" y="15"/>
                  </a:lnTo>
                  <a:lnTo>
                    <a:pt x="223" y="18"/>
                  </a:lnTo>
                  <a:lnTo>
                    <a:pt x="241" y="22"/>
                  </a:lnTo>
                  <a:lnTo>
                    <a:pt x="256" y="27"/>
                  </a:lnTo>
                  <a:lnTo>
                    <a:pt x="272" y="35"/>
                  </a:lnTo>
                  <a:lnTo>
                    <a:pt x="287" y="44"/>
                  </a:lnTo>
                  <a:lnTo>
                    <a:pt x="299" y="53"/>
                  </a:lnTo>
                  <a:lnTo>
                    <a:pt x="312" y="66"/>
                  </a:lnTo>
                  <a:lnTo>
                    <a:pt x="323" y="77"/>
                  </a:lnTo>
                  <a:lnTo>
                    <a:pt x="332" y="91"/>
                  </a:lnTo>
                  <a:lnTo>
                    <a:pt x="341" y="106"/>
                  </a:lnTo>
                  <a:lnTo>
                    <a:pt x="349" y="120"/>
                  </a:lnTo>
                  <a:lnTo>
                    <a:pt x="354" y="137"/>
                  </a:lnTo>
                  <a:lnTo>
                    <a:pt x="360" y="153"/>
                  </a:lnTo>
                  <a:lnTo>
                    <a:pt x="361" y="170"/>
                  </a:lnTo>
                  <a:lnTo>
                    <a:pt x="363" y="188"/>
                  </a:lnTo>
                  <a:lnTo>
                    <a:pt x="363" y="188"/>
                  </a:lnTo>
                  <a:lnTo>
                    <a:pt x="361" y="204"/>
                  </a:lnTo>
                  <a:lnTo>
                    <a:pt x="360" y="221"/>
                  </a:lnTo>
                  <a:lnTo>
                    <a:pt x="360" y="224"/>
                  </a:lnTo>
                  <a:lnTo>
                    <a:pt x="316" y="224"/>
                  </a:lnTo>
                  <a:lnTo>
                    <a:pt x="316" y="224"/>
                  </a:lnTo>
                  <a:lnTo>
                    <a:pt x="312" y="226"/>
                  </a:lnTo>
                  <a:lnTo>
                    <a:pt x="310" y="230"/>
                  </a:lnTo>
                  <a:lnTo>
                    <a:pt x="310" y="230"/>
                  </a:lnTo>
                  <a:lnTo>
                    <a:pt x="312" y="235"/>
                  </a:lnTo>
                  <a:lnTo>
                    <a:pt x="316" y="237"/>
                  </a:lnTo>
                  <a:lnTo>
                    <a:pt x="365" y="237"/>
                  </a:lnTo>
                  <a:lnTo>
                    <a:pt x="365" y="237"/>
                  </a:lnTo>
                  <a:lnTo>
                    <a:pt x="369" y="235"/>
                  </a:lnTo>
                  <a:lnTo>
                    <a:pt x="371" y="232"/>
                  </a:lnTo>
                  <a:lnTo>
                    <a:pt x="371" y="232"/>
                  </a:lnTo>
                  <a:lnTo>
                    <a:pt x="374" y="210"/>
                  </a:lnTo>
                  <a:lnTo>
                    <a:pt x="376" y="188"/>
                  </a:lnTo>
                  <a:lnTo>
                    <a:pt x="376" y="188"/>
                  </a:lnTo>
                  <a:lnTo>
                    <a:pt x="376" y="170"/>
                  </a:lnTo>
                  <a:lnTo>
                    <a:pt x="372" y="150"/>
                  </a:lnTo>
                  <a:lnTo>
                    <a:pt x="367" y="133"/>
                  </a:lnTo>
                  <a:lnTo>
                    <a:pt x="361" y="115"/>
                  </a:lnTo>
                  <a:lnTo>
                    <a:pt x="354" y="99"/>
                  </a:lnTo>
                  <a:lnTo>
                    <a:pt x="343" y="84"/>
                  </a:lnTo>
                  <a:lnTo>
                    <a:pt x="334" y="69"/>
                  </a:lnTo>
                  <a:lnTo>
                    <a:pt x="321" y="55"/>
                  </a:lnTo>
                  <a:lnTo>
                    <a:pt x="309" y="44"/>
                  </a:lnTo>
                  <a:lnTo>
                    <a:pt x="294" y="33"/>
                  </a:lnTo>
                  <a:lnTo>
                    <a:pt x="277" y="24"/>
                  </a:lnTo>
                  <a:lnTo>
                    <a:pt x="261" y="15"/>
                  </a:lnTo>
                  <a:lnTo>
                    <a:pt x="245" y="9"/>
                  </a:lnTo>
                  <a:lnTo>
                    <a:pt x="226" y="4"/>
                  </a:lnTo>
                  <a:lnTo>
                    <a:pt x="208" y="2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346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3472769"/>
            <a:ext cx="9004300" cy="338523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8800" y="770969"/>
            <a:ext cx="11074400" cy="549832"/>
          </a:xfrm>
          <a:noFill/>
        </p:spPr>
        <p:txBody>
          <a:bodyPr wrap="square" lIns="0">
            <a:normAutofit/>
          </a:bodyPr>
          <a:lstStyle>
            <a:lvl1pPr algn="l"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27050" y="631268"/>
            <a:ext cx="11137900" cy="0"/>
          </a:xfrm>
          <a:prstGeom prst="line">
            <a:avLst/>
          </a:prstGeom>
          <a:ln w="19050">
            <a:solidFill>
              <a:srgbClr val="004D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527050" y="6485968"/>
            <a:ext cx="11137900" cy="0"/>
          </a:xfrm>
          <a:prstGeom prst="line">
            <a:avLst/>
          </a:prstGeom>
          <a:ln>
            <a:solidFill>
              <a:srgbClr val="004D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58800" y="1481138"/>
            <a:ext cx="11074400" cy="48323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341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일반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38C97F3-6C72-49DA-A3B5-77B45918BC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33163" y="1011725"/>
            <a:ext cx="4848301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8800" y="770969"/>
            <a:ext cx="11074400" cy="549832"/>
          </a:xfrm>
          <a:noFill/>
        </p:spPr>
        <p:txBody>
          <a:bodyPr wrap="square" lIns="0">
            <a:normAutofit/>
          </a:bodyPr>
          <a:lstStyle>
            <a:lvl1pPr algn="l"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27050" y="631268"/>
            <a:ext cx="11137900" cy="0"/>
          </a:xfrm>
          <a:prstGeom prst="line">
            <a:avLst/>
          </a:prstGeom>
          <a:ln w="19050">
            <a:solidFill>
              <a:srgbClr val="004D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527050" y="6485968"/>
            <a:ext cx="11137900" cy="0"/>
          </a:xfrm>
          <a:prstGeom prst="line">
            <a:avLst/>
          </a:prstGeom>
          <a:ln>
            <a:solidFill>
              <a:srgbClr val="004D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58800" y="1481138"/>
            <a:ext cx="11074400" cy="48323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5690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레이아웃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43046"/>
          </a:solidFill>
          <a:ln>
            <a:noFill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8800" y="770969"/>
            <a:ext cx="11074400" cy="549832"/>
          </a:xfrm>
          <a:noFill/>
        </p:spPr>
        <p:txBody>
          <a:bodyPr lIns="0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27050" y="631268"/>
            <a:ext cx="111379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527050" y="6485968"/>
            <a:ext cx="11137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295400" y="6511368"/>
            <a:ext cx="927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+82 2 2135 9148   I   8F, 174, </a:t>
            </a:r>
            <a:r>
              <a:rPr lang="en-US" altLang="ko-KR" sz="1000" dirty="0" err="1">
                <a:solidFill>
                  <a:schemeClr val="bg1">
                    <a:lumMod val="75000"/>
                  </a:schemeClr>
                </a:solidFill>
              </a:rPr>
              <a:t>Yulgok-ro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ko-KR" sz="1000" dirty="0" err="1">
                <a:solidFill>
                  <a:schemeClr val="bg1">
                    <a:lumMod val="75000"/>
                  </a:schemeClr>
                </a:solidFill>
              </a:rPr>
              <a:t>Jongno-gu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, Seoul   I   medicalip.com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oup 18"/>
          <p:cNvGrpSpPr>
            <a:grpSpLocks noChangeAspect="1"/>
          </p:cNvGrpSpPr>
          <p:nvPr userDrawn="1"/>
        </p:nvGrpSpPr>
        <p:grpSpPr bwMode="auto">
          <a:xfrm>
            <a:off x="3187700" y="3473450"/>
            <a:ext cx="9004300" cy="3384550"/>
            <a:chOff x="2008" y="2188"/>
            <a:chExt cx="5672" cy="2132"/>
          </a:xfrm>
          <a:solidFill>
            <a:schemeClr val="bg1">
              <a:alpha val="8000"/>
            </a:schemeClr>
          </a:solidFill>
        </p:grpSpPr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7292" y="2933"/>
              <a:ext cx="388" cy="317"/>
            </a:xfrm>
            <a:custGeom>
              <a:avLst/>
              <a:gdLst>
                <a:gd name="T0" fmla="*/ 0 w 388"/>
                <a:gd name="T1" fmla="*/ 0 h 317"/>
                <a:gd name="T2" fmla="*/ 376 w 388"/>
                <a:gd name="T3" fmla="*/ 317 h 317"/>
                <a:gd name="T4" fmla="*/ 388 w 388"/>
                <a:gd name="T5" fmla="*/ 293 h 317"/>
                <a:gd name="T6" fmla="*/ 388 w 388"/>
                <a:gd name="T7" fmla="*/ 132 h 317"/>
                <a:gd name="T8" fmla="*/ 0 w 388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317">
                  <a:moveTo>
                    <a:pt x="0" y="0"/>
                  </a:moveTo>
                  <a:lnTo>
                    <a:pt x="376" y="317"/>
                  </a:lnTo>
                  <a:lnTo>
                    <a:pt x="388" y="293"/>
                  </a:lnTo>
                  <a:lnTo>
                    <a:pt x="388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7548" y="3262"/>
              <a:ext cx="132" cy="256"/>
            </a:xfrm>
            <a:custGeom>
              <a:avLst/>
              <a:gdLst>
                <a:gd name="T0" fmla="*/ 0 w 132"/>
                <a:gd name="T1" fmla="*/ 256 h 256"/>
                <a:gd name="T2" fmla="*/ 132 w 132"/>
                <a:gd name="T3" fmla="*/ 227 h 256"/>
                <a:gd name="T4" fmla="*/ 132 w 132"/>
                <a:gd name="T5" fmla="*/ 7 h 256"/>
                <a:gd name="T6" fmla="*/ 123 w 132"/>
                <a:gd name="T7" fmla="*/ 0 h 256"/>
                <a:gd name="T8" fmla="*/ 0 w 132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56">
                  <a:moveTo>
                    <a:pt x="0" y="256"/>
                  </a:moveTo>
                  <a:lnTo>
                    <a:pt x="132" y="227"/>
                  </a:lnTo>
                  <a:lnTo>
                    <a:pt x="132" y="7"/>
                  </a:lnTo>
                  <a:lnTo>
                    <a:pt x="123" y="0"/>
                  </a:lnTo>
                  <a:lnTo>
                    <a:pt x="0" y="2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2015" y="3909"/>
              <a:ext cx="523" cy="411"/>
            </a:xfrm>
            <a:custGeom>
              <a:avLst/>
              <a:gdLst>
                <a:gd name="T0" fmla="*/ 332 w 523"/>
                <a:gd name="T1" fmla="*/ 411 h 411"/>
                <a:gd name="T2" fmla="*/ 523 w 523"/>
                <a:gd name="T3" fmla="*/ 411 h 411"/>
                <a:gd name="T4" fmla="*/ 0 w 523"/>
                <a:gd name="T5" fmla="*/ 0 h 411"/>
                <a:gd name="T6" fmla="*/ 332 w 523"/>
                <a:gd name="T7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3" h="411">
                  <a:moveTo>
                    <a:pt x="332" y="411"/>
                  </a:moveTo>
                  <a:lnTo>
                    <a:pt x="523" y="411"/>
                  </a:lnTo>
                  <a:lnTo>
                    <a:pt x="0" y="0"/>
                  </a:lnTo>
                  <a:lnTo>
                    <a:pt x="332" y="4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2008" y="3893"/>
              <a:ext cx="1687" cy="427"/>
            </a:xfrm>
            <a:custGeom>
              <a:avLst/>
              <a:gdLst>
                <a:gd name="T0" fmla="*/ 0 w 1687"/>
                <a:gd name="T1" fmla="*/ 0 h 427"/>
                <a:gd name="T2" fmla="*/ 541 w 1687"/>
                <a:gd name="T3" fmla="*/ 427 h 427"/>
                <a:gd name="T4" fmla="*/ 1678 w 1687"/>
                <a:gd name="T5" fmla="*/ 427 h 427"/>
                <a:gd name="T6" fmla="*/ 1687 w 1687"/>
                <a:gd name="T7" fmla="*/ 420 h 427"/>
                <a:gd name="T8" fmla="*/ 0 w 1687"/>
                <a:gd name="T9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7" h="427">
                  <a:moveTo>
                    <a:pt x="0" y="0"/>
                  </a:moveTo>
                  <a:lnTo>
                    <a:pt x="541" y="427"/>
                  </a:lnTo>
                  <a:lnTo>
                    <a:pt x="1678" y="427"/>
                  </a:lnTo>
                  <a:lnTo>
                    <a:pt x="1687" y="42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7547" y="3496"/>
              <a:ext cx="133" cy="306"/>
            </a:xfrm>
            <a:custGeom>
              <a:avLst/>
              <a:gdLst>
                <a:gd name="T0" fmla="*/ 133 w 133"/>
                <a:gd name="T1" fmla="*/ 306 h 306"/>
                <a:gd name="T2" fmla="*/ 133 w 133"/>
                <a:gd name="T3" fmla="*/ 0 h 306"/>
                <a:gd name="T4" fmla="*/ 0 w 133"/>
                <a:gd name="T5" fmla="*/ 31 h 306"/>
                <a:gd name="T6" fmla="*/ 133 w 133"/>
                <a:gd name="T7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306">
                  <a:moveTo>
                    <a:pt x="133" y="306"/>
                  </a:moveTo>
                  <a:lnTo>
                    <a:pt x="133" y="0"/>
                  </a:lnTo>
                  <a:lnTo>
                    <a:pt x="0" y="31"/>
                  </a:lnTo>
                  <a:lnTo>
                    <a:pt x="133" y="3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auto">
            <a:xfrm>
              <a:off x="7278" y="2188"/>
              <a:ext cx="402" cy="729"/>
            </a:xfrm>
            <a:custGeom>
              <a:avLst/>
              <a:gdLst>
                <a:gd name="T0" fmla="*/ 50 w 402"/>
                <a:gd name="T1" fmla="*/ 0 h 729"/>
                <a:gd name="T2" fmla="*/ 0 w 402"/>
                <a:gd name="T3" fmla="*/ 729 h 729"/>
                <a:gd name="T4" fmla="*/ 402 w 402"/>
                <a:gd name="T5" fmla="*/ 560 h 729"/>
                <a:gd name="T6" fmla="*/ 402 w 402"/>
                <a:gd name="T7" fmla="*/ 248 h 729"/>
                <a:gd name="T8" fmla="*/ 50 w 402"/>
                <a:gd name="T9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729">
                  <a:moveTo>
                    <a:pt x="50" y="0"/>
                  </a:moveTo>
                  <a:lnTo>
                    <a:pt x="0" y="729"/>
                  </a:lnTo>
                  <a:lnTo>
                    <a:pt x="402" y="560"/>
                  </a:lnTo>
                  <a:lnTo>
                    <a:pt x="402" y="248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5"/>
            <p:cNvSpPr>
              <a:spLocks/>
            </p:cNvSpPr>
            <p:nvPr userDrawn="1"/>
          </p:nvSpPr>
          <p:spPr bwMode="auto">
            <a:xfrm>
              <a:off x="4815" y="3968"/>
              <a:ext cx="662" cy="352"/>
            </a:xfrm>
            <a:custGeom>
              <a:avLst/>
              <a:gdLst>
                <a:gd name="T0" fmla="*/ 662 w 662"/>
                <a:gd name="T1" fmla="*/ 0 h 352"/>
                <a:gd name="T2" fmla="*/ 0 w 662"/>
                <a:gd name="T3" fmla="*/ 170 h 352"/>
                <a:gd name="T4" fmla="*/ 200 w 662"/>
                <a:gd name="T5" fmla="*/ 352 h 352"/>
                <a:gd name="T6" fmla="*/ 337 w 662"/>
                <a:gd name="T7" fmla="*/ 352 h 352"/>
                <a:gd name="T8" fmla="*/ 662 w 662"/>
                <a:gd name="T9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352">
                  <a:moveTo>
                    <a:pt x="662" y="0"/>
                  </a:moveTo>
                  <a:lnTo>
                    <a:pt x="0" y="170"/>
                  </a:lnTo>
                  <a:lnTo>
                    <a:pt x="200" y="352"/>
                  </a:lnTo>
                  <a:lnTo>
                    <a:pt x="337" y="352"/>
                  </a:ln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6"/>
            <p:cNvSpPr>
              <a:spLocks/>
            </p:cNvSpPr>
            <p:nvPr userDrawn="1"/>
          </p:nvSpPr>
          <p:spPr bwMode="auto">
            <a:xfrm>
              <a:off x="3697" y="4012"/>
              <a:ext cx="985" cy="308"/>
            </a:xfrm>
            <a:custGeom>
              <a:avLst/>
              <a:gdLst>
                <a:gd name="T0" fmla="*/ 8 w 985"/>
                <a:gd name="T1" fmla="*/ 302 h 308"/>
                <a:gd name="T2" fmla="*/ 0 w 985"/>
                <a:gd name="T3" fmla="*/ 308 h 308"/>
                <a:gd name="T4" fmla="*/ 985 w 985"/>
                <a:gd name="T5" fmla="*/ 308 h 308"/>
                <a:gd name="T6" fmla="*/ 784 w 985"/>
                <a:gd name="T7" fmla="*/ 0 h 308"/>
                <a:gd name="T8" fmla="*/ 8 w 985"/>
                <a:gd name="T9" fmla="*/ 30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5" h="308">
                  <a:moveTo>
                    <a:pt x="8" y="302"/>
                  </a:moveTo>
                  <a:lnTo>
                    <a:pt x="0" y="308"/>
                  </a:lnTo>
                  <a:lnTo>
                    <a:pt x="985" y="308"/>
                  </a:lnTo>
                  <a:lnTo>
                    <a:pt x="784" y="0"/>
                  </a:lnTo>
                  <a:lnTo>
                    <a:pt x="8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7"/>
            <p:cNvSpPr>
              <a:spLocks/>
            </p:cNvSpPr>
            <p:nvPr userDrawn="1"/>
          </p:nvSpPr>
          <p:spPr bwMode="auto">
            <a:xfrm>
              <a:off x="7291" y="2757"/>
              <a:ext cx="389" cy="185"/>
            </a:xfrm>
            <a:custGeom>
              <a:avLst/>
              <a:gdLst>
                <a:gd name="T0" fmla="*/ 389 w 389"/>
                <a:gd name="T1" fmla="*/ 185 h 185"/>
                <a:gd name="T2" fmla="*/ 389 w 389"/>
                <a:gd name="T3" fmla="*/ 0 h 185"/>
                <a:gd name="T4" fmla="*/ 0 w 389"/>
                <a:gd name="T5" fmla="*/ 163 h 185"/>
                <a:gd name="T6" fmla="*/ 389 w 389"/>
                <a:gd name="T7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9" h="185">
                  <a:moveTo>
                    <a:pt x="389" y="185"/>
                  </a:moveTo>
                  <a:lnTo>
                    <a:pt x="389" y="0"/>
                  </a:lnTo>
                  <a:lnTo>
                    <a:pt x="0" y="163"/>
                  </a:lnTo>
                  <a:lnTo>
                    <a:pt x="389" y="1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8"/>
            <p:cNvSpPr>
              <a:spLocks/>
            </p:cNvSpPr>
            <p:nvPr userDrawn="1"/>
          </p:nvSpPr>
          <p:spPr bwMode="auto">
            <a:xfrm>
              <a:off x="7302" y="2929"/>
              <a:ext cx="378" cy="129"/>
            </a:xfrm>
            <a:custGeom>
              <a:avLst/>
              <a:gdLst>
                <a:gd name="T0" fmla="*/ 378 w 378"/>
                <a:gd name="T1" fmla="*/ 129 h 129"/>
                <a:gd name="T2" fmla="*/ 378 w 378"/>
                <a:gd name="T3" fmla="*/ 20 h 129"/>
                <a:gd name="T4" fmla="*/ 0 w 378"/>
                <a:gd name="T5" fmla="*/ 0 h 129"/>
                <a:gd name="T6" fmla="*/ 378 w 378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" h="129">
                  <a:moveTo>
                    <a:pt x="378" y="129"/>
                  </a:moveTo>
                  <a:lnTo>
                    <a:pt x="378" y="20"/>
                  </a:lnTo>
                  <a:lnTo>
                    <a:pt x="0" y="0"/>
                  </a:lnTo>
                  <a:lnTo>
                    <a:pt x="378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9"/>
            <p:cNvSpPr>
              <a:spLocks/>
            </p:cNvSpPr>
            <p:nvPr userDrawn="1"/>
          </p:nvSpPr>
          <p:spPr bwMode="auto">
            <a:xfrm>
              <a:off x="7382" y="4106"/>
              <a:ext cx="298" cy="214"/>
            </a:xfrm>
            <a:custGeom>
              <a:avLst/>
              <a:gdLst>
                <a:gd name="T0" fmla="*/ 298 w 298"/>
                <a:gd name="T1" fmla="*/ 214 h 214"/>
                <a:gd name="T2" fmla="*/ 298 w 298"/>
                <a:gd name="T3" fmla="*/ 0 h 214"/>
                <a:gd name="T4" fmla="*/ 0 w 298"/>
                <a:gd name="T5" fmla="*/ 214 h 214"/>
                <a:gd name="T6" fmla="*/ 298 w 298"/>
                <a:gd name="T7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8" h="214">
                  <a:moveTo>
                    <a:pt x="298" y="214"/>
                  </a:moveTo>
                  <a:lnTo>
                    <a:pt x="298" y="0"/>
                  </a:lnTo>
                  <a:lnTo>
                    <a:pt x="0" y="214"/>
                  </a:lnTo>
                  <a:lnTo>
                    <a:pt x="29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0"/>
            <p:cNvSpPr>
              <a:spLocks/>
            </p:cNvSpPr>
            <p:nvPr userDrawn="1"/>
          </p:nvSpPr>
          <p:spPr bwMode="auto">
            <a:xfrm>
              <a:off x="5911" y="3993"/>
              <a:ext cx="433" cy="327"/>
            </a:xfrm>
            <a:custGeom>
              <a:avLst/>
              <a:gdLst>
                <a:gd name="T0" fmla="*/ 0 w 433"/>
                <a:gd name="T1" fmla="*/ 0 h 327"/>
                <a:gd name="T2" fmla="*/ 67 w 433"/>
                <a:gd name="T3" fmla="*/ 327 h 327"/>
                <a:gd name="T4" fmla="*/ 402 w 433"/>
                <a:gd name="T5" fmla="*/ 327 h 327"/>
                <a:gd name="T6" fmla="*/ 433 w 433"/>
                <a:gd name="T7" fmla="*/ 27 h 327"/>
                <a:gd name="T8" fmla="*/ 0 w 433"/>
                <a:gd name="T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327">
                  <a:moveTo>
                    <a:pt x="0" y="0"/>
                  </a:moveTo>
                  <a:lnTo>
                    <a:pt x="67" y="327"/>
                  </a:lnTo>
                  <a:lnTo>
                    <a:pt x="402" y="327"/>
                  </a:lnTo>
                  <a:lnTo>
                    <a:pt x="433" y="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1"/>
            <p:cNvSpPr>
              <a:spLocks/>
            </p:cNvSpPr>
            <p:nvPr userDrawn="1"/>
          </p:nvSpPr>
          <p:spPr bwMode="auto">
            <a:xfrm>
              <a:off x="5495" y="3965"/>
              <a:ext cx="475" cy="355"/>
            </a:xfrm>
            <a:custGeom>
              <a:avLst/>
              <a:gdLst>
                <a:gd name="T0" fmla="*/ 0 w 475"/>
                <a:gd name="T1" fmla="*/ 0 h 355"/>
                <a:gd name="T2" fmla="*/ 181 w 475"/>
                <a:gd name="T3" fmla="*/ 355 h 355"/>
                <a:gd name="T4" fmla="*/ 475 w 475"/>
                <a:gd name="T5" fmla="*/ 355 h 355"/>
                <a:gd name="T6" fmla="*/ 407 w 475"/>
                <a:gd name="T7" fmla="*/ 26 h 355"/>
                <a:gd name="T8" fmla="*/ 0 w 475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355">
                  <a:moveTo>
                    <a:pt x="0" y="0"/>
                  </a:moveTo>
                  <a:lnTo>
                    <a:pt x="181" y="355"/>
                  </a:lnTo>
                  <a:lnTo>
                    <a:pt x="475" y="355"/>
                  </a:lnTo>
                  <a:lnTo>
                    <a:pt x="407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auto">
            <a:xfrm>
              <a:off x="6322" y="4025"/>
              <a:ext cx="624" cy="295"/>
            </a:xfrm>
            <a:custGeom>
              <a:avLst/>
              <a:gdLst>
                <a:gd name="T0" fmla="*/ 266 w 624"/>
                <a:gd name="T1" fmla="*/ 244 h 295"/>
                <a:gd name="T2" fmla="*/ 266 w 624"/>
                <a:gd name="T3" fmla="*/ 244 h 295"/>
                <a:gd name="T4" fmla="*/ 265 w 624"/>
                <a:gd name="T5" fmla="*/ 244 h 295"/>
                <a:gd name="T6" fmla="*/ 265 w 624"/>
                <a:gd name="T7" fmla="*/ 244 h 295"/>
                <a:gd name="T8" fmla="*/ 265 w 624"/>
                <a:gd name="T9" fmla="*/ 244 h 295"/>
                <a:gd name="T10" fmla="*/ 265 w 624"/>
                <a:gd name="T11" fmla="*/ 244 h 295"/>
                <a:gd name="T12" fmla="*/ 265 w 624"/>
                <a:gd name="T13" fmla="*/ 244 h 295"/>
                <a:gd name="T14" fmla="*/ 265 w 624"/>
                <a:gd name="T15" fmla="*/ 244 h 295"/>
                <a:gd name="T16" fmla="*/ 265 w 624"/>
                <a:gd name="T17" fmla="*/ 244 h 295"/>
                <a:gd name="T18" fmla="*/ 265 w 624"/>
                <a:gd name="T19" fmla="*/ 244 h 295"/>
                <a:gd name="T20" fmla="*/ 265 w 624"/>
                <a:gd name="T21" fmla="*/ 244 h 295"/>
                <a:gd name="T22" fmla="*/ 265 w 624"/>
                <a:gd name="T23" fmla="*/ 244 h 295"/>
                <a:gd name="T24" fmla="*/ 265 w 624"/>
                <a:gd name="T25" fmla="*/ 244 h 295"/>
                <a:gd name="T26" fmla="*/ 265 w 624"/>
                <a:gd name="T27" fmla="*/ 244 h 295"/>
                <a:gd name="T28" fmla="*/ 265 w 624"/>
                <a:gd name="T29" fmla="*/ 244 h 295"/>
                <a:gd name="T30" fmla="*/ 265 w 624"/>
                <a:gd name="T31" fmla="*/ 244 h 295"/>
                <a:gd name="T32" fmla="*/ 265 w 624"/>
                <a:gd name="T33" fmla="*/ 244 h 295"/>
                <a:gd name="T34" fmla="*/ 265 w 624"/>
                <a:gd name="T35" fmla="*/ 244 h 295"/>
                <a:gd name="T36" fmla="*/ 265 w 624"/>
                <a:gd name="T37" fmla="*/ 244 h 295"/>
                <a:gd name="T38" fmla="*/ 265 w 624"/>
                <a:gd name="T39" fmla="*/ 244 h 295"/>
                <a:gd name="T40" fmla="*/ 265 w 624"/>
                <a:gd name="T41" fmla="*/ 243 h 295"/>
                <a:gd name="T42" fmla="*/ 265 w 624"/>
                <a:gd name="T43" fmla="*/ 243 h 295"/>
                <a:gd name="T44" fmla="*/ 265 w 624"/>
                <a:gd name="T45" fmla="*/ 243 h 295"/>
                <a:gd name="T46" fmla="*/ 265 w 624"/>
                <a:gd name="T47" fmla="*/ 243 h 295"/>
                <a:gd name="T48" fmla="*/ 264 w 624"/>
                <a:gd name="T49" fmla="*/ 243 h 295"/>
                <a:gd name="T50" fmla="*/ 264 w 624"/>
                <a:gd name="T51" fmla="*/ 243 h 295"/>
                <a:gd name="T52" fmla="*/ 264 w 624"/>
                <a:gd name="T53" fmla="*/ 243 h 295"/>
                <a:gd name="T54" fmla="*/ 29 w 624"/>
                <a:gd name="T55" fmla="*/ 0 h 295"/>
                <a:gd name="T56" fmla="*/ 0 w 624"/>
                <a:gd name="T57" fmla="*/ 295 h 295"/>
                <a:gd name="T58" fmla="*/ 624 w 624"/>
                <a:gd name="T59" fmla="*/ 295 h 295"/>
                <a:gd name="T60" fmla="*/ 266 w 624"/>
                <a:gd name="T61" fmla="*/ 244 h 295"/>
                <a:gd name="T62" fmla="*/ 266 w 624"/>
                <a:gd name="T63" fmla="*/ 244 h 295"/>
                <a:gd name="T64" fmla="*/ 266 w 624"/>
                <a:gd name="T65" fmla="*/ 244 h 295"/>
                <a:gd name="T66" fmla="*/ 266 w 624"/>
                <a:gd name="T67" fmla="*/ 24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4" h="295">
                  <a:moveTo>
                    <a:pt x="266" y="244"/>
                  </a:moveTo>
                  <a:lnTo>
                    <a:pt x="266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4"/>
                  </a:lnTo>
                  <a:lnTo>
                    <a:pt x="265" y="243"/>
                  </a:lnTo>
                  <a:lnTo>
                    <a:pt x="265" y="243"/>
                  </a:lnTo>
                  <a:lnTo>
                    <a:pt x="265" y="243"/>
                  </a:lnTo>
                  <a:lnTo>
                    <a:pt x="265" y="243"/>
                  </a:lnTo>
                  <a:lnTo>
                    <a:pt x="264" y="243"/>
                  </a:lnTo>
                  <a:lnTo>
                    <a:pt x="264" y="243"/>
                  </a:lnTo>
                  <a:lnTo>
                    <a:pt x="264" y="243"/>
                  </a:lnTo>
                  <a:lnTo>
                    <a:pt x="29" y="0"/>
                  </a:lnTo>
                  <a:lnTo>
                    <a:pt x="0" y="295"/>
                  </a:lnTo>
                  <a:lnTo>
                    <a:pt x="624" y="295"/>
                  </a:lnTo>
                  <a:lnTo>
                    <a:pt x="266" y="244"/>
                  </a:lnTo>
                  <a:lnTo>
                    <a:pt x="266" y="244"/>
                  </a:lnTo>
                  <a:lnTo>
                    <a:pt x="266" y="244"/>
                  </a:lnTo>
                  <a:lnTo>
                    <a:pt x="2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3"/>
            <p:cNvSpPr>
              <a:spLocks/>
            </p:cNvSpPr>
            <p:nvPr userDrawn="1"/>
          </p:nvSpPr>
          <p:spPr bwMode="auto">
            <a:xfrm>
              <a:off x="5162" y="3968"/>
              <a:ext cx="506" cy="352"/>
            </a:xfrm>
            <a:custGeom>
              <a:avLst/>
              <a:gdLst>
                <a:gd name="T0" fmla="*/ 0 w 506"/>
                <a:gd name="T1" fmla="*/ 352 h 352"/>
                <a:gd name="T2" fmla="*/ 506 w 506"/>
                <a:gd name="T3" fmla="*/ 352 h 352"/>
                <a:gd name="T4" fmla="*/ 325 w 506"/>
                <a:gd name="T5" fmla="*/ 0 h 352"/>
                <a:gd name="T6" fmla="*/ 0 w 506"/>
                <a:gd name="T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6" h="352">
                  <a:moveTo>
                    <a:pt x="0" y="352"/>
                  </a:moveTo>
                  <a:lnTo>
                    <a:pt x="506" y="352"/>
                  </a:lnTo>
                  <a:lnTo>
                    <a:pt x="325" y="0"/>
                  </a:lnTo>
                  <a:lnTo>
                    <a:pt x="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4"/>
            <p:cNvSpPr>
              <a:spLocks/>
            </p:cNvSpPr>
            <p:nvPr userDrawn="1"/>
          </p:nvSpPr>
          <p:spPr bwMode="auto">
            <a:xfrm>
              <a:off x="7283" y="4028"/>
              <a:ext cx="397" cy="292"/>
            </a:xfrm>
            <a:custGeom>
              <a:avLst/>
              <a:gdLst>
                <a:gd name="T0" fmla="*/ 397 w 397"/>
                <a:gd name="T1" fmla="*/ 68 h 292"/>
                <a:gd name="T2" fmla="*/ 397 w 397"/>
                <a:gd name="T3" fmla="*/ 1 h 292"/>
                <a:gd name="T4" fmla="*/ 0 w 397"/>
                <a:gd name="T5" fmla="*/ 0 h 292"/>
                <a:gd name="T6" fmla="*/ 25 w 397"/>
                <a:gd name="T7" fmla="*/ 292 h 292"/>
                <a:gd name="T8" fmla="*/ 86 w 397"/>
                <a:gd name="T9" fmla="*/ 292 h 292"/>
                <a:gd name="T10" fmla="*/ 397 w 397"/>
                <a:gd name="T11" fmla="*/ 68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7" h="292">
                  <a:moveTo>
                    <a:pt x="397" y="68"/>
                  </a:moveTo>
                  <a:lnTo>
                    <a:pt x="397" y="1"/>
                  </a:lnTo>
                  <a:lnTo>
                    <a:pt x="0" y="0"/>
                  </a:lnTo>
                  <a:lnTo>
                    <a:pt x="25" y="292"/>
                  </a:lnTo>
                  <a:lnTo>
                    <a:pt x="86" y="292"/>
                  </a:lnTo>
                  <a:lnTo>
                    <a:pt x="39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auto">
            <a:xfrm>
              <a:off x="4812" y="4146"/>
              <a:ext cx="191" cy="174"/>
            </a:xfrm>
            <a:custGeom>
              <a:avLst/>
              <a:gdLst>
                <a:gd name="T0" fmla="*/ 26 w 191"/>
                <a:gd name="T1" fmla="*/ 174 h 174"/>
                <a:gd name="T2" fmla="*/ 191 w 191"/>
                <a:gd name="T3" fmla="*/ 174 h 174"/>
                <a:gd name="T4" fmla="*/ 0 w 191"/>
                <a:gd name="T5" fmla="*/ 0 h 174"/>
                <a:gd name="T6" fmla="*/ 26 w 191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74">
                  <a:moveTo>
                    <a:pt x="26" y="174"/>
                  </a:moveTo>
                  <a:lnTo>
                    <a:pt x="191" y="174"/>
                  </a:lnTo>
                  <a:lnTo>
                    <a:pt x="0" y="0"/>
                  </a:lnTo>
                  <a:lnTo>
                    <a:pt x="26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auto">
            <a:xfrm>
              <a:off x="4492" y="4016"/>
              <a:ext cx="338" cy="304"/>
            </a:xfrm>
            <a:custGeom>
              <a:avLst/>
              <a:gdLst>
                <a:gd name="T0" fmla="*/ 0 w 338"/>
                <a:gd name="T1" fmla="*/ 0 h 304"/>
                <a:gd name="T2" fmla="*/ 200 w 338"/>
                <a:gd name="T3" fmla="*/ 304 h 304"/>
                <a:gd name="T4" fmla="*/ 338 w 338"/>
                <a:gd name="T5" fmla="*/ 304 h 304"/>
                <a:gd name="T6" fmla="*/ 311 w 338"/>
                <a:gd name="T7" fmla="*/ 123 h 304"/>
                <a:gd name="T8" fmla="*/ 0 w 338"/>
                <a:gd name="T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304">
                  <a:moveTo>
                    <a:pt x="0" y="0"/>
                  </a:moveTo>
                  <a:lnTo>
                    <a:pt x="200" y="304"/>
                  </a:lnTo>
                  <a:lnTo>
                    <a:pt x="338" y="304"/>
                  </a:lnTo>
                  <a:lnTo>
                    <a:pt x="311" y="1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auto">
            <a:xfrm>
              <a:off x="3065" y="3538"/>
              <a:ext cx="281" cy="603"/>
            </a:xfrm>
            <a:custGeom>
              <a:avLst/>
              <a:gdLst>
                <a:gd name="T0" fmla="*/ 262 w 281"/>
                <a:gd name="T1" fmla="*/ 603 h 603"/>
                <a:gd name="T2" fmla="*/ 281 w 281"/>
                <a:gd name="T3" fmla="*/ 0 h 603"/>
                <a:gd name="T4" fmla="*/ 0 w 281"/>
                <a:gd name="T5" fmla="*/ 439 h 603"/>
                <a:gd name="T6" fmla="*/ 262 w 281"/>
                <a:gd name="T7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603">
                  <a:moveTo>
                    <a:pt x="262" y="603"/>
                  </a:moveTo>
                  <a:lnTo>
                    <a:pt x="281" y="0"/>
                  </a:lnTo>
                  <a:lnTo>
                    <a:pt x="0" y="439"/>
                  </a:lnTo>
                  <a:lnTo>
                    <a:pt x="262" y="6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auto">
            <a:xfrm>
              <a:off x="7286" y="3533"/>
              <a:ext cx="394" cy="489"/>
            </a:xfrm>
            <a:custGeom>
              <a:avLst/>
              <a:gdLst>
                <a:gd name="T0" fmla="*/ 255 w 394"/>
                <a:gd name="T1" fmla="*/ 0 h 489"/>
                <a:gd name="T2" fmla="*/ 0 w 394"/>
                <a:gd name="T3" fmla="*/ 487 h 489"/>
                <a:gd name="T4" fmla="*/ 394 w 394"/>
                <a:gd name="T5" fmla="*/ 489 h 489"/>
                <a:gd name="T6" fmla="*/ 394 w 394"/>
                <a:gd name="T7" fmla="*/ 286 h 489"/>
                <a:gd name="T8" fmla="*/ 255 w 394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489">
                  <a:moveTo>
                    <a:pt x="255" y="0"/>
                  </a:moveTo>
                  <a:lnTo>
                    <a:pt x="0" y="487"/>
                  </a:lnTo>
                  <a:lnTo>
                    <a:pt x="394" y="489"/>
                  </a:lnTo>
                  <a:lnTo>
                    <a:pt x="394" y="286"/>
                  </a:lnTo>
                  <a:lnTo>
                    <a:pt x="2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auto">
            <a:xfrm>
              <a:off x="6606" y="4029"/>
              <a:ext cx="695" cy="291"/>
            </a:xfrm>
            <a:custGeom>
              <a:avLst/>
              <a:gdLst>
                <a:gd name="T0" fmla="*/ 670 w 695"/>
                <a:gd name="T1" fmla="*/ 0 h 291"/>
                <a:gd name="T2" fmla="*/ 0 w 695"/>
                <a:gd name="T3" fmla="*/ 235 h 291"/>
                <a:gd name="T4" fmla="*/ 395 w 695"/>
                <a:gd name="T5" fmla="*/ 291 h 291"/>
                <a:gd name="T6" fmla="*/ 695 w 695"/>
                <a:gd name="T7" fmla="*/ 291 h 291"/>
                <a:gd name="T8" fmla="*/ 670 w 695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5" h="291">
                  <a:moveTo>
                    <a:pt x="670" y="0"/>
                  </a:moveTo>
                  <a:lnTo>
                    <a:pt x="0" y="235"/>
                  </a:lnTo>
                  <a:lnTo>
                    <a:pt x="395" y="291"/>
                  </a:lnTo>
                  <a:lnTo>
                    <a:pt x="695" y="291"/>
                  </a:lnTo>
                  <a:lnTo>
                    <a:pt x="6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auto">
            <a:xfrm>
              <a:off x="7676" y="3245"/>
              <a:ext cx="4" cy="14"/>
            </a:xfrm>
            <a:custGeom>
              <a:avLst/>
              <a:gdLst>
                <a:gd name="T0" fmla="*/ 4 w 4"/>
                <a:gd name="T1" fmla="*/ 14 h 14"/>
                <a:gd name="T2" fmla="*/ 4 w 4"/>
                <a:gd name="T3" fmla="*/ 0 h 14"/>
                <a:gd name="T4" fmla="*/ 0 w 4"/>
                <a:gd name="T5" fmla="*/ 10 h 14"/>
                <a:gd name="T6" fmla="*/ 4 w 4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4">
                  <a:moveTo>
                    <a:pt x="4" y="14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auto">
            <a:xfrm>
              <a:off x="4491" y="3756"/>
              <a:ext cx="405" cy="374"/>
            </a:xfrm>
            <a:custGeom>
              <a:avLst/>
              <a:gdLst>
                <a:gd name="T0" fmla="*/ 0 w 405"/>
                <a:gd name="T1" fmla="*/ 250 h 374"/>
                <a:gd name="T2" fmla="*/ 312 w 405"/>
                <a:gd name="T3" fmla="*/ 374 h 374"/>
                <a:gd name="T4" fmla="*/ 405 w 405"/>
                <a:gd name="T5" fmla="*/ 0 h 374"/>
                <a:gd name="T6" fmla="*/ 0 w 405"/>
                <a:gd name="T7" fmla="*/ 25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374">
                  <a:moveTo>
                    <a:pt x="0" y="250"/>
                  </a:moveTo>
                  <a:lnTo>
                    <a:pt x="312" y="374"/>
                  </a:lnTo>
                  <a:lnTo>
                    <a:pt x="405" y="0"/>
                  </a:lnTo>
                  <a:lnTo>
                    <a:pt x="0" y="2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auto">
            <a:xfrm>
              <a:off x="5495" y="3483"/>
              <a:ext cx="406" cy="501"/>
            </a:xfrm>
            <a:custGeom>
              <a:avLst/>
              <a:gdLst>
                <a:gd name="T0" fmla="*/ 0 w 406"/>
                <a:gd name="T1" fmla="*/ 475 h 501"/>
                <a:gd name="T2" fmla="*/ 406 w 406"/>
                <a:gd name="T3" fmla="*/ 501 h 501"/>
                <a:gd name="T4" fmla="*/ 309 w 406"/>
                <a:gd name="T5" fmla="*/ 0 h 501"/>
                <a:gd name="T6" fmla="*/ 0 w 406"/>
                <a:gd name="T7" fmla="*/ 47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01">
                  <a:moveTo>
                    <a:pt x="0" y="475"/>
                  </a:moveTo>
                  <a:lnTo>
                    <a:pt x="406" y="501"/>
                  </a:lnTo>
                  <a:lnTo>
                    <a:pt x="309" y="0"/>
                  </a:lnTo>
                  <a:lnTo>
                    <a:pt x="0" y="4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3"/>
            <p:cNvSpPr>
              <a:spLocks/>
            </p:cNvSpPr>
            <p:nvPr userDrawn="1"/>
          </p:nvSpPr>
          <p:spPr bwMode="auto">
            <a:xfrm>
              <a:off x="4821" y="3660"/>
              <a:ext cx="661" cy="467"/>
            </a:xfrm>
            <a:custGeom>
              <a:avLst/>
              <a:gdLst>
                <a:gd name="T0" fmla="*/ 534 w 661"/>
                <a:gd name="T1" fmla="*/ 0 h 467"/>
                <a:gd name="T2" fmla="*/ 0 w 661"/>
                <a:gd name="T3" fmla="*/ 467 h 467"/>
                <a:gd name="T4" fmla="*/ 661 w 661"/>
                <a:gd name="T5" fmla="*/ 298 h 467"/>
                <a:gd name="T6" fmla="*/ 534 w 661"/>
                <a:gd name="T7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1" h="467">
                  <a:moveTo>
                    <a:pt x="534" y="0"/>
                  </a:moveTo>
                  <a:lnTo>
                    <a:pt x="0" y="467"/>
                  </a:lnTo>
                  <a:lnTo>
                    <a:pt x="661" y="298"/>
                  </a:lnTo>
                  <a:lnTo>
                    <a:pt x="5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4"/>
            <p:cNvSpPr>
              <a:spLocks/>
            </p:cNvSpPr>
            <p:nvPr userDrawn="1"/>
          </p:nvSpPr>
          <p:spPr bwMode="auto">
            <a:xfrm>
              <a:off x="3886" y="3331"/>
              <a:ext cx="1007" cy="671"/>
            </a:xfrm>
            <a:custGeom>
              <a:avLst/>
              <a:gdLst>
                <a:gd name="T0" fmla="*/ 0 w 1007"/>
                <a:gd name="T1" fmla="*/ 0 h 671"/>
                <a:gd name="T2" fmla="*/ 596 w 1007"/>
                <a:gd name="T3" fmla="*/ 671 h 671"/>
                <a:gd name="T4" fmla="*/ 1007 w 1007"/>
                <a:gd name="T5" fmla="*/ 417 h 671"/>
                <a:gd name="T6" fmla="*/ 0 w 1007"/>
                <a:gd name="T7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7" h="671">
                  <a:moveTo>
                    <a:pt x="0" y="0"/>
                  </a:moveTo>
                  <a:lnTo>
                    <a:pt x="596" y="671"/>
                  </a:lnTo>
                  <a:lnTo>
                    <a:pt x="1007" y="41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5"/>
            <p:cNvSpPr>
              <a:spLocks/>
            </p:cNvSpPr>
            <p:nvPr userDrawn="1"/>
          </p:nvSpPr>
          <p:spPr bwMode="auto">
            <a:xfrm>
              <a:off x="3877" y="2874"/>
              <a:ext cx="1010" cy="863"/>
            </a:xfrm>
            <a:custGeom>
              <a:avLst/>
              <a:gdLst>
                <a:gd name="T0" fmla="*/ 1010 w 1010"/>
                <a:gd name="T1" fmla="*/ 863 h 863"/>
                <a:gd name="T2" fmla="*/ 243 w 1010"/>
                <a:gd name="T3" fmla="*/ 0 h 863"/>
                <a:gd name="T4" fmla="*/ 0 w 1010"/>
                <a:gd name="T5" fmla="*/ 446 h 863"/>
                <a:gd name="T6" fmla="*/ 1010 w 1010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0" h="863">
                  <a:moveTo>
                    <a:pt x="1010" y="863"/>
                  </a:moveTo>
                  <a:lnTo>
                    <a:pt x="243" y="0"/>
                  </a:lnTo>
                  <a:lnTo>
                    <a:pt x="0" y="446"/>
                  </a:lnTo>
                  <a:lnTo>
                    <a:pt x="1010" y="8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6"/>
            <p:cNvSpPr>
              <a:spLocks/>
            </p:cNvSpPr>
            <p:nvPr userDrawn="1"/>
          </p:nvSpPr>
          <p:spPr bwMode="auto">
            <a:xfrm>
              <a:off x="3108" y="3326"/>
              <a:ext cx="1358" cy="670"/>
            </a:xfrm>
            <a:custGeom>
              <a:avLst/>
              <a:gdLst>
                <a:gd name="T0" fmla="*/ 0 w 1358"/>
                <a:gd name="T1" fmla="*/ 37 h 670"/>
                <a:gd name="T2" fmla="*/ 1358 w 1358"/>
                <a:gd name="T3" fmla="*/ 670 h 670"/>
                <a:gd name="T4" fmla="*/ 762 w 1358"/>
                <a:gd name="T5" fmla="*/ 0 h 670"/>
                <a:gd name="T6" fmla="*/ 0 w 1358"/>
                <a:gd name="T7" fmla="*/ 37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8" h="670">
                  <a:moveTo>
                    <a:pt x="0" y="37"/>
                  </a:moveTo>
                  <a:lnTo>
                    <a:pt x="1358" y="670"/>
                  </a:lnTo>
                  <a:lnTo>
                    <a:pt x="762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7"/>
            <p:cNvSpPr>
              <a:spLocks/>
            </p:cNvSpPr>
            <p:nvPr userDrawn="1"/>
          </p:nvSpPr>
          <p:spPr bwMode="auto">
            <a:xfrm>
              <a:off x="3111" y="2877"/>
              <a:ext cx="999" cy="478"/>
            </a:xfrm>
            <a:custGeom>
              <a:avLst/>
              <a:gdLst>
                <a:gd name="T0" fmla="*/ 999 w 999"/>
                <a:gd name="T1" fmla="*/ 0 h 478"/>
                <a:gd name="T2" fmla="*/ 0 w 999"/>
                <a:gd name="T3" fmla="*/ 478 h 478"/>
                <a:gd name="T4" fmla="*/ 757 w 999"/>
                <a:gd name="T5" fmla="*/ 440 h 478"/>
                <a:gd name="T6" fmla="*/ 999 w 999"/>
                <a:gd name="T7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9" h="478">
                  <a:moveTo>
                    <a:pt x="999" y="0"/>
                  </a:moveTo>
                  <a:lnTo>
                    <a:pt x="0" y="478"/>
                  </a:lnTo>
                  <a:lnTo>
                    <a:pt x="757" y="440"/>
                  </a:lnTo>
                  <a:lnTo>
                    <a:pt x="9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8"/>
            <p:cNvSpPr>
              <a:spLocks/>
            </p:cNvSpPr>
            <p:nvPr userDrawn="1"/>
          </p:nvSpPr>
          <p:spPr bwMode="auto">
            <a:xfrm>
              <a:off x="7052" y="2935"/>
              <a:ext cx="483" cy="666"/>
            </a:xfrm>
            <a:custGeom>
              <a:avLst/>
              <a:gdLst>
                <a:gd name="T0" fmla="*/ 483 w 483"/>
                <a:gd name="T1" fmla="*/ 585 h 666"/>
                <a:gd name="T2" fmla="*/ 223 w 483"/>
                <a:gd name="T3" fmla="*/ 0 h 666"/>
                <a:gd name="T4" fmla="*/ 0 w 483"/>
                <a:gd name="T5" fmla="*/ 666 h 666"/>
                <a:gd name="T6" fmla="*/ 483 w 483"/>
                <a:gd name="T7" fmla="*/ 585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3" h="666">
                  <a:moveTo>
                    <a:pt x="483" y="585"/>
                  </a:moveTo>
                  <a:lnTo>
                    <a:pt x="223" y="0"/>
                  </a:lnTo>
                  <a:lnTo>
                    <a:pt x="0" y="666"/>
                  </a:lnTo>
                  <a:lnTo>
                    <a:pt x="483" y="5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9"/>
            <p:cNvSpPr>
              <a:spLocks/>
            </p:cNvSpPr>
            <p:nvPr userDrawn="1"/>
          </p:nvSpPr>
          <p:spPr bwMode="auto">
            <a:xfrm>
              <a:off x="6455" y="2835"/>
              <a:ext cx="814" cy="763"/>
            </a:xfrm>
            <a:custGeom>
              <a:avLst/>
              <a:gdLst>
                <a:gd name="T0" fmla="*/ 589 w 814"/>
                <a:gd name="T1" fmla="*/ 763 h 763"/>
                <a:gd name="T2" fmla="*/ 814 w 814"/>
                <a:gd name="T3" fmla="*/ 91 h 763"/>
                <a:gd name="T4" fmla="*/ 0 w 814"/>
                <a:gd name="T5" fmla="*/ 0 h 763"/>
                <a:gd name="T6" fmla="*/ 589 w 814"/>
                <a:gd name="T7" fmla="*/ 763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4" h="763">
                  <a:moveTo>
                    <a:pt x="589" y="763"/>
                  </a:moveTo>
                  <a:lnTo>
                    <a:pt x="814" y="91"/>
                  </a:lnTo>
                  <a:lnTo>
                    <a:pt x="0" y="0"/>
                  </a:lnTo>
                  <a:lnTo>
                    <a:pt x="589" y="7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0"/>
            <p:cNvSpPr>
              <a:spLocks/>
            </p:cNvSpPr>
            <p:nvPr userDrawn="1"/>
          </p:nvSpPr>
          <p:spPr bwMode="auto">
            <a:xfrm>
              <a:off x="6457" y="2189"/>
              <a:ext cx="863" cy="730"/>
            </a:xfrm>
            <a:custGeom>
              <a:avLst/>
              <a:gdLst>
                <a:gd name="T0" fmla="*/ 813 w 863"/>
                <a:gd name="T1" fmla="*/ 730 h 730"/>
                <a:gd name="T2" fmla="*/ 863 w 863"/>
                <a:gd name="T3" fmla="*/ 0 h 730"/>
                <a:gd name="T4" fmla="*/ 0 w 863"/>
                <a:gd name="T5" fmla="*/ 637 h 730"/>
                <a:gd name="T6" fmla="*/ 813 w 863"/>
                <a:gd name="T7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3" h="730">
                  <a:moveTo>
                    <a:pt x="813" y="730"/>
                  </a:moveTo>
                  <a:lnTo>
                    <a:pt x="863" y="0"/>
                  </a:lnTo>
                  <a:lnTo>
                    <a:pt x="0" y="637"/>
                  </a:lnTo>
                  <a:lnTo>
                    <a:pt x="813" y="7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1"/>
            <p:cNvSpPr>
              <a:spLocks/>
            </p:cNvSpPr>
            <p:nvPr userDrawn="1"/>
          </p:nvSpPr>
          <p:spPr bwMode="auto">
            <a:xfrm>
              <a:off x="4814" y="3366"/>
              <a:ext cx="537" cy="759"/>
            </a:xfrm>
            <a:custGeom>
              <a:avLst/>
              <a:gdLst>
                <a:gd name="T0" fmla="*/ 92 w 537"/>
                <a:gd name="T1" fmla="*/ 382 h 759"/>
                <a:gd name="T2" fmla="*/ 92 w 537"/>
                <a:gd name="T3" fmla="*/ 382 h 759"/>
                <a:gd name="T4" fmla="*/ 92 w 537"/>
                <a:gd name="T5" fmla="*/ 382 h 759"/>
                <a:gd name="T6" fmla="*/ 92 w 537"/>
                <a:gd name="T7" fmla="*/ 382 h 759"/>
                <a:gd name="T8" fmla="*/ 92 w 537"/>
                <a:gd name="T9" fmla="*/ 382 h 759"/>
                <a:gd name="T10" fmla="*/ 92 w 537"/>
                <a:gd name="T11" fmla="*/ 382 h 759"/>
                <a:gd name="T12" fmla="*/ 92 w 537"/>
                <a:gd name="T13" fmla="*/ 382 h 759"/>
                <a:gd name="T14" fmla="*/ 0 w 537"/>
                <a:gd name="T15" fmla="*/ 759 h 759"/>
                <a:gd name="T16" fmla="*/ 537 w 537"/>
                <a:gd name="T17" fmla="*/ 288 h 759"/>
                <a:gd name="T18" fmla="*/ 163 w 537"/>
                <a:gd name="T19" fmla="*/ 0 h 759"/>
                <a:gd name="T20" fmla="*/ 92 w 537"/>
                <a:gd name="T21" fmla="*/ 382 h 759"/>
                <a:gd name="T22" fmla="*/ 92 w 537"/>
                <a:gd name="T23" fmla="*/ 382 h 759"/>
                <a:gd name="T24" fmla="*/ 92 w 537"/>
                <a:gd name="T25" fmla="*/ 382 h 759"/>
                <a:gd name="T26" fmla="*/ 92 w 537"/>
                <a:gd name="T27" fmla="*/ 382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7" h="759">
                  <a:moveTo>
                    <a:pt x="92" y="382"/>
                  </a:moveTo>
                  <a:lnTo>
                    <a:pt x="92" y="382"/>
                  </a:lnTo>
                  <a:lnTo>
                    <a:pt x="92" y="382"/>
                  </a:lnTo>
                  <a:lnTo>
                    <a:pt x="92" y="382"/>
                  </a:lnTo>
                  <a:lnTo>
                    <a:pt x="92" y="382"/>
                  </a:lnTo>
                  <a:lnTo>
                    <a:pt x="92" y="382"/>
                  </a:lnTo>
                  <a:lnTo>
                    <a:pt x="92" y="382"/>
                  </a:lnTo>
                  <a:lnTo>
                    <a:pt x="0" y="759"/>
                  </a:lnTo>
                  <a:lnTo>
                    <a:pt x="537" y="288"/>
                  </a:lnTo>
                  <a:lnTo>
                    <a:pt x="163" y="0"/>
                  </a:lnTo>
                  <a:lnTo>
                    <a:pt x="92" y="382"/>
                  </a:lnTo>
                  <a:lnTo>
                    <a:pt x="92" y="382"/>
                  </a:lnTo>
                  <a:lnTo>
                    <a:pt x="92" y="382"/>
                  </a:lnTo>
                  <a:lnTo>
                    <a:pt x="92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2"/>
            <p:cNvSpPr>
              <a:spLocks/>
            </p:cNvSpPr>
            <p:nvPr userDrawn="1"/>
          </p:nvSpPr>
          <p:spPr bwMode="auto">
            <a:xfrm>
              <a:off x="7285" y="2938"/>
              <a:ext cx="381" cy="576"/>
            </a:xfrm>
            <a:custGeom>
              <a:avLst/>
              <a:gdLst>
                <a:gd name="T0" fmla="*/ 381 w 381"/>
                <a:gd name="T1" fmla="*/ 320 h 576"/>
                <a:gd name="T2" fmla="*/ 0 w 381"/>
                <a:gd name="T3" fmla="*/ 0 h 576"/>
                <a:gd name="T4" fmla="*/ 256 w 381"/>
                <a:gd name="T5" fmla="*/ 576 h 576"/>
                <a:gd name="T6" fmla="*/ 381 w 381"/>
                <a:gd name="T7" fmla="*/ 32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1" h="576">
                  <a:moveTo>
                    <a:pt x="381" y="320"/>
                  </a:moveTo>
                  <a:lnTo>
                    <a:pt x="0" y="0"/>
                  </a:lnTo>
                  <a:lnTo>
                    <a:pt x="256" y="576"/>
                  </a:lnTo>
                  <a:lnTo>
                    <a:pt x="381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53"/>
            <p:cNvSpPr>
              <a:spLocks/>
            </p:cNvSpPr>
            <p:nvPr userDrawn="1"/>
          </p:nvSpPr>
          <p:spPr bwMode="auto">
            <a:xfrm>
              <a:off x="6355" y="3945"/>
              <a:ext cx="451" cy="314"/>
            </a:xfrm>
            <a:custGeom>
              <a:avLst/>
              <a:gdLst>
                <a:gd name="T0" fmla="*/ 0 w 451"/>
                <a:gd name="T1" fmla="*/ 74 h 314"/>
                <a:gd name="T2" fmla="*/ 233 w 451"/>
                <a:gd name="T3" fmla="*/ 314 h 314"/>
                <a:gd name="T4" fmla="*/ 451 w 451"/>
                <a:gd name="T5" fmla="*/ 0 h 314"/>
                <a:gd name="T6" fmla="*/ 0 w 451"/>
                <a:gd name="T7" fmla="*/ 7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314">
                  <a:moveTo>
                    <a:pt x="0" y="74"/>
                  </a:moveTo>
                  <a:lnTo>
                    <a:pt x="233" y="314"/>
                  </a:lnTo>
                  <a:lnTo>
                    <a:pt x="451" y="0"/>
                  </a:lnTo>
                  <a:lnTo>
                    <a:pt x="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4"/>
            <p:cNvSpPr>
              <a:spLocks/>
            </p:cNvSpPr>
            <p:nvPr userDrawn="1"/>
          </p:nvSpPr>
          <p:spPr bwMode="auto">
            <a:xfrm>
              <a:off x="6599" y="3614"/>
              <a:ext cx="674" cy="644"/>
            </a:xfrm>
            <a:custGeom>
              <a:avLst/>
              <a:gdLst>
                <a:gd name="T0" fmla="*/ 220 w 674"/>
                <a:gd name="T1" fmla="*/ 325 h 644"/>
                <a:gd name="T2" fmla="*/ 220 w 674"/>
                <a:gd name="T3" fmla="*/ 325 h 644"/>
                <a:gd name="T4" fmla="*/ 220 w 674"/>
                <a:gd name="T5" fmla="*/ 328 h 644"/>
                <a:gd name="T6" fmla="*/ 220 w 674"/>
                <a:gd name="T7" fmla="*/ 328 h 644"/>
                <a:gd name="T8" fmla="*/ 217 w 674"/>
                <a:gd name="T9" fmla="*/ 330 h 644"/>
                <a:gd name="T10" fmla="*/ 0 w 674"/>
                <a:gd name="T11" fmla="*/ 644 h 644"/>
                <a:gd name="T12" fmla="*/ 674 w 674"/>
                <a:gd name="T13" fmla="*/ 408 h 644"/>
                <a:gd name="T14" fmla="*/ 447 w 674"/>
                <a:gd name="T15" fmla="*/ 0 h 644"/>
                <a:gd name="T16" fmla="*/ 220 w 674"/>
                <a:gd name="T17" fmla="*/ 325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644">
                  <a:moveTo>
                    <a:pt x="220" y="325"/>
                  </a:moveTo>
                  <a:lnTo>
                    <a:pt x="220" y="325"/>
                  </a:lnTo>
                  <a:lnTo>
                    <a:pt x="220" y="328"/>
                  </a:lnTo>
                  <a:lnTo>
                    <a:pt x="220" y="328"/>
                  </a:lnTo>
                  <a:lnTo>
                    <a:pt x="217" y="330"/>
                  </a:lnTo>
                  <a:lnTo>
                    <a:pt x="0" y="644"/>
                  </a:lnTo>
                  <a:lnTo>
                    <a:pt x="674" y="408"/>
                  </a:lnTo>
                  <a:lnTo>
                    <a:pt x="447" y="0"/>
                  </a:lnTo>
                  <a:lnTo>
                    <a:pt x="220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5"/>
            <p:cNvSpPr>
              <a:spLocks/>
            </p:cNvSpPr>
            <p:nvPr userDrawn="1"/>
          </p:nvSpPr>
          <p:spPr bwMode="auto">
            <a:xfrm>
              <a:off x="7052" y="3528"/>
              <a:ext cx="482" cy="488"/>
            </a:xfrm>
            <a:custGeom>
              <a:avLst/>
              <a:gdLst>
                <a:gd name="T0" fmla="*/ 227 w 482"/>
                <a:gd name="T1" fmla="*/ 488 h 488"/>
                <a:gd name="T2" fmla="*/ 482 w 482"/>
                <a:gd name="T3" fmla="*/ 0 h 488"/>
                <a:gd name="T4" fmla="*/ 0 w 482"/>
                <a:gd name="T5" fmla="*/ 81 h 488"/>
                <a:gd name="T6" fmla="*/ 227 w 482"/>
                <a:gd name="T7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488">
                  <a:moveTo>
                    <a:pt x="227" y="488"/>
                  </a:moveTo>
                  <a:lnTo>
                    <a:pt x="482" y="0"/>
                  </a:lnTo>
                  <a:lnTo>
                    <a:pt x="0" y="81"/>
                  </a:lnTo>
                  <a:lnTo>
                    <a:pt x="227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6"/>
            <p:cNvSpPr>
              <a:spLocks/>
            </p:cNvSpPr>
            <p:nvPr userDrawn="1"/>
          </p:nvSpPr>
          <p:spPr bwMode="auto">
            <a:xfrm>
              <a:off x="5812" y="3485"/>
              <a:ext cx="526" cy="527"/>
            </a:xfrm>
            <a:custGeom>
              <a:avLst/>
              <a:gdLst>
                <a:gd name="T0" fmla="*/ 96 w 526"/>
                <a:gd name="T1" fmla="*/ 498 h 527"/>
                <a:gd name="T2" fmla="*/ 97 w 526"/>
                <a:gd name="T3" fmla="*/ 499 h 527"/>
                <a:gd name="T4" fmla="*/ 526 w 526"/>
                <a:gd name="T5" fmla="*/ 527 h 527"/>
                <a:gd name="T6" fmla="*/ 0 w 526"/>
                <a:gd name="T7" fmla="*/ 0 h 527"/>
                <a:gd name="T8" fmla="*/ 96 w 526"/>
                <a:gd name="T9" fmla="*/ 498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527">
                  <a:moveTo>
                    <a:pt x="96" y="498"/>
                  </a:moveTo>
                  <a:lnTo>
                    <a:pt x="97" y="499"/>
                  </a:lnTo>
                  <a:lnTo>
                    <a:pt x="526" y="527"/>
                  </a:lnTo>
                  <a:lnTo>
                    <a:pt x="0" y="0"/>
                  </a:lnTo>
                  <a:lnTo>
                    <a:pt x="96" y="4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7"/>
            <p:cNvSpPr>
              <a:spLocks/>
            </p:cNvSpPr>
            <p:nvPr userDrawn="1"/>
          </p:nvSpPr>
          <p:spPr bwMode="auto">
            <a:xfrm>
              <a:off x="6352" y="2849"/>
              <a:ext cx="403" cy="1160"/>
            </a:xfrm>
            <a:custGeom>
              <a:avLst/>
              <a:gdLst>
                <a:gd name="T0" fmla="*/ 403 w 403"/>
                <a:gd name="T1" fmla="*/ 924 h 1160"/>
                <a:gd name="T2" fmla="*/ 97 w 403"/>
                <a:gd name="T3" fmla="*/ 0 h 1160"/>
                <a:gd name="T4" fmla="*/ 0 w 403"/>
                <a:gd name="T5" fmla="*/ 1160 h 1160"/>
                <a:gd name="T6" fmla="*/ 403 w 403"/>
                <a:gd name="T7" fmla="*/ 924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1160">
                  <a:moveTo>
                    <a:pt x="403" y="924"/>
                  </a:moveTo>
                  <a:lnTo>
                    <a:pt x="97" y="0"/>
                  </a:lnTo>
                  <a:lnTo>
                    <a:pt x="0" y="1160"/>
                  </a:lnTo>
                  <a:lnTo>
                    <a:pt x="403" y="9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8"/>
            <p:cNvSpPr>
              <a:spLocks/>
            </p:cNvSpPr>
            <p:nvPr userDrawn="1"/>
          </p:nvSpPr>
          <p:spPr bwMode="auto">
            <a:xfrm>
              <a:off x="3336" y="3541"/>
              <a:ext cx="359" cy="762"/>
            </a:xfrm>
            <a:custGeom>
              <a:avLst/>
              <a:gdLst>
                <a:gd name="T0" fmla="*/ 0 w 359"/>
                <a:gd name="T1" fmla="*/ 604 h 762"/>
                <a:gd name="T2" fmla="*/ 359 w 359"/>
                <a:gd name="T3" fmla="*/ 762 h 762"/>
                <a:gd name="T4" fmla="*/ 18 w 359"/>
                <a:gd name="T5" fmla="*/ 0 h 762"/>
                <a:gd name="T6" fmla="*/ 0 w 359"/>
                <a:gd name="T7" fmla="*/ 60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9" h="762">
                  <a:moveTo>
                    <a:pt x="0" y="604"/>
                  </a:moveTo>
                  <a:lnTo>
                    <a:pt x="359" y="762"/>
                  </a:lnTo>
                  <a:lnTo>
                    <a:pt x="18" y="0"/>
                  </a:lnTo>
                  <a:lnTo>
                    <a:pt x="0" y="6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59"/>
            <p:cNvSpPr>
              <a:spLocks/>
            </p:cNvSpPr>
            <p:nvPr userDrawn="1"/>
          </p:nvSpPr>
          <p:spPr bwMode="auto">
            <a:xfrm>
              <a:off x="6368" y="3780"/>
              <a:ext cx="442" cy="229"/>
            </a:xfrm>
            <a:custGeom>
              <a:avLst/>
              <a:gdLst>
                <a:gd name="T0" fmla="*/ 442 w 442"/>
                <a:gd name="T1" fmla="*/ 156 h 229"/>
                <a:gd name="T2" fmla="*/ 390 w 442"/>
                <a:gd name="T3" fmla="*/ 0 h 229"/>
                <a:gd name="T4" fmla="*/ 0 w 442"/>
                <a:gd name="T5" fmla="*/ 229 h 229"/>
                <a:gd name="T6" fmla="*/ 442 w 442"/>
                <a:gd name="T7" fmla="*/ 15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229">
                  <a:moveTo>
                    <a:pt x="442" y="156"/>
                  </a:moveTo>
                  <a:lnTo>
                    <a:pt x="390" y="0"/>
                  </a:lnTo>
                  <a:lnTo>
                    <a:pt x="0" y="229"/>
                  </a:lnTo>
                  <a:lnTo>
                    <a:pt x="44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60"/>
            <p:cNvSpPr>
              <a:spLocks/>
            </p:cNvSpPr>
            <p:nvPr userDrawn="1"/>
          </p:nvSpPr>
          <p:spPr bwMode="auto">
            <a:xfrm>
              <a:off x="6765" y="3618"/>
              <a:ext cx="268" cy="313"/>
            </a:xfrm>
            <a:custGeom>
              <a:avLst/>
              <a:gdLst>
                <a:gd name="T0" fmla="*/ 0 w 268"/>
                <a:gd name="T1" fmla="*/ 158 h 313"/>
                <a:gd name="T2" fmla="*/ 51 w 268"/>
                <a:gd name="T3" fmla="*/ 313 h 313"/>
                <a:gd name="T4" fmla="*/ 268 w 268"/>
                <a:gd name="T5" fmla="*/ 0 h 313"/>
                <a:gd name="T6" fmla="*/ 0 w 268"/>
                <a:gd name="T7" fmla="*/ 15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313">
                  <a:moveTo>
                    <a:pt x="0" y="158"/>
                  </a:moveTo>
                  <a:lnTo>
                    <a:pt x="51" y="313"/>
                  </a:lnTo>
                  <a:lnTo>
                    <a:pt x="268" y="0"/>
                  </a:lnTo>
                  <a:lnTo>
                    <a:pt x="0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1"/>
            <p:cNvSpPr>
              <a:spLocks/>
            </p:cNvSpPr>
            <p:nvPr userDrawn="1"/>
          </p:nvSpPr>
          <p:spPr bwMode="auto">
            <a:xfrm>
              <a:off x="4980" y="2563"/>
              <a:ext cx="371" cy="1081"/>
            </a:xfrm>
            <a:custGeom>
              <a:avLst/>
              <a:gdLst>
                <a:gd name="T0" fmla="*/ 197 w 371"/>
                <a:gd name="T1" fmla="*/ 0 h 1081"/>
                <a:gd name="T2" fmla="*/ 0 w 371"/>
                <a:gd name="T3" fmla="*/ 794 h 1081"/>
                <a:gd name="T4" fmla="*/ 371 w 371"/>
                <a:gd name="T5" fmla="*/ 1081 h 1081"/>
                <a:gd name="T6" fmla="*/ 197 w 371"/>
                <a:gd name="T7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1" h="1081">
                  <a:moveTo>
                    <a:pt x="197" y="0"/>
                  </a:moveTo>
                  <a:lnTo>
                    <a:pt x="0" y="794"/>
                  </a:lnTo>
                  <a:lnTo>
                    <a:pt x="371" y="1081"/>
                  </a:ln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62"/>
            <p:cNvSpPr>
              <a:spLocks/>
            </p:cNvSpPr>
            <p:nvPr userDrawn="1"/>
          </p:nvSpPr>
          <p:spPr bwMode="auto">
            <a:xfrm>
              <a:off x="2064" y="3894"/>
              <a:ext cx="1247" cy="245"/>
            </a:xfrm>
            <a:custGeom>
              <a:avLst/>
              <a:gdLst>
                <a:gd name="T0" fmla="*/ 995 w 1247"/>
                <a:gd name="T1" fmla="*/ 89 h 245"/>
                <a:gd name="T2" fmla="*/ 0 w 1247"/>
                <a:gd name="T3" fmla="*/ 0 h 245"/>
                <a:gd name="T4" fmla="*/ 1247 w 1247"/>
                <a:gd name="T5" fmla="*/ 245 h 245"/>
                <a:gd name="T6" fmla="*/ 995 w 1247"/>
                <a:gd name="T7" fmla="*/ 8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7" h="245">
                  <a:moveTo>
                    <a:pt x="995" y="89"/>
                  </a:moveTo>
                  <a:lnTo>
                    <a:pt x="0" y="0"/>
                  </a:lnTo>
                  <a:lnTo>
                    <a:pt x="1247" y="245"/>
                  </a:lnTo>
                  <a:lnTo>
                    <a:pt x="995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63"/>
            <p:cNvSpPr>
              <a:spLocks/>
            </p:cNvSpPr>
            <p:nvPr userDrawn="1"/>
          </p:nvSpPr>
          <p:spPr bwMode="auto">
            <a:xfrm>
              <a:off x="2144" y="3918"/>
              <a:ext cx="1514" cy="377"/>
            </a:xfrm>
            <a:custGeom>
              <a:avLst/>
              <a:gdLst>
                <a:gd name="T0" fmla="*/ 0 w 1514"/>
                <a:gd name="T1" fmla="*/ 0 h 377"/>
                <a:gd name="T2" fmla="*/ 1514 w 1514"/>
                <a:gd name="T3" fmla="*/ 377 h 377"/>
                <a:gd name="T4" fmla="*/ 1186 w 1514"/>
                <a:gd name="T5" fmla="*/ 233 h 377"/>
                <a:gd name="T6" fmla="*/ 0 w 1514"/>
                <a:gd name="T7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4" h="377">
                  <a:moveTo>
                    <a:pt x="0" y="0"/>
                  </a:moveTo>
                  <a:lnTo>
                    <a:pt x="1514" y="377"/>
                  </a:lnTo>
                  <a:lnTo>
                    <a:pt x="1186" y="2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64"/>
            <p:cNvSpPr>
              <a:spLocks/>
            </p:cNvSpPr>
            <p:nvPr userDrawn="1"/>
          </p:nvSpPr>
          <p:spPr bwMode="auto">
            <a:xfrm>
              <a:off x="5184" y="2561"/>
              <a:ext cx="615" cy="1087"/>
            </a:xfrm>
            <a:custGeom>
              <a:avLst/>
              <a:gdLst>
                <a:gd name="T0" fmla="*/ 615 w 615"/>
                <a:gd name="T1" fmla="*/ 909 h 1087"/>
                <a:gd name="T2" fmla="*/ 0 w 615"/>
                <a:gd name="T3" fmla="*/ 0 h 1087"/>
                <a:gd name="T4" fmla="*/ 175 w 615"/>
                <a:gd name="T5" fmla="*/ 1087 h 1087"/>
                <a:gd name="T6" fmla="*/ 615 w 615"/>
                <a:gd name="T7" fmla="*/ 909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1087">
                  <a:moveTo>
                    <a:pt x="615" y="909"/>
                  </a:moveTo>
                  <a:lnTo>
                    <a:pt x="0" y="0"/>
                  </a:lnTo>
                  <a:lnTo>
                    <a:pt x="175" y="1087"/>
                  </a:lnTo>
                  <a:lnTo>
                    <a:pt x="615" y="9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65"/>
            <p:cNvSpPr>
              <a:spLocks/>
            </p:cNvSpPr>
            <p:nvPr userDrawn="1"/>
          </p:nvSpPr>
          <p:spPr bwMode="auto">
            <a:xfrm>
              <a:off x="5362" y="3481"/>
              <a:ext cx="433" cy="473"/>
            </a:xfrm>
            <a:custGeom>
              <a:avLst/>
              <a:gdLst>
                <a:gd name="T0" fmla="*/ 126 w 433"/>
                <a:gd name="T1" fmla="*/ 473 h 473"/>
                <a:gd name="T2" fmla="*/ 433 w 433"/>
                <a:gd name="T3" fmla="*/ 0 h 473"/>
                <a:gd name="T4" fmla="*/ 0 w 433"/>
                <a:gd name="T5" fmla="*/ 175 h 473"/>
                <a:gd name="T6" fmla="*/ 126 w 433"/>
                <a:gd name="T7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473">
                  <a:moveTo>
                    <a:pt x="126" y="473"/>
                  </a:moveTo>
                  <a:lnTo>
                    <a:pt x="433" y="0"/>
                  </a:lnTo>
                  <a:lnTo>
                    <a:pt x="0" y="175"/>
                  </a:lnTo>
                  <a:lnTo>
                    <a:pt x="126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66"/>
            <p:cNvSpPr>
              <a:spLocks/>
            </p:cNvSpPr>
            <p:nvPr userDrawn="1"/>
          </p:nvSpPr>
          <p:spPr bwMode="auto">
            <a:xfrm>
              <a:off x="6458" y="2849"/>
              <a:ext cx="582" cy="920"/>
            </a:xfrm>
            <a:custGeom>
              <a:avLst/>
              <a:gdLst>
                <a:gd name="T0" fmla="*/ 0 w 582"/>
                <a:gd name="T1" fmla="*/ 0 h 920"/>
                <a:gd name="T2" fmla="*/ 304 w 582"/>
                <a:gd name="T3" fmla="*/ 920 h 920"/>
                <a:gd name="T4" fmla="*/ 582 w 582"/>
                <a:gd name="T5" fmla="*/ 756 h 920"/>
                <a:gd name="T6" fmla="*/ 0 w 582"/>
                <a:gd name="T7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920">
                  <a:moveTo>
                    <a:pt x="0" y="0"/>
                  </a:moveTo>
                  <a:lnTo>
                    <a:pt x="304" y="920"/>
                  </a:lnTo>
                  <a:lnTo>
                    <a:pt x="582" y="7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4" name="Group 69"/>
          <p:cNvGrpSpPr>
            <a:grpSpLocks noChangeAspect="1"/>
          </p:cNvGrpSpPr>
          <p:nvPr userDrawn="1"/>
        </p:nvGrpSpPr>
        <p:grpSpPr bwMode="auto">
          <a:xfrm>
            <a:off x="558800" y="330200"/>
            <a:ext cx="1562100" cy="231775"/>
            <a:chOff x="352" y="208"/>
            <a:chExt cx="984" cy="146"/>
          </a:xfrm>
          <a:solidFill>
            <a:srgbClr val="FFFFFF"/>
          </a:solidFill>
        </p:grpSpPr>
        <p:sp>
          <p:nvSpPr>
            <p:cNvPr id="76" name="Freeform 70"/>
            <p:cNvSpPr>
              <a:spLocks/>
            </p:cNvSpPr>
            <p:nvPr userDrawn="1"/>
          </p:nvSpPr>
          <p:spPr bwMode="auto">
            <a:xfrm>
              <a:off x="566" y="232"/>
              <a:ext cx="104" cy="92"/>
            </a:xfrm>
            <a:custGeom>
              <a:avLst/>
              <a:gdLst>
                <a:gd name="T0" fmla="*/ 183 w 208"/>
                <a:gd name="T1" fmla="*/ 0 h 185"/>
                <a:gd name="T2" fmla="*/ 208 w 208"/>
                <a:gd name="T3" fmla="*/ 0 h 185"/>
                <a:gd name="T4" fmla="*/ 208 w 208"/>
                <a:gd name="T5" fmla="*/ 185 h 185"/>
                <a:gd name="T6" fmla="*/ 190 w 208"/>
                <a:gd name="T7" fmla="*/ 185 h 185"/>
                <a:gd name="T8" fmla="*/ 190 w 208"/>
                <a:gd name="T9" fmla="*/ 26 h 185"/>
                <a:gd name="T10" fmla="*/ 190 w 208"/>
                <a:gd name="T11" fmla="*/ 26 h 185"/>
                <a:gd name="T12" fmla="*/ 113 w 208"/>
                <a:gd name="T13" fmla="*/ 185 h 185"/>
                <a:gd name="T14" fmla="*/ 95 w 208"/>
                <a:gd name="T15" fmla="*/ 185 h 185"/>
                <a:gd name="T16" fmla="*/ 18 w 208"/>
                <a:gd name="T17" fmla="*/ 24 h 185"/>
                <a:gd name="T18" fmla="*/ 18 w 208"/>
                <a:gd name="T19" fmla="*/ 24 h 185"/>
                <a:gd name="T20" fmla="*/ 18 w 208"/>
                <a:gd name="T21" fmla="*/ 185 h 185"/>
                <a:gd name="T22" fmla="*/ 0 w 208"/>
                <a:gd name="T23" fmla="*/ 185 h 185"/>
                <a:gd name="T24" fmla="*/ 0 w 208"/>
                <a:gd name="T25" fmla="*/ 0 h 185"/>
                <a:gd name="T26" fmla="*/ 26 w 208"/>
                <a:gd name="T27" fmla="*/ 0 h 185"/>
                <a:gd name="T28" fmla="*/ 104 w 208"/>
                <a:gd name="T29" fmla="*/ 161 h 185"/>
                <a:gd name="T30" fmla="*/ 183 w 208"/>
                <a:gd name="T3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185">
                  <a:moveTo>
                    <a:pt x="183" y="0"/>
                  </a:moveTo>
                  <a:lnTo>
                    <a:pt x="208" y="0"/>
                  </a:lnTo>
                  <a:lnTo>
                    <a:pt x="208" y="185"/>
                  </a:lnTo>
                  <a:lnTo>
                    <a:pt x="190" y="185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13" y="185"/>
                  </a:lnTo>
                  <a:lnTo>
                    <a:pt x="95" y="185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85"/>
                  </a:lnTo>
                  <a:lnTo>
                    <a:pt x="0" y="18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104" y="161"/>
                  </a:lnTo>
                  <a:lnTo>
                    <a:pt x="1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71"/>
            <p:cNvSpPr>
              <a:spLocks/>
            </p:cNvSpPr>
            <p:nvPr userDrawn="1"/>
          </p:nvSpPr>
          <p:spPr bwMode="auto">
            <a:xfrm>
              <a:off x="696" y="232"/>
              <a:ext cx="71" cy="92"/>
            </a:xfrm>
            <a:custGeom>
              <a:avLst/>
              <a:gdLst>
                <a:gd name="T0" fmla="*/ 0 w 143"/>
                <a:gd name="T1" fmla="*/ 0 h 185"/>
                <a:gd name="T2" fmla="*/ 141 w 143"/>
                <a:gd name="T3" fmla="*/ 0 h 185"/>
                <a:gd name="T4" fmla="*/ 141 w 143"/>
                <a:gd name="T5" fmla="*/ 17 h 185"/>
                <a:gd name="T6" fmla="*/ 19 w 143"/>
                <a:gd name="T7" fmla="*/ 17 h 185"/>
                <a:gd name="T8" fmla="*/ 19 w 143"/>
                <a:gd name="T9" fmla="*/ 81 h 185"/>
                <a:gd name="T10" fmla="*/ 135 w 143"/>
                <a:gd name="T11" fmla="*/ 81 h 185"/>
                <a:gd name="T12" fmla="*/ 135 w 143"/>
                <a:gd name="T13" fmla="*/ 97 h 185"/>
                <a:gd name="T14" fmla="*/ 19 w 143"/>
                <a:gd name="T15" fmla="*/ 97 h 185"/>
                <a:gd name="T16" fmla="*/ 19 w 143"/>
                <a:gd name="T17" fmla="*/ 167 h 185"/>
                <a:gd name="T18" fmla="*/ 143 w 143"/>
                <a:gd name="T19" fmla="*/ 167 h 185"/>
                <a:gd name="T20" fmla="*/ 143 w 143"/>
                <a:gd name="T21" fmla="*/ 185 h 185"/>
                <a:gd name="T22" fmla="*/ 0 w 143"/>
                <a:gd name="T23" fmla="*/ 185 h 185"/>
                <a:gd name="T24" fmla="*/ 0 w 143"/>
                <a:gd name="T2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85">
                  <a:moveTo>
                    <a:pt x="0" y="0"/>
                  </a:moveTo>
                  <a:lnTo>
                    <a:pt x="141" y="0"/>
                  </a:lnTo>
                  <a:lnTo>
                    <a:pt x="141" y="17"/>
                  </a:lnTo>
                  <a:lnTo>
                    <a:pt x="19" y="17"/>
                  </a:lnTo>
                  <a:lnTo>
                    <a:pt x="19" y="81"/>
                  </a:lnTo>
                  <a:lnTo>
                    <a:pt x="135" y="81"/>
                  </a:lnTo>
                  <a:lnTo>
                    <a:pt x="135" y="97"/>
                  </a:lnTo>
                  <a:lnTo>
                    <a:pt x="19" y="97"/>
                  </a:lnTo>
                  <a:lnTo>
                    <a:pt x="19" y="167"/>
                  </a:lnTo>
                  <a:lnTo>
                    <a:pt x="143" y="167"/>
                  </a:lnTo>
                  <a:lnTo>
                    <a:pt x="143" y="185"/>
                  </a:lnTo>
                  <a:lnTo>
                    <a:pt x="0" y="1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2"/>
            <p:cNvSpPr>
              <a:spLocks noEditPoints="1"/>
            </p:cNvSpPr>
            <p:nvPr userDrawn="1"/>
          </p:nvSpPr>
          <p:spPr bwMode="auto">
            <a:xfrm>
              <a:off x="787" y="232"/>
              <a:ext cx="83" cy="92"/>
            </a:xfrm>
            <a:custGeom>
              <a:avLst/>
              <a:gdLst>
                <a:gd name="T0" fmla="*/ 0 w 164"/>
                <a:gd name="T1" fmla="*/ 0 h 185"/>
                <a:gd name="T2" fmla="*/ 86 w 164"/>
                <a:gd name="T3" fmla="*/ 0 h 185"/>
                <a:gd name="T4" fmla="*/ 86 w 164"/>
                <a:gd name="T5" fmla="*/ 0 h 185"/>
                <a:gd name="T6" fmla="*/ 104 w 164"/>
                <a:gd name="T7" fmla="*/ 2 h 185"/>
                <a:gd name="T8" fmla="*/ 118 w 164"/>
                <a:gd name="T9" fmla="*/ 6 h 185"/>
                <a:gd name="T10" fmla="*/ 133 w 164"/>
                <a:gd name="T11" fmla="*/ 13 h 185"/>
                <a:gd name="T12" fmla="*/ 144 w 164"/>
                <a:gd name="T13" fmla="*/ 24 h 185"/>
                <a:gd name="T14" fmla="*/ 144 w 164"/>
                <a:gd name="T15" fmla="*/ 24 h 185"/>
                <a:gd name="T16" fmla="*/ 151 w 164"/>
                <a:gd name="T17" fmla="*/ 37 h 185"/>
                <a:gd name="T18" fmla="*/ 159 w 164"/>
                <a:gd name="T19" fmla="*/ 53 h 185"/>
                <a:gd name="T20" fmla="*/ 162 w 164"/>
                <a:gd name="T21" fmla="*/ 72 h 185"/>
                <a:gd name="T22" fmla="*/ 164 w 164"/>
                <a:gd name="T23" fmla="*/ 92 h 185"/>
                <a:gd name="T24" fmla="*/ 164 w 164"/>
                <a:gd name="T25" fmla="*/ 92 h 185"/>
                <a:gd name="T26" fmla="*/ 162 w 164"/>
                <a:gd name="T27" fmla="*/ 112 h 185"/>
                <a:gd name="T28" fmla="*/ 159 w 164"/>
                <a:gd name="T29" fmla="*/ 128 h 185"/>
                <a:gd name="T30" fmla="*/ 159 w 164"/>
                <a:gd name="T31" fmla="*/ 128 h 185"/>
                <a:gd name="T32" fmla="*/ 153 w 164"/>
                <a:gd name="T33" fmla="*/ 145 h 185"/>
                <a:gd name="T34" fmla="*/ 144 w 164"/>
                <a:gd name="T35" fmla="*/ 159 h 185"/>
                <a:gd name="T36" fmla="*/ 144 w 164"/>
                <a:gd name="T37" fmla="*/ 159 h 185"/>
                <a:gd name="T38" fmla="*/ 133 w 164"/>
                <a:gd name="T39" fmla="*/ 170 h 185"/>
                <a:gd name="T40" fmla="*/ 120 w 164"/>
                <a:gd name="T41" fmla="*/ 177 h 185"/>
                <a:gd name="T42" fmla="*/ 120 w 164"/>
                <a:gd name="T43" fmla="*/ 177 h 185"/>
                <a:gd name="T44" fmla="*/ 106 w 164"/>
                <a:gd name="T45" fmla="*/ 183 h 185"/>
                <a:gd name="T46" fmla="*/ 87 w 164"/>
                <a:gd name="T47" fmla="*/ 185 h 185"/>
                <a:gd name="T48" fmla="*/ 0 w 164"/>
                <a:gd name="T49" fmla="*/ 185 h 185"/>
                <a:gd name="T50" fmla="*/ 0 w 164"/>
                <a:gd name="T51" fmla="*/ 0 h 185"/>
                <a:gd name="T52" fmla="*/ 18 w 164"/>
                <a:gd name="T53" fmla="*/ 167 h 185"/>
                <a:gd name="T54" fmla="*/ 86 w 164"/>
                <a:gd name="T55" fmla="*/ 167 h 185"/>
                <a:gd name="T56" fmla="*/ 86 w 164"/>
                <a:gd name="T57" fmla="*/ 167 h 185"/>
                <a:gd name="T58" fmla="*/ 97 w 164"/>
                <a:gd name="T59" fmla="*/ 167 h 185"/>
                <a:gd name="T60" fmla="*/ 108 w 164"/>
                <a:gd name="T61" fmla="*/ 163 h 185"/>
                <a:gd name="T62" fmla="*/ 108 w 164"/>
                <a:gd name="T63" fmla="*/ 163 h 185"/>
                <a:gd name="T64" fmla="*/ 118 w 164"/>
                <a:gd name="T65" fmla="*/ 159 h 185"/>
                <a:gd name="T66" fmla="*/ 126 w 164"/>
                <a:gd name="T67" fmla="*/ 150 h 185"/>
                <a:gd name="T68" fmla="*/ 126 w 164"/>
                <a:gd name="T69" fmla="*/ 150 h 185"/>
                <a:gd name="T70" fmla="*/ 133 w 164"/>
                <a:gd name="T71" fmla="*/ 141 h 185"/>
                <a:gd name="T72" fmla="*/ 139 w 164"/>
                <a:gd name="T73" fmla="*/ 128 h 185"/>
                <a:gd name="T74" fmla="*/ 139 w 164"/>
                <a:gd name="T75" fmla="*/ 128 h 185"/>
                <a:gd name="T76" fmla="*/ 142 w 164"/>
                <a:gd name="T77" fmla="*/ 112 h 185"/>
                <a:gd name="T78" fmla="*/ 144 w 164"/>
                <a:gd name="T79" fmla="*/ 92 h 185"/>
                <a:gd name="T80" fmla="*/ 144 w 164"/>
                <a:gd name="T81" fmla="*/ 92 h 185"/>
                <a:gd name="T82" fmla="*/ 142 w 164"/>
                <a:gd name="T83" fmla="*/ 75 h 185"/>
                <a:gd name="T84" fmla="*/ 140 w 164"/>
                <a:gd name="T85" fmla="*/ 61 h 185"/>
                <a:gd name="T86" fmla="*/ 135 w 164"/>
                <a:gd name="T87" fmla="*/ 48 h 185"/>
                <a:gd name="T88" fmla="*/ 129 w 164"/>
                <a:gd name="T89" fmla="*/ 37 h 185"/>
                <a:gd name="T90" fmla="*/ 129 w 164"/>
                <a:gd name="T91" fmla="*/ 37 h 185"/>
                <a:gd name="T92" fmla="*/ 120 w 164"/>
                <a:gd name="T93" fmla="*/ 28 h 185"/>
                <a:gd name="T94" fmla="*/ 111 w 164"/>
                <a:gd name="T95" fmla="*/ 22 h 185"/>
                <a:gd name="T96" fmla="*/ 98 w 164"/>
                <a:gd name="T97" fmla="*/ 19 h 185"/>
                <a:gd name="T98" fmla="*/ 86 w 164"/>
                <a:gd name="T99" fmla="*/ 17 h 185"/>
                <a:gd name="T100" fmla="*/ 18 w 164"/>
                <a:gd name="T101" fmla="*/ 17 h 185"/>
                <a:gd name="T102" fmla="*/ 18 w 164"/>
                <a:gd name="T103" fmla="*/ 16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4" h="185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104" y="2"/>
                  </a:lnTo>
                  <a:lnTo>
                    <a:pt x="118" y="6"/>
                  </a:lnTo>
                  <a:lnTo>
                    <a:pt x="133" y="13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51" y="37"/>
                  </a:lnTo>
                  <a:lnTo>
                    <a:pt x="159" y="53"/>
                  </a:lnTo>
                  <a:lnTo>
                    <a:pt x="162" y="72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2" y="112"/>
                  </a:lnTo>
                  <a:lnTo>
                    <a:pt x="159" y="128"/>
                  </a:lnTo>
                  <a:lnTo>
                    <a:pt x="159" y="128"/>
                  </a:lnTo>
                  <a:lnTo>
                    <a:pt x="153" y="145"/>
                  </a:lnTo>
                  <a:lnTo>
                    <a:pt x="144" y="159"/>
                  </a:lnTo>
                  <a:lnTo>
                    <a:pt x="144" y="159"/>
                  </a:lnTo>
                  <a:lnTo>
                    <a:pt x="133" y="170"/>
                  </a:lnTo>
                  <a:lnTo>
                    <a:pt x="120" y="177"/>
                  </a:lnTo>
                  <a:lnTo>
                    <a:pt x="120" y="177"/>
                  </a:lnTo>
                  <a:lnTo>
                    <a:pt x="106" y="183"/>
                  </a:lnTo>
                  <a:lnTo>
                    <a:pt x="87" y="185"/>
                  </a:lnTo>
                  <a:lnTo>
                    <a:pt x="0" y="185"/>
                  </a:lnTo>
                  <a:lnTo>
                    <a:pt x="0" y="0"/>
                  </a:lnTo>
                  <a:close/>
                  <a:moveTo>
                    <a:pt x="18" y="167"/>
                  </a:moveTo>
                  <a:lnTo>
                    <a:pt x="86" y="167"/>
                  </a:lnTo>
                  <a:lnTo>
                    <a:pt x="86" y="167"/>
                  </a:lnTo>
                  <a:lnTo>
                    <a:pt x="97" y="167"/>
                  </a:lnTo>
                  <a:lnTo>
                    <a:pt x="108" y="163"/>
                  </a:lnTo>
                  <a:lnTo>
                    <a:pt x="108" y="163"/>
                  </a:lnTo>
                  <a:lnTo>
                    <a:pt x="118" y="159"/>
                  </a:lnTo>
                  <a:lnTo>
                    <a:pt x="126" y="150"/>
                  </a:lnTo>
                  <a:lnTo>
                    <a:pt x="126" y="150"/>
                  </a:lnTo>
                  <a:lnTo>
                    <a:pt x="133" y="141"/>
                  </a:lnTo>
                  <a:lnTo>
                    <a:pt x="139" y="128"/>
                  </a:lnTo>
                  <a:lnTo>
                    <a:pt x="139" y="128"/>
                  </a:lnTo>
                  <a:lnTo>
                    <a:pt x="142" y="112"/>
                  </a:lnTo>
                  <a:lnTo>
                    <a:pt x="144" y="92"/>
                  </a:lnTo>
                  <a:lnTo>
                    <a:pt x="144" y="92"/>
                  </a:lnTo>
                  <a:lnTo>
                    <a:pt x="142" y="75"/>
                  </a:lnTo>
                  <a:lnTo>
                    <a:pt x="140" y="61"/>
                  </a:lnTo>
                  <a:lnTo>
                    <a:pt x="135" y="48"/>
                  </a:lnTo>
                  <a:lnTo>
                    <a:pt x="129" y="37"/>
                  </a:lnTo>
                  <a:lnTo>
                    <a:pt x="129" y="37"/>
                  </a:lnTo>
                  <a:lnTo>
                    <a:pt x="120" y="28"/>
                  </a:lnTo>
                  <a:lnTo>
                    <a:pt x="111" y="22"/>
                  </a:lnTo>
                  <a:lnTo>
                    <a:pt x="98" y="19"/>
                  </a:lnTo>
                  <a:lnTo>
                    <a:pt x="86" y="17"/>
                  </a:lnTo>
                  <a:lnTo>
                    <a:pt x="18" y="17"/>
                  </a:lnTo>
                  <a:lnTo>
                    <a:pt x="18" y="1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73"/>
            <p:cNvSpPr>
              <a:spLocks noChangeArrowheads="1"/>
            </p:cNvSpPr>
            <p:nvPr userDrawn="1"/>
          </p:nvSpPr>
          <p:spPr bwMode="auto">
            <a:xfrm>
              <a:off x="891" y="232"/>
              <a:ext cx="9" cy="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4"/>
            <p:cNvSpPr>
              <a:spLocks/>
            </p:cNvSpPr>
            <p:nvPr userDrawn="1"/>
          </p:nvSpPr>
          <p:spPr bwMode="auto">
            <a:xfrm>
              <a:off x="920" y="229"/>
              <a:ext cx="90" cy="98"/>
            </a:xfrm>
            <a:custGeom>
              <a:avLst/>
              <a:gdLst>
                <a:gd name="T0" fmla="*/ 180 w 180"/>
                <a:gd name="T1" fmla="*/ 120 h 195"/>
                <a:gd name="T2" fmla="*/ 171 w 180"/>
                <a:gd name="T3" fmla="*/ 150 h 195"/>
                <a:gd name="T4" fmla="*/ 164 w 180"/>
                <a:gd name="T5" fmla="*/ 162 h 195"/>
                <a:gd name="T6" fmla="*/ 153 w 180"/>
                <a:gd name="T7" fmla="*/ 173 h 195"/>
                <a:gd name="T8" fmla="*/ 127 w 180"/>
                <a:gd name="T9" fmla="*/ 188 h 195"/>
                <a:gd name="T10" fmla="*/ 111 w 180"/>
                <a:gd name="T11" fmla="*/ 193 h 195"/>
                <a:gd name="T12" fmla="*/ 93 w 180"/>
                <a:gd name="T13" fmla="*/ 195 h 195"/>
                <a:gd name="T14" fmla="*/ 54 w 180"/>
                <a:gd name="T15" fmla="*/ 188 h 195"/>
                <a:gd name="T16" fmla="*/ 38 w 180"/>
                <a:gd name="T17" fmla="*/ 179 h 195"/>
                <a:gd name="T18" fmla="*/ 25 w 180"/>
                <a:gd name="T19" fmla="*/ 168 h 195"/>
                <a:gd name="T20" fmla="*/ 5 w 180"/>
                <a:gd name="T21" fmla="*/ 137 h 195"/>
                <a:gd name="T22" fmla="*/ 1 w 180"/>
                <a:gd name="T23" fmla="*/ 119 h 195"/>
                <a:gd name="T24" fmla="*/ 0 w 180"/>
                <a:gd name="T25" fmla="*/ 97 h 195"/>
                <a:gd name="T26" fmla="*/ 5 w 180"/>
                <a:gd name="T27" fmla="*/ 64 h 195"/>
                <a:gd name="T28" fmla="*/ 10 w 180"/>
                <a:gd name="T29" fmla="*/ 47 h 195"/>
                <a:gd name="T30" fmla="*/ 21 w 180"/>
                <a:gd name="T31" fmla="*/ 33 h 195"/>
                <a:gd name="T32" fmla="*/ 34 w 180"/>
                <a:gd name="T33" fmla="*/ 20 h 195"/>
                <a:gd name="T34" fmla="*/ 51 w 180"/>
                <a:gd name="T35" fmla="*/ 9 h 195"/>
                <a:gd name="T36" fmla="*/ 71 w 180"/>
                <a:gd name="T37" fmla="*/ 2 h 195"/>
                <a:gd name="T38" fmla="*/ 93 w 180"/>
                <a:gd name="T39" fmla="*/ 0 h 195"/>
                <a:gd name="T40" fmla="*/ 107 w 180"/>
                <a:gd name="T41" fmla="*/ 2 h 195"/>
                <a:gd name="T42" fmla="*/ 122 w 180"/>
                <a:gd name="T43" fmla="*/ 4 h 195"/>
                <a:gd name="T44" fmla="*/ 149 w 180"/>
                <a:gd name="T45" fmla="*/ 16 h 195"/>
                <a:gd name="T46" fmla="*/ 160 w 180"/>
                <a:gd name="T47" fmla="*/ 26 h 195"/>
                <a:gd name="T48" fmla="*/ 167 w 180"/>
                <a:gd name="T49" fmla="*/ 36 h 195"/>
                <a:gd name="T50" fmla="*/ 178 w 180"/>
                <a:gd name="T51" fmla="*/ 68 h 195"/>
                <a:gd name="T52" fmla="*/ 160 w 180"/>
                <a:gd name="T53" fmla="*/ 68 h 195"/>
                <a:gd name="T54" fmla="*/ 151 w 180"/>
                <a:gd name="T55" fmla="*/ 46 h 195"/>
                <a:gd name="T56" fmla="*/ 146 w 180"/>
                <a:gd name="T57" fmla="*/ 36 h 195"/>
                <a:gd name="T58" fmla="*/ 136 w 180"/>
                <a:gd name="T59" fmla="*/ 29 h 195"/>
                <a:gd name="T60" fmla="*/ 116 w 180"/>
                <a:gd name="T61" fmla="*/ 20 h 195"/>
                <a:gd name="T62" fmla="*/ 105 w 180"/>
                <a:gd name="T63" fmla="*/ 18 h 195"/>
                <a:gd name="T64" fmla="*/ 93 w 180"/>
                <a:gd name="T65" fmla="*/ 18 h 195"/>
                <a:gd name="T66" fmla="*/ 62 w 180"/>
                <a:gd name="T67" fmla="*/ 24 h 195"/>
                <a:gd name="T68" fmla="*/ 40 w 180"/>
                <a:gd name="T69" fmla="*/ 38 h 195"/>
                <a:gd name="T70" fmla="*/ 31 w 180"/>
                <a:gd name="T71" fmla="*/ 49 h 195"/>
                <a:gd name="T72" fmla="*/ 20 w 180"/>
                <a:gd name="T73" fmla="*/ 78 h 195"/>
                <a:gd name="T74" fmla="*/ 20 w 180"/>
                <a:gd name="T75" fmla="*/ 97 h 195"/>
                <a:gd name="T76" fmla="*/ 23 w 180"/>
                <a:gd name="T77" fmla="*/ 128 h 195"/>
                <a:gd name="T78" fmla="*/ 29 w 180"/>
                <a:gd name="T79" fmla="*/ 141 h 195"/>
                <a:gd name="T80" fmla="*/ 36 w 180"/>
                <a:gd name="T81" fmla="*/ 153 h 195"/>
                <a:gd name="T82" fmla="*/ 60 w 180"/>
                <a:gd name="T83" fmla="*/ 172 h 195"/>
                <a:gd name="T84" fmla="*/ 74 w 180"/>
                <a:gd name="T85" fmla="*/ 175 h 195"/>
                <a:gd name="T86" fmla="*/ 93 w 180"/>
                <a:gd name="T87" fmla="*/ 177 h 195"/>
                <a:gd name="T88" fmla="*/ 120 w 180"/>
                <a:gd name="T89" fmla="*/ 173 h 195"/>
                <a:gd name="T90" fmla="*/ 140 w 180"/>
                <a:gd name="T91" fmla="*/ 162 h 195"/>
                <a:gd name="T92" fmla="*/ 147 w 180"/>
                <a:gd name="T93" fmla="*/ 153 h 195"/>
                <a:gd name="T94" fmla="*/ 158 w 180"/>
                <a:gd name="T95" fmla="*/ 133 h 195"/>
                <a:gd name="T96" fmla="*/ 180 w 180"/>
                <a:gd name="T97" fmla="*/ 12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0" h="195">
                  <a:moveTo>
                    <a:pt x="180" y="120"/>
                  </a:moveTo>
                  <a:lnTo>
                    <a:pt x="180" y="120"/>
                  </a:lnTo>
                  <a:lnTo>
                    <a:pt x="177" y="135"/>
                  </a:lnTo>
                  <a:lnTo>
                    <a:pt x="171" y="150"/>
                  </a:lnTo>
                  <a:lnTo>
                    <a:pt x="171" y="150"/>
                  </a:lnTo>
                  <a:lnTo>
                    <a:pt x="164" y="162"/>
                  </a:lnTo>
                  <a:lnTo>
                    <a:pt x="153" y="173"/>
                  </a:lnTo>
                  <a:lnTo>
                    <a:pt x="153" y="173"/>
                  </a:lnTo>
                  <a:lnTo>
                    <a:pt x="142" y="182"/>
                  </a:lnTo>
                  <a:lnTo>
                    <a:pt x="127" y="188"/>
                  </a:lnTo>
                  <a:lnTo>
                    <a:pt x="127" y="188"/>
                  </a:lnTo>
                  <a:lnTo>
                    <a:pt x="111" y="193"/>
                  </a:lnTo>
                  <a:lnTo>
                    <a:pt x="93" y="195"/>
                  </a:lnTo>
                  <a:lnTo>
                    <a:pt x="93" y="195"/>
                  </a:lnTo>
                  <a:lnTo>
                    <a:pt x="73" y="193"/>
                  </a:lnTo>
                  <a:lnTo>
                    <a:pt x="54" y="188"/>
                  </a:lnTo>
                  <a:lnTo>
                    <a:pt x="54" y="188"/>
                  </a:lnTo>
                  <a:lnTo>
                    <a:pt x="38" y="179"/>
                  </a:lnTo>
                  <a:lnTo>
                    <a:pt x="25" y="168"/>
                  </a:lnTo>
                  <a:lnTo>
                    <a:pt x="25" y="168"/>
                  </a:lnTo>
                  <a:lnTo>
                    <a:pt x="14" y="155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1" y="119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1" y="80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10" y="47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7" y="26"/>
                  </a:lnTo>
                  <a:lnTo>
                    <a:pt x="34" y="20"/>
                  </a:lnTo>
                  <a:lnTo>
                    <a:pt x="51" y="9"/>
                  </a:lnTo>
                  <a:lnTo>
                    <a:pt x="51" y="9"/>
                  </a:lnTo>
                  <a:lnTo>
                    <a:pt x="60" y="5"/>
                  </a:lnTo>
                  <a:lnTo>
                    <a:pt x="71" y="2"/>
                  </a:lnTo>
                  <a:lnTo>
                    <a:pt x="82" y="2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36" y="9"/>
                  </a:lnTo>
                  <a:lnTo>
                    <a:pt x="149" y="16"/>
                  </a:lnTo>
                  <a:lnTo>
                    <a:pt x="149" y="16"/>
                  </a:lnTo>
                  <a:lnTo>
                    <a:pt x="160" y="26"/>
                  </a:lnTo>
                  <a:lnTo>
                    <a:pt x="167" y="36"/>
                  </a:lnTo>
                  <a:lnTo>
                    <a:pt x="167" y="36"/>
                  </a:lnTo>
                  <a:lnTo>
                    <a:pt x="175" y="51"/>
                  </a:lnTo>
                  <a:lnTo>
                    <a:pt x="178" y="68"/>
                  </a:lnTo>
                  <a:lnTo>
                    <a:pt x="160" y="68"/>
                  </a:lnTo>
                  <a:lnTo>
                    <a:pt x="160" y="68"/>
                  </a:lnTo>
                  <a:lnTo>
                    <a:pt x="157" y="55"/>
                  </a:lnTo>
                  <a:lnTo>
                    <a:pt x="151" y="46"/>
                  </a:lnTo>
                  <a:lnTo>
                    <a:pt x="151" y="46"/>
                  </a:lnTo>
                  <a:lnTo>
                    <a:pt x="146" y="36"/>
                  </a:lnTo>
                  <a:lnTo>
                    <a:pt x="136" y="29"/>
                  </a:lnTo>
                  <a:lnTo>
                    <a:pt x="136" y="29"/>
                  </a:lnTo>
                  <a:lnTo>
                    <a:pt x="127" y="24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05" y="18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76" y="20"/>
                  </a:lnTo>
                  <a:lnTo>
                    <a:pt x="62" y="24"/>
                  </a:lnTo>
                  <a:lnTo>
                    <a:pt x="49" y="29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1" y="49"/>
                  </a:lnTo>
                  <a:lnTo>
                    <a:pt x="23" y="64"/>
                  </a:lnTo>
                  <a:lnTo>
                    <a:pt x="20" y="78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0" y="113"/>
                  </a:lnTo>
                  <a:lnTo>
                    <a:pt x="23" y="128"/>
                  </a:lnTo>
                  <a:lnTo>
                    <a:pt x="23" y="128"/>
                  </a:lnTo>
                  <a:lnTo>
                    <a:pt x="29" y="141"/>
                  </a:lnTo>
                  <a:lnTo>
                    <a:pt x="36" y="153"/>
                  </a:lnTo>
                  <a:lnTo>
                    <a:pt x="36" y="153"/>
                  </a:lnTo>
                  <a:lnTo>
                    <a:pt x="47" y="162"/>
                  </a:lnTo>
                  <a:lnTo>
                    <a:pt x="60" y="172"/>
                  </a:lnTo>
                  <a:lnTo>
                    <a:pt x="60" y="172"/>
                  </a:lnTo>
                  <a:lnTo>
                    <a:pt x="74" y="175"/>
                  </a:lnTo>
                  <a:lnTo>
                    <a:pt x="93" y="177"/>
                  </a:lnTo>
                  <a:lnTo>
                    <a:pt x="93" y="177"/>
                  </a:lnTo>
                  <a:lnTo>
                    <a:pt x="107" y="177"/>
                  </a:lnTo>
                  <a:lnTo>
                    <a:pt x="120" y="173"/>
                  </a:lnTo>
                  <a:lnTo>
                    <a:pt x="131" y="168"/>
                  </a:lnTo>
                  <a:lnTo>
                    <a:pt x="140" y="162"/>
                  </a:lnTo>
                  <a:lnTo>
                    <a:pt x="140" y="162"/>
                  </a:lnTo>
                  <a:lnTo>
                    <a:pt x="147" y="153"/>
                  </a:lnTo>
                  <a:lnTo>
                    <a:pt x="153" y="144"/>
                  </a:lnTo>
                  <a:lnTo>
                    <a:pt x="158" y="133"/>
                  </a:lnTo>
                  <a:lnTo>
                    <a:pt x="162" y="120"/>
                  </a:lnTo>
                  <a:lnTo>
                    <a:pt x="18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5"/>
            <p:cNvSpPr>
              <a:spLocks noEditPoints="1"/>
            </p:cNvSpPr>
            <p:nvPr userDrawn="1"/>
          </p:nvSpPr>
          <p:spPr bwMode="auto">
            <a:xfrm>
              <a:off x="1017" y="232"/>
              <a:ext cx="91" cy="92"/>
            </a:xfrm>
            <a:custGeom>
              <a:avLst/>
              <a:gdLst>
                <a:gd name="T0" fmla="*/ 137 w 181"/>
                <a:gd name="T1" fmla="*/ 128 h 185"/>
                <a:gd name="T2" fmla="*/ 44 w 181"/>
                <a:gd name="T3" fmla="*/ 128 h 185"/>
                <a:gd name="T4" fmla="*/ 20 w 181"/>
                <a:gd name="T5" fmla="*/ 185 h 185"/>
                <a:gd name="T6" fmla="*/ 0 w 181"/>
                <a:gd name="T7" fmla="*/ 185 h 185"/>
                <a:gd name="T8" fmla="*/ 80 w 181"/>
                <a:gd name="T9" fmla="*/ 0 h 185"/>
                <a:gd name="T10" fmla="*/ 102 w 181"/>
                <a:gd name="T11" fmla="*/ 0 h 185"/>
                <a:gd name="T12" fmla="*/ 181 w 181"/>
                <a:gd name="T13" fmla="*/ 185 h 185"/>
                <a:gd name="T14" fmla="*/ 161 w 181"/>
                <a:gd name="T15" fmla="*/ 185 h 185"/>
                <a:gd name="T16" fmla="*/ 137 w 181"/>
                <a:gd name="T17" fmla="*/ 128 h 185"/>
                <a:gd name="T18" fmla="*/ 91 w 181"/>
                <a:gd name="T19" fmla="*/ 19 h 185"/>
                <a:gd name="T20" fmla="*/ 51 w 181"/>
                <a:gd name="T21" fmla="*/ 112 h 185"/>
                <a:gd name="T22" fmla="*/ 129 w 181"/>
                <a:gd name="T23" fmla="*/ 112 h 185"/>
                <a:gd name="T24" fmla="*/ 91 w 181"/>
                <a:gd name="T25" fmla="*/ 1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85">
                  <a:moveTo>
                    <a:pt x="137" y="128"/>
                  </a:moveTo>
                  <a:lnTo>
                    <a:pt x="44" y="128"/>
                  </a:lnTo>
                  <a:lnTo>
                    <a:pt x="20" y="185"/>
                  </a:lnTo>
                  <a:lnTo>
                    <a:pt x="0" y="185"/>
                  </a:lnTo>
                  <a:lnTo>
                    <a:pt x="80" y="0"/>
                  </a:lnTo>
                  <a:lnTo>
                    <a:pt x="102" y="0"/>
                  </a:lnTo>
                  <a:lnTo>
                    <a:pt x="181" y="185"/>
                  </a:lnTo>
                  <a:lnTo>
                    <a:pt x="161" y="185"/>
                  </a:lnTo>
                  <a:lnTo>
                    <a:pt x="137" y="128"/>
                  </a:lnTo>
                  <a:close/>
                  <a:moveTo>
                    <a:pt x="91" y="19"/>
                  </a:moveTo>
                  <a:lnTo>
                    <a:pt x="51" y="112"/>
                  </a:lnTo>
                  <a:lnTo>
                    <a:pt x="129" y="112"/>
                  </a:lnTo>
                  <a:lnTo>
                    <a:pt x="9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76"/>
            <p:cNvSpPr>
              <a:spLocks/>
            </p:cNvSpPr>
            <p:nvPr userDrawn="1"/>
          </p:nvSpPr>
          <p:spPr bwMode="auto">
            <a:xfrm>
              <a:off x="1124" y="232"/>
              <a:ext cx="65" cy="92"/>
            </a:xfrm>
            <a:custGeom>
              <a:avLst/>
              <a:gdLst>
                <a:gd name="T0" fmla="*/ 0 w 130"/>
                <a:gd name="T1" fmla="*/ 0 h 185"/>
                <a:gd name="T2" fmla="*/ 19 w 130"/>
                <a:gd name="T3" fmla="*/ 0 h 185"/>
                <a:gd name="T4" fmla="*/ 19 w 130"/>
                <a:gd name="T5" fmla="*/ 167 h 185"/>
                <a:gd name="T6" fmla="*/ 130 w 130"/>
                <a:gd name="T7" fmla="*/ 167 h 185"/>
                <a:gd name="T8" fmla="*/ 130 w 130"/>
                <a:gd name="T9" fmla="*/ 185 h 185"/>
                <a:gd name="T10" fmla="*/ 0 w 130"/>
                <a:gd name="T11" fmla="*/ 185 h 185"/>
                <a:gd name="T12" fmla="*/ 0 w 130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85">
                  <a:moveTo>
                    <a:pt x="0" y="0"/>
                  </a:moveTo>
                  <a:lnTo>
                    <a:pt x="19" y="0"/>
                  </a:lnTo>
                  <a:lnTo>
                    <a:pt x="19" y="167"/>
                  </a:lnTo>
                  <a:lnTo>
                    <a:pt x="130" y="167"/>
                  </a:lnTo>
                  <a:lnTo>
                    <a:pt x="130" y="185"/>
                  </a:lnTo>
                  <a:lnTo>
                    <a:pt x="0" y="1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7"/>
            <p:cNvSpPr>
              <a:spLocks noEditPoints="1"/>
            </p:cNvSpPr>
            <p:nvPr userDrawn="1"/>
          </p:nvSpPr>
          <p:spPr bwMode="auto">
            <a:xfrm>
              <a:off x="1257" y="232"/>
              <a:ext cx="79" cy="91"/>
            </a:xfrm>
            <a:custGeom>
              <a:avLst/>
              <a:gdLst>
                <a:gd name="T0" fmla="*/ 0 w 157"/>
                <a:gd name="T1" fmla="*/ 0 h 183"/>
                <a:gd name="T2" fmla="*/ 95 w 157"/>
                <a:gd name="T3" fmla="*/ 0 h 183"/>
                <a:gd name="T4" fmla="*/ 95 w 157"/>
                <a:gd name="T5" fmla="*/ 0 h 183"/>
                <a:gd name="T6" fmla="*/ 110 w 157"/>
                <a:gd name="T7" fmla="*/ 0 h 183"/>
                <a:gd name="T8" fmla="*/ 120 w 157"/>
                <a:gd name="T9" fmla="*/ 4 h 183"/>
                <a:gd name="T10" fmla="*/ 131 w 157"/>
                <a:gd name="T11" fmla="*/ 8 h 183"/>
                <a:gd name="T12" fmla="*/ 141 w 157"/>
                <a:gd name="T13" fmla="*/ 13 h 183"/>
                <a:gd name="T14" fmla="*/ 141 w 157"/>
                <a:gd name="T15" fmla="*/ 13 h 183"/>
                <a:gd name="T16" fmla="*/ 148 w 157"/>
                <a:gd name="T17" fmla="*/ 21 h 183"/>
                <a:gd name="T18" fmla="*/ 152 w 157"/>
                <a:gd name="T19" fmla="*/ 30 h 183"/>
                <a:gd name="T20" fmla="*/ 155 w 157"/>
                <a:gd name="T21" fmla="*/ 41 h 183"/>
                <a:gd name="T22" fmla="*/ 157 w 157"/>
                <a:gd name="T23" fmla="*/ 53 h 183"/>
                <a:gd name="T24" fmla="*/ 157 w 157"/>
                <a:gd name="T25" fmla="*/ 53 h 183"/>
                <a:gd name="T26" fmla="*/ 155 w 157"/>
                <a:gd name="T27" fmla="*/ 64 h 183"/>
                <a:gd name="T28" fmla="*/ 152 w 157"/>
                <a:gd name="T29" fmla="*/ 77 h 183"/>
                <a:gd name="T30" fmla="*/ 148 w 157"/>
                <a:gd name="T31" fmla="*/ 86 h 183"/>
                <a:gd name="T32" fmla="*/ 141 w 157"/>
                <a:gd name="T33" fmla="*/ 95 h 183"/>
                <a:gd name="T34" fmla="*/ 141 w 157"/>
                <a:gd name="T35" fmla="*/ 95 h 183"/>
                <a:gd name="T36" fmla="*/ 131 w 157"/>
                <a:gd name="T37" fmla="*/ 101 h 183"/>
                <a:gd name="T38" fmla="*/ 122 w 157"/>
                <a:gd name="T39" fmla="*/ 106 h 183"/>
                <a:gd name="T40" fmla="*/ 110 w 157"/>
                <a:gd name="T41" fmla="*/ 110 h 183"/>
                <a:gd name="T42" fmla="*/ 97 w 157"/>
                <a:gd name="T43" fmla="*/ 110 h 183"/>
                <a:gd name="T44" fmla="*/ 27 w 157"/>
                <a:gd name="T45" fmla="*/ 110 h 183"/>
                <a:gd name="T46" fmla="*/ 27 w 157"/>
                <a:gd name="T47" fmla="*/ 183 h 183"/>
                <a:gd name="T48" fmla="*/ 0 w 157"/>
                <a:gd name="T49" fmla="*/ 183 h 183"/>
                <a:gd name="T50" fmla="*/ 0 w 157"/>
                <a:gd name="T51" fmla="*/ 0 h 183"/>
                <a:gd name="T52" fmla="*/ 93 w 157"/>
                <a:gd name="T53" fmla="*/ 86 h 183"/>
                <a:gd name="T54" fmla="*/ 93 w 157"/>
                <a:gd name="T55" fmla="*/ 86 h 183"/>
                <a:gd name="T56" fmla="*/ 102 w 157"/>
                <a:gd name="T57" fmla="*/ 86 h 183"/>
                <a:gd name="T58" fmla="*/ 110 w 157"/>
                <a:gd name="T59" fmla="*/ 84 h 183"/>
                <a:gd name="T60" fmla="*/ 115 w 157"/>
                <a:gd name="T61" fmla="*/ 81 h 183"/>
                <a:gd name="T62" fmla="*/ 120 w 157"/>
                <a:gd name="T63" fmla="*/ 77 h 183"/>
                <a:gd name="T64" fmla="*/ 120 w 157"/>
                <a:gd name="T65" fmla="*/ 77 h 183"/>
                <a:gd name="T66" fmla="*/ 124 w 157"/>
                <a:gd name="T67" fmla="*/ 73 h 183"/>
                <a:gd name="T68" fmla="*/ 126 w 157"/>
                <a:gd name="T69" fmla="*/ 66 h 183"/>
                <a:gd name="T70" fmla="*/ 128 w 157"/>
                <a:gd name="T71" fmla="*/ 61 h 183"/>
                <a:gd name="T72" fmla="*/ 130 w 157"/>
                <a:gd name="T73" fmla="*/ 53 h 183"/>
                <a:gd name="T74" fmla="*/ 130 w 157"/>
                <a:gd name="T75" fmla="*/ 53 h 183"/>
                <a:gd name="T76" fmla="*/ 128 w 157"/>
                <a:gd name="T77" fmla="*/ 46 h 183"/>
                <a:gd name="T78" fmla="*/ 126 w 157"/>
                <a:gd name="T79" fmla="*/ 41 h 183"/>
                <a:gd name="T80" fmla="*/ 124 w 157"/>
                <a:gd name="T81" fmla="*/ 35 h 183"/>
                <a:gd name="T82" fmla="*/ 120 w 157"/>
                <a:gd name="T83" fmla="*/ 31 h 183"/>
                <a:gd name="T84" fmla="*/ 120 w 157"/>
                <a:gd name="T85" fmla="*/ 31 h 183"/>
                <a:gd name="T86" fmla="*/ 117 w 157"/>
                <a:gd name="T87" fmla="*/ 28 h 183"/>
                <a:gd name="T88" fmla="*/ 111 w 157"/>
                <a:gd name="T89" fmla="*/ 26 h 183"/>
                <a:gd name="T90" fmla="*/ 104 w 157"/>
                <a:gd name="T91" fmla="*/ 24 h 183"/>
                <a:gd name="T92" fmla="*/ 99 w 157"/>
                <a:gd name="T93" fmla="*/ 24 h 183"/>
                <a:gd name="T94" fmla="*/ 27 w 157"/>
                <a:gd name="T95" fmla="*/ 24 h 183"/>
                <a:gd name="T96" fmla="*/ 27 w 157"/>
                <a:gd name="T97" fmla="*/ 86 h 183"/>
                <a:gd name="T98" fmla="*/ 93 w 157"/>
                <a:gd name="T99" fmla="*/ 8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" h="183">
                  <a:moveTo>
                    <a:pt x="0" y="0"/>
                  </a:moveTo>
                  <a:lnTo>
                    <a:pt x="95" y="0"/>
                  </a:lnTo>
                  <a:lnTo>
                    <a:pt x="95" y="0"/>
                  </a:lnTo>
                  <a:lnTo>
                    <a:pt x="110" y="0"/>
                  </a:lnTo>
                  <a:lnTo>
                    <a:pt x="120" y="4"/>
                  </a:lnTo>
                  <a:lnTo>
                    <a:pt x="131" y="8"/>
                  </a:lnTo>
                  <a:lnTo>
                    <a:pt x="141" y="13"/>
                  </a:lnTo>
                  <a:lnTo>
                    <a:pt x="141" y="13"/>
                  </a:lnTo>
                  <a:lnTo>
                    <a:pt x="148" y="21"/>
                  </a:lnTo>
                  <a:lnTo>
                    <a:pt x="152" y="30"/>
                  </a:lnTo>
                  <a:lnTo>
                    <a:pt x="155" y="41"/>
                  </a:lnTo>
                  <a:lnTo>
                    <a:pt x="157" y="53"/>
                  </a:lnTo>
                  <a:lnTo>
                    <a:pt x="157" y="53"/>
                  </a:lnTo>
                  <a:lnTo>
                    <a:pt x="155" y="64"/>
                  </a:lnTo>
                  <a:lnTo>
                    <a:pt x="152" y="77"/>
                  </a:lnTo>
                  <a:lnTo>
                    <a:pt x="148" y="86"/>
                  </a:lnTo>
                  <a:lnTo>
                    <a:pt x="141" y="95"/>
                  </a:lnTo>
                  <a:lnTo>
                    <a:pt x="141" y="95"/>
                  </a:lnTo>
                  <a:lnTo>
                    <a:pt x="131" y="101"/>
                  </a:lnTo>
                  <a:lnTo>
                    <a:pt x="122" y="106"/>
                  </a:lnTo>
                  <a:lnTo>
                    <a:pt x="110" y="110"/>
                  </a:lnTo>
                  <a:lnTo>
                    <a:pt x="97" y="110"/>
                  </a:lnTo>
                  <a:lnTo>
                    <a:pt x="27" y="110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0"/>
                  </a:lnTo>
                  <a:close/>
                  <a:moveTo>
                    <a:pt x="93" y="86"/>
                  </a:moveTo>
                  <a:lnTo>
                    <a:pt x="93" y="86"/>
                  </a:lnTo>
                  <a:lnTo>
                    <a:pt x="102" y="86"/>
                  </a:lnTo>
                  <a:lnTo>
                    <a:pt x="110" y="84"/>
                  </a:lnTo>
                  <a:lnTo>
                    <a:pt x="115" y="81"/>
                  </a:lnTo>
                  <a:lnTo>
                    <a:pt x="120" y="77"/>
                  </a:lnTo>
                  <a:lnTo>
                    <a:pt x="120" y="77"/>
                  </a:lnTo>
                  <a:lnTo>
                    <a:pt x="124" y="73"/>
                  </a:lnTo>
                  <a:lnTo>
                    <a:pt x="126" y="66"/>
                  </a:lnTo>
                  <a:lnTo>
                    <a:pt x="128" y="61"/>
                  </a:lnTo>
                  <a:lnTo>
                    <a:pt x="130" y="53"/>
                  </a:lnTo>
                  <a:lnTo>
                    <a:pt x="130" y="53"/>
                  </a:lnTo>
                  <a:lnTo>
                    <a:pt x="128" y="46"/>
                  </a:lnTo>
                  <a:lnTo>
                    <a:pt x="126" y="41"/>
                  </a:lnTo>
                  <a:lnTo>
                    <a:pt x="124" y="35"/>
                  </a:lnTo>
                  <a:lnTo>
                    <a:pt x="120" y="31"/>
                  </a:lnTo>
                  <a:lnTo>
                    <a:pt x="120" y="31"/>
                  </a:lnTo>
                  <a:lnTo>
                    <a:pt x="117" y="28"/>
                  </a:lnTo>
                  <a:lnTo>
                    <a:pt x="111" y="26"/>
                  </a:lnTo>
                  <a:lnTo>
                    <a:pt x="104" y="24"/>
                  </a:lnTo>
                  <a:lnTo>
                    <a:pt x="99" y="24"/>
                  </a:lnTo>
                  <a:lnTo>
                    <a:pt x="27" y="24"/>
                  </a:lnTo>
                  <a:lnTo>
                    <a:pt x="27" y="86"/>
                  </a:lnTo>
                  <a:lnTo>
                    <a:pt x="93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8"/>
            <p:cNvSpPr>
              <a:spLocks/>
            </p:cNvSpPr>
            <p:nvPr userDrawn="1"/>
          </p:nvSpPr>
          <p:spPr bwMode="auto">
            <a:xfrm>
              <a:off x="1227" y="232"/>
              <a:ext cx="22" cy="91"/>
            </a:xfrm>
            <a:custGeom>
              <a:avLst/>
              <a:gdLst>
                <a:gd name="T0" fmla="*/ 44 w 44"/>
                <a:gd name="T1" fmla="*/ 19 h 183"/>
                <a:gd name="T2" fmla="*/ 44 w 44"/>
                <a:gd name="T3" fmla="*/ 0 h 183"/>
                <a:gd name="T4" fmla="*/ 34 w 44"/>
                <a:gd name="T5" fmla="*/ 0 h 183"/>
                <a:gd name="T6" fmla="*/ 7 w 44"/>
                <a:gd name="T7" fmla="*/ 0 h 183"/>
                <a:gd name="T8" fmla="*/ 0 w 44"/>
                <a:gd name="T9" fmla="*/ 0 h 183"/>
                <a:gd name="T10" fmla="*/ 0 w 44"/>
                <a:gd name="T11" fmla="*/ 19 h 183"/>
                <a:gd name="T12" fmla="*/ 7 w 44"/>
                <a:gd name="T13" fmla="*/ 19 h 183"/>
                <a:gd name="T14" fmla="*/ 7 w 44"/>
                <a:gd name="T15" fmla="*/ 165 h 183"/>
                <a:gd name="T16" fmla="*/ 0 w 44"/>
                <a:gd name="T17" fmla="*/ 165 h 183"/>
                <a:gd name="T18" fmla="*/ 0 w 44"/>
                <a:gd name="T19" fmla="*/ 183 h 183"/>
                <a:gd name="T20" fmla="*/ 7 w 44"/>
                <a:gd name="T21" fmla="*/ 183 h 183"/>
                <a:gd name="T22" fmla="*/ 34 w 44"/>
                <a:gd name="T23" fmla="*/ 183 h 183"/>
                <a:gd name="T24" fmla="*/ 44 w 44"/>
                <a:gd name="T25" fmla="*/ 183 h 183"/>
                <a:gd name="T26" fmla="*/ 44 w 44"/>
                <a:gd name="T27" fmla="*/ 165 h 183"/>
                <a:gd name="T28" fmla="*/ 34 w 44"/>
                <a:gd name="T29" fmla="*/ 165 h 183"/>
                <a:gd name="T30" fmla="*/ 34 w 44"/>
                <a:gd name="T31" fmla="*/ 19 h 183"/>
                <a:gd name="T32" fmla="*/ 44 w 44"/>
                <a:gd name="T33" fmla="*/ 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183">
                  <a:moveTo>
                    <a:pt x="44" y="19"/>
                  </a:moveTo>
                  <a:lnTo>
                    <a:pt x="44" y="0"/>
                  </a:lnTo>
                  <a:lnTo>
                    <a:pt x="34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7" y="19"/>
                  </a:lnTo>
                  <a:lnTo>
                    <a:pt x="7" y="165"/>
                  </a:lnTo>
                  <a:lnTo>
                    <a:pt x="0" y="165"/>
                  </a:lnTo>
                  <a:lnTo>
                    <a:pt x="0" y="183"/>
                  </a:lnTo>
                  <a:lnTo>
                    <a:pt x="7" y="183"/>
                  </a:lnTo>
                  <a:lnTo>
                    <a:pt x="34" y="183"/>
                  </a:lnTo>
                  <a:lnTo>
                    <a:pt x="44" y="183"/>
                  </a:lnTo>
                  <a:lnTo>
                    <a:pt x="44" y="165"/>
                  </a:lnTo>
                  <a:lnTo>
                    <a:pt x="34" y="165"/>
                  </a:lnTo>
                  <a:lnTo>
                    <a:pt x="34" y="19"/>
                  </a:lnTo>
                  <a:lnTo>
                    <a:pt x="4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79"/>
            <p:cNvSpPr>
              <a:spLocks/>
            </p:cNvSpPr>
            <p:nvPr userDrawn="1"/>
          </p:nvSpPr>
          <p:spPr bwMode="auto">
            <a:xfrm>
              <a:off x="402" y="251"/>
              <a:ext cx="88" cy="103"/>
            </a:xfrm>
            <a:custGeom>
              <a:avLst/>
              <a:gdLst>
                <a:gd name="T0" fmla="*/ 170 w 176"/>
                <a:gd name="T1" fmla="*/ 138 h 206"/>
                <a:gd name="T2" fmla="*/ 148 w 176"/>
                <a:gd name="T3" fmla="*/ 138 h 206"/>
                <a:gd name="T4" fmla="*/ 126 w 176"/>
                <a:gd name="T5" fmla="*/ 5 h 206"/>
                <a:gd name="T6" fmla="*/ 126 w 176"/>
                <a:gd name="T7" fmla="*/ 5 h 206"/>
                <a:gd name="T8" fmla="*/ 125 w 176"/>
                <a:gd name="T9" fmla="*/ 2 h 206"/>
                <a:gd name="T10" fmla="*/ 121 w 176"/>
                <a:gd name="T11" fmla="*/ 0 h 206"/>
                <a:gd name="T12" fmla="*/ 121 w 176"/>
                <a:gd name="T13" fmla="*/ 0 h 206"/>
                <a:gd name="T14" fmla="*/ 115 w 176"/>
                <a:gd name="T15" fmla="*/ 2 h 206"/>
                <a:gd name="T16" fmla="*/ 114 w 176"/>
                <a:gd name="T17" fmla="*/ 5 h 206"/>
                <a:gd name="T18" fmla="*/ 83 w 176"/>
                <a:gd name="T19" fmla="*/ 168 h 206"/>
                <a:gd name="T20" fmla="*/ 59 w 176"/>
                <a:gd name="T21" fmla="*/ 69 h 206"/>
                <a:gd name="T22" fmla="*/ 59 w 176"/>
                <a:gd name="T23" fmla="*/ 69 h 206"/>
                <a:gd name="T24" fmla="*/ 57 w 176"/>
                <a:gd name="T25" fmla="*/ 65 h 206"/>
                <a:gd name="T26" fmla="*/ 53 w 176"/>
                <a:gd name="T27" fmla="*/ 64 h 206"/>
                <a:gd name="T28" fmla="*/ 53 w 176"/>
                <a:gd name="T29" fmla="*/ 64 h 206"/>
                <a:gd name="T30" fmla="*/ 48 w 176"/>
                <a:gd name="T31" fmla="*/ 65 h 206"/>
                <a:gd name="T32" fmla="*/ 46 w 176"/>
                <a:gd name="T33" fmla="*/ 69 h 206"/>
                <a:gd name="T34" fmla="*/ 30 w 176"/>
                <a:gd name="T35" fmla="*/ 137 h 206"/>
                <a:gd name="T36" fmla="*/ 8 w 176"/>
                <a:gd name="T37" fmla="*/ 137 h 206"/>
                <a:gd name="T38" fmla="*/ 8 w 176"/>
                <a:gd name="T39" fmla="*/ 137 h 206"/>
                <a:gd name="T40" fmla="*/ 2 w 176"/>
                <a:gd name="T41" fmla="*/ 138 h 206"/>
                <a:gd name="T42" fmla="*/ 0 w 176"/>
                <a:gd name="T43" fmla="*/ 144 h 206"/>
                <a:gd name="T44" fmla="*/ 0 w 176"/>
                <a:gd name="T45" fmla="*/ 144 h 206"/>
                <a:gd name="T46" fmla="*/ 2 w 176"/>
                <a:gd name="T47" fmla="*/ 148 h 206"/>
                <a:gd name="T48" fmla="*/ 8 w 176"/>
                <a:gd name="T49" fmla="*/ 149 h 206"/>
                <a:gd name="T50" fmla="*/ 35 w 176"/>
                <a:gd name="T51" fmla="*/ 149 h 206"/>
                <a:gd name="T52" fmla="*/ 35 w 176"/>
                <a:gd name="T53" fmla="*/ 149 h 206"/>
                <a:gd name="T54" fmla="*/ 39 w 176"/>
                <a:gd name="T55" fmla="*/ 149 h 206"/>
                <a:gd name="T56" fmla="*/ 41 w 176"/>
                <a:gd name="T57" fmla="*/ 146 h 206"/>
                <a:gd name="T58" fmla="*/ 53 w 176"/>
                <a:gd name="T59" fmla="*/ 98 h 206"/>
                <a:gd name="T60" fmla="*/ 77 w 176"/>
                <a:gd name="T61" fmla="*/ 201 h 206"/>
                <a:gd name="T62" fmla="*/ 77 w 176"/>
                <a:gd name="T63" fmla="*/ 201 h 206"/>
                <a:gd name="T64" fmla="*/ 81 w 176"/>
                <a:gd name="T65" fmla="*/ 204 h 206"/>
                <a:gd name="T66" fmla="*/ 84 w 176"/>
                <a:gd name="T67" fmla="*/ 206 h 206"/>
                <a:gd name="T68" fmla="*/ 84 w 176"/>
                <a:gd name="T69" fmla="*/ 206 h 206"/>
                <a:gd name="T70" fmla="*/ 84 w 176"/>
                <a:gd name="T71" fmla="*/ 206 h 206"/>
                <a:gd name="T72" fmla="*/ 88 w 176"/>
                <a:gd name="T73" fmla="*/ 204 h 206"/>
                <a:gd name="T74" fmla="*/ 90 w 176"/>
                <a:gd name="T75" fmla="*/ 201 h 206"/>
                <a:gd name="T76" fmla="*/ 119 w 176"/>
                <a:gd name="T77" fmla="*/ 45 h 206"/>
                <a:gd name="T78" fmla="*/ 136 w 176"/>
                <a:gd name="T79" fmla="*/ 146 h 206"/>
                <a:gd name="T80" fmla="*/ 136 w 176"/>
                <a:gd name="T81" fmla="*/ 146 h 206"/>
                <a:gd name="T82" fmla="*/ 137 w 176"/>
                <a:gd name="T83" fmla="*/ 149 h 206"/>
                <a:gd name="T84" fmla="*/ 143 w 176"/>
                <a:gd name="T85" fmla="*/ 151 h 206"/>
                <a:gd name="T86" fmla="*/ 170 w 176"/>
                <a:gd name="T87" fmla="*/ 151 h 206"/>
                <a:gd name="T88" fmla="*/ 170 w 176"/>
                <a:gd name="T89" fmla="*/ 151 h 206"/>
                <a:gd name="T90" fmla="*/ 174 w 176"/>
                <a:gd name="T91" fmla="*/ 149 h 206"/>
                <a:gd name="T92" fmla="*/ 176 w 176"/>
                <a:gd name="T93" fmla="*/ 144 h 206"/>
                <a:gd name="T94" fmla="*/ 176 w 176"/>
                <a:gd name="T95" fmla="*/ 144 h 206"/>
                <a:gd name="T96" fmla="*/ 174 w 176"/>
                <a:gd name="T97" fmla="*/ 140 h 206"/>
                <a:gd name="T98" fmla="*/ 170 w 176"/>
                <a:gd name="T99" fmla="*/ 138 h 206"/>
                <a:gd name="T100" fmla="*/ 170 w 176"/>
                <a:gd name="T101" fmla="*/ 13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206">
                  <a:moveTo>
                    <a:pt x="170" y="138"/>
                  </a:moveTo>
                  <a:lnTo>
                    <a:pt x="148" y="138"/>
                  </a:lnTo>
                  <a:lnTo>
                    <a:pt x="126" y="5"/>
                  </a:lnTo>
                  <a:lnTo>
                    <a:pt x="126" y="5"/>
                  </a:lnTo>
                  <a:lnTo>
                    <a:pt x="125" y="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5" y="2"/>
                  </a:lnTo>
                  <a:lnTo>
                    <a:pt x="114" y="5"/>
                  </a:lnTo>
                  <a:lnTo>
                    <a:pt x="83" y="168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57" y="65"/>
                  </a:lnTo>
                  <a:lnTo>
                    <a:pt x="53" y="64"/>
                  </a:lnTo>
                  <a:lnTo>
                    <a:pt x="53" y="64"/>
                  </a:lnTo>
                  <a:lnTo>
                    <a:pt x="48" y="65"/>
                  </a:lnTo>
                  <a:lnTo>
                    <a:pt x="46" y="69"/>
                  </a:lnTo>
                  <a:lnTo>
                    <a:pt x="30" y="137"/>
                  </a:lnTo>
                  <a:lnTo>
                    <a:pt x="8" y="137"/>
                  </a:lnTo>
                  <a:lnTo>
                    <a:pt x="8" y="137"/>
                  </a:lnTo>
                  <a:lnTo>
                    <a:pt x="2" y="138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2" y="148"/>
                  </a:lnTo>
                  <a:lnTo>
                    <a:pt x="8" y="149"/>
                  </a:lnTo>
                  <a:lnTo>
                    <a:pt x="35" y="149"/>
                  </a:lnTo>
                  <a:lnTo>
                    <a:pt x="35" y="149"/>
                  </a:lnTo>
                  <a:lnTo>
                    <a:pt x="39" y="149"/>
                  </a:lnTo>
                  <a:lnTo>
                    <a:pt x="41" y="146"/>
                  </a:lnTo>
                  <a:lnTo>
                    <a:pt x="53" y="98"/>
                  </a:lnTo>
                  <a:lnTo>
                    <a:pt x="77" y="201"/>
                  </a:lnTo>
                  <a:lnTo>
                    <a:pt x="77" y="201"/>
                  </a:lnTo>
                  <a:lnTo>
                    <a:pt x="81" y="204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88" y="204"/>
                  </a:lnTo>
                  <a:lnTo>
                    <a:pt x="90" y="201"/>
                  </a:lnTo>
                  <a:lnTo>
                    <a:pt x="119" y="45"/>
                  </a:lnTo>
                  <a:lnTo>
                    <a:pt x="136" y="146"/>
                  </a:lnTo>
                  <a:lnTo>
                    <a:pt x="136" y="146"/>
                  </a:lnTo>
                  <a:lnTo>
                    <a:pt x="137" y="149"/>
                  </a:lnTo>
                  <a:lnTo>
                    <a:pt x="143" y="151"/>
                  </a:lnTo>
                  <a:lnTo>
                    <a:pt x="170" y="151"/>
                  </a:lnTo>
                  <a:lnTo>
                    <a:pt x="170" y="151"/>
                  </a:lnTo>
                  <a:lnTo>
                    <a:pt x="174" y="149"/>
                  </a:lnTo>
                  <a:lnTo>
                    <a:pt x="176" y="144"/>
                  </a:lnTo>
                  <a:lnTo>
                    <a:pt x="176" y="144"/>
                  </a:lnTo>
                  <a:lnTo>
                    <a:pt x="174" y="140"/>
                  </a:lnTo>
                  <a:lnTo>
                    <a:pt x="170" y="138"/>
                  </a:lnTo>
                  <a:lnTo>
                    <a:pt x="170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80"/>
            <p:cNvSpPr>
              <a:spLocks/>
            </p:cNvSpPr>
            <p:nvPr userDrawn="1"/>
          </p:nvSpPr>
          <p:spPr bwMode="auto">
            <a:xfrm>
              <a:off x="352" y="208"/>
              <a:ext cx="188" cy="119"/>
            </a:xfrm>
            <a:custGeom>
              <a:avLst/>
              <a:gdLst>
                <a:gd name="T0" fmla="*/ 188 w 376"/>
                <a:gd name="T1" fmla="*/ 0 h 237"/>
                <a:gd name="T2" fmla="*/ 150 w 376"/>
                <a:gd name="T3" fmla="*/ 4 h 237"/>
                <a:gd name="T4" fmla="*/ 115 w 376"/>
                <a:gd name="T5" fmla="*/ 15 h 237"/>
                <a:gd name="T6" fmla="*/ 84 w 376"/>
                <a:gd name="T7" fmla="*/ 33 h 237"/>
                <a:gd name="T8" fmla="*/ 55 w 376"/>
                <a:gd name="T9" fmla="*/ 55 h 237"/>
                <a:gd name="T10" fmla="*/ 33 w 376"/>
                <a:gd name="T11" fmla="*/ 84 h 237"/>
                <a:gd name="T12" fmla="*/ 15 w 376"/>
                <a:gd name="T13" fmla="*/ 115 h 237"/>
                <a:gd name="T14" fmla="*/ 4 w 376"/>
                <a:gd name="T15" fmla="*/ 150 h 237"/>
                <a:gd name="T16" fmla="*/ 0 w 376"/>
                <a:gd name="T17" fmla="*/ 188 h 237"/>
                <a:gd name="T18" fmla="*/ 2 w 376"/>
                <a:gd name="T19" fmla="*/ 210 h 237"/>
                <a:gd name="T20" fmla="*/ 5 w 376"/>
                <a:gd name="T21" fmla="*/ 232 h 237"/>
                <a:gd name="T22" fmla="*/ 13 w 376"/>
                <a:gd name="T23" fmla="*/ 237 h 237"/>
                <a:gd name="T24" fmla="*/ 60 w 376"/>
                <a:gd name="T25" fmla="*/ 237 h 237"/>
                <a:gd name="T26" fmla="*/ 68 w 376"/>
                <a:gd name="T27" fmla="*/ 230 h 237"/>
                <a:gd name="T28" fmla="*/ 66 w 376"/>
                <a:gd name="T29" fmla="*/ 226 h 237"/>
                <a:gd name="T30" fmla="*/ 18 w 376"/>
                <a:gd name="T31" fmla="*/ 224 h 237"/>
                <a:gd name="T32" fmla="*/ 16 w 376"/>
                <a:gd name="T33" fmla="*/ 221 h 237"/>
                <a:gd name="T34" fmla="*/ 15 w 376"/>
                <a:gd name="T35" fmla="*/ 188 h 237"/>
                <a:gd name="T36" fmla="*/ 15 w 376"/>
                <a:gd name="T37" fmla="*/ 170 h 237"/>
                <a:gd name="T38" fmla="*/ 22 w 376"/>
                <a:gd name="T39" fmla="*/ 137 h 237"/>
                <a:gd name="T40" fmla="*/ 35 w 376"/>
                <a:gd name="T41" fmla="*/ 106 h 237"/>
                <a:gd name="T42" fmla="*/ 53 w 376"/>
                <a:gd name="T43" fmla="*/ 77 h 237"/>
                <a:gd name="T44" fmla="*/ 77 w 376"/>
                <a:gd name="T45" fmla="*/ 53 h 237"/>
                <a:gd name="T46" fmla="*/ 106 w 376"/>
                <a:gd name="T47" fmla="*/ 35 h 237"/>
                <a:gd name="T48" fmla="*/ 137 w 376"/>
                <a:gd name="T49" fmla="*/ 22 h 237"/>
                <a:gd name="T50" fmla="*/ 170 w 376"/>
                <a:gd name="T51" fmla="*/ 15 h 237"/>
                <a:gd name="T52" fmla="*/ 188 w 376"/>
                <a:gd name="T53" fmla="*/ 15 h 237"/>
                <a:gd name="T54" fmla="*/ 223 w 376"/>
                <a:gd name="T55" fmla="*/ 18 h 237"/>
                <a:gd name="T56" fmla="*/ 256 w 376"/>
                <a:gd name="T57" fmla="*/ 27 h 237"/>
                <a:gd name="T58" fmla="*/ 287 w 376"/>
                <a:gd name="T59" fmla="*/ 44 h 237"/>
                <a:gd name="T60" fmla="*/ 312 w 376"/>
                <a:gd name="T61" fmla="*/ 66 h 237"/>
                <a:gd name="T62" fmla="*/ 332 w 376"/>
                <a:gd name="T63" fmla="*/ 91 h 237"/>
                <a:gd name="T64" fmla="*/ 349 w 376"/>
                <a:gd name="T65" fmla="*/ 120 h 237"/>
                <a:gd name="T66" fmla="*/ 360 w 376"/>
                <a:gd name="T67" fmla="*/ 153 h 237"/>
                <a:gd name="T68" fmla="*/ 363 w 376"/>
                <a:gd name="T69" fmla="*/ 188 h 237"/>
                <a:gd name="T70" fmla="*/ 361 w 376"/>
                <a:gd name="T71" fmla="*/ 204 h 237"/>
                <a:gd name="T72" fmla="*/ 360 w 376"/>
                <a:gd name="T73" fmla="*/ 224 h 237"/>
                <a:gd name="T74" fmla="*/ 316 w 376"/>
                <a:gd name="T75" fmla="*/ 224 h 237"/>
                <a:gd name="T76" fmla="*/ 310 w 376"/>
                <a:gd name="T77" fmla="*/ 230 h 237"/>
                <a:gd name="T78" fmla="*/ 312 w 376"/>
                <a:gd name="T79" fmla="*/ 235 h 237"/>
                <a:gd name="T80" fmla="*/ 365 w 376"/>
                <a:gd name="T81" fmla="*/ 237 h 237"/>
                <a:gd name="T82" fmla="*/ 369 w 376"/>
                <a:gd name="T83" fmla="*/ 235 h 237"/>
                <a:gd name="T84" fmla="*/ 371 w 376"/>
                <a:gd name="T85" fmla="*/ 232 h 237"/>
                <a:gd name="T86" fmla="*/ 376 w 376"/>
                <a:gd name="T87" fmla="*/ 188 h 237"/>
                <a:gd name="T88" fmla="*/ 376 w 376"/>
                <a:gd name="T89" fmla="*/ 170 h 237"/>
                <a:gd name="T90" fmla="*/ 367 w 376"/>
                <a:gd name="T91" fmla="*/ 133 h 237"/>
                <a:gd name="T92" fmla="*/ 354 w 376"/>
                <a:gd name="T93" fmla="*/ 99 h 237"/>
                <a:gd name="T94" fmla="*/ 334 w 376"/>
                <a:gd name="T95" fmla="*/ 69 h 237"/>
                <a:gd name="T96" fmla="*/ 309 w 376"/>
                <a:gd name="T97" fmla="*/ 44 h 237"/>
                <a:gd name="T98" fmla="*/ 277 w 376"/>
                <a:gd name="T99" fmla="*/ 24 h 237"/>
                <a:gd name="T100" fmla="*/ 245 w 376"/>
                <a:gd name="T101" fmla="*/ 9 h 237"/>
                <a:gd name="T102" fmla="*/ 208 w 376"/>
                <a:gd name="T103" fmla="*/ 2 h 237"/>
                <a:gd name="T104" fmla="*/ 188 w 376"/>
                <a:gd name="T10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6" h="237">
                  <a:moveTo>
                    <a:pt x="188" y="0"/>
                  </a:moveTo>
                  <a:lnTo>
                    <a:pt x="188" y="0"/>
                  </a:lnTo>
                  <a:lnTo>
                    <a:pt x="170" y="2"/>
                  </a:lnTo>
                  <a:lnTo>
                    <a:pt x="150" y="4"/>
                  </a:lnTo>
                  <a:lnTo>
                    <a:pt x="133" y="9"/>
                  </a:lnTo>
                  <a:lnTo>
                    <a:pt x="115" y="15"/>
                  </a:lnTo>
                  <a:lnTo>
                    <a:pt x="99" y="24"/>
                  </a:lnTo>
                  <a:lnTo>
                    <a:pt x="84" y="33"/>
                  </a:lnTo>
                  <a:lnTo>
                    <a:pt x="69" y="44"/>
                  </a:lnTo>
                  <a:lnTo>
                    <a:pt x="55" y="55"/>
                  </a:lnTo>
                  <a:lnTo>
                    <a:pt x="44" y="69"/>
                  </a:lnTo>
                  <a:lnTo>
                    <a:pt x="33" y="84"/>
                  </a:lnTo>
                  <a:lnTo>
                    <a:pt x="24" y="99"/>
                  </a:lnTo>
                  <a:lnTo>
                    <a:pt x="15" y="115"/>
                  </a:lnTo>
                  <a:lnTo>
                    <a:pt x="9" y="133"/>
                  </a:lnTo>
                  <a:lnTo>
                    <a:pt x="4" y="150"/>
                  </a:lnTo>
                  <a:lnTo>
                    <a:pt x="2" y="170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2" y="210"/>
                  </a:lnTo>
                  <a:lnTo>
                    <a:pt x="5" y="232"/>
                  </a:lnTo>
                  <a:lnTo>
                    <a:pt x="5" y="232"/>
                  </a:lnTo>
                  <a:lnTo>
                    <a:pt x="7" y="235"/>
                  </a:lnTo>
                  <a:lnTo>
                    <a:pt x="13" y="237"/>
                  </a:lnTo>
                  <a:lnTo>
                    <a:pt x="60" y="237"/>
                  </a:lnTo>
                  <a:lnTo>
                    <a:pt x="60" y="237"/>
                  </a:lnTo>
                  <a:lnTo>
                    <a:pt x="66" y="235"/>
                  </a:lnTo>
                  <a:lnTo>
                    <a:pt x="68" y="230"/>
                  </a:lnTo>
                  <a:lnTo>
                    <a:pt x="68" y="230"/>
                  </a:lnTo>
                  <a:lnTo>
                    <a:pt x="66" y="226"/>
                  </a:lnTo>
                  <a:lnTo>
                    <a:pt x="60" y="224"/>
                  </a:lnTo>
                  <a:lnTo>
                    <a:pt x="18" y="224"/>
                  </a:lnTo>
                  <a:lnTo>
                    <a:pt x="16" y="221"/>
                  </a:lnTo>
                  <a:lnTo>
                    <a:pt x="16" y="221"/>
                  </a:lnTo>
                  <a:lnTo>
                    <a:pt x="15" y="204"/>
                  </a:lnTo>
                  <a:lnTo>
                    <a:pt x="15" y="188"/>
                  </a:lnTo>
                  <a:lnTo>
                    <a:pt x="15" y="188"/>
                  </a:lnTo>
                  <a:lnTo>
                    <a:pt x="15" y="170"/>
                  </a:lnTo>
                  <a:lnTo>
                    <a:pt x="18" y="153"/>
                  </a:lnTo>
                  <a:lnTo>
                    <a:pt x="22" y="137"/>
                  </a:lnTo>
                  <a:lnTo>
                    <a:pt x="27" y="120"/>
                  </a:lnTo>
                  <a:lnTo>
                    <a:pt x="35" y="106"/>
                  </a:lnTo>
                  <a:lnTo>
                    <a:pt x="44" y="91"/>
                  </a:lnTo>
                  <a:lnTo>
                    <a:pt x="53" y="77"/>
                  </a:lnTo>
                  <a:lnTo>
                    <a:pt x="66" y="66"/>
                  </a:lnTo>
                  <a:lnTo>
                    <a:pt x="77" y="53"/>
                  </a:lnTo>
                  <a:lnTo>
                    <a:pt x="91" y="44"/>
                  </a:lnTo>
                  <a:lnTo>
                    <a:pt x="106" y="35"/>
                  </a:lnTo>
                  <a:lnTo>
                    <a:pt x="120" y="27"/>
                  </a:lnTo>
                  <a:lnTo>
                    <a:pt x="137" y="22"/>
                  </a:lnTo>
                  <a:lnTo>
                    <a:pt x="153" y="18"/>
                  </a:lnTo>
                  <a:lnTo>
                    <a:pt x="170" y="15"/>
                  </a:lnTo>
                  <a:lnTo>
                    <a:pt x="188" y="15"/>
                  </a:lnTo>
                  <a:lnTo>
                    <a:pt x="188" y="15"/>
                  </a:lnTo>
                  <a:lnTo>
                    <a:pt x="206" y="15"/>
                  </a:lnTo>
                  <a:lnTo>
                    <a:pt x="223" y="18"/>
                  </a:lnTo>
                  <a:lnTo>
                    <a:pt x="241" y="22"/>
                  </a:lnTo>
                  <a:lnTo>
                    <a:pt x="256" y="27"/>
                  </a:lnTo>
                  <a:lnTo>
                    <a:pt x="272" y="35"/>
                  </a:lnTo>
                  <a:lnTo>
                    <a:pt x="287" y="44"/>
                  </a:lnTo>
                  <a:lnTo>
                    <a:pt x="299" y="53"/>
                  </a:lnTo>
                  <a:lnTo>
                    <a:pt x="312" y="66"/>
                  </a:lnTo>
                  <a:lnTo>
                    <a:pt x="323" y="77"/>
                  </a:lnTo>
                  <a:lnTo>
                    <a:pt x="332" y="91"/>
                  </a:lnTo>
                  <a:lnTo>
                    <a:pt x="341" y="106"/>
                  </a:lnTo>
                  <a:lnTo>
                    <a:pt x="349" y="120"/>
                  </a:lnTo>
                  <a:lnTo>
                    <a:pt x="354" y="137"/>
                  </a:lnTo>
                  <a:lnTo>
                    <a:pt x="360" y="153"/>
                  </a:lnTo>
                  <a:lnTo>
                    <a:pt x="361" y="170"/>
                  </a:lnTo>
                  <a:lnTo>
                    <a:pt x="363" y="188"/>
                  </a:lnTo>
                  <a:lnTo>
                    <a:pt x="363" y="188"/>
                  </a:lnTo>
                  <a:lnTo>
                    <a:pt x="361" y="204"/>
                  </a:lnTo>
                  <a:lnTo>
                    <a:pt x="360" y="221"/>
                  </a:lnTo>
                  <a:lnTo>
                    <a:pt x="360" y="224"/>
                  </a:lnTo>
                  <a:lnTo>
                    <a:pt x="316" y="224"/>
                  </a:lnTo>
                  <a:lnTo>
                    <a:pt x="316" y="224"/>
                  </a:lnTo>
                  <a:lnTo>
                    <a:pt x="312" y="226"/>
                  </a:lnTo>
                  <a:lnTo>
                    <a:pt x="310" y="230"/>
                  </a:lnTo>
                  <a:lnTo>
                    <a:pt x="310" y="230"/>
                  </a:lnTo>
                  <a:lnTo>
                    <a:pt x="312" y="235"/>
                  </a:lnTo>
                  <a:lnTo>
                    <a:pt x="316" y="237"/>
                  </a:lnTo>
                  <a:lnTo>
                    <a:pt x="365" y="237"/>
                  </a:lnTo>
                  <a:lnTo>
                    <a:pt x="365" y="237"/>
                  </a:lnTo>
                  <a:lnTo>
                    <a:pt x="369" y="235"/>
                  </a:lnTo>
                  <a:lnTo>
                    <a:pt x="371" y="232"/>
                  </a:lnTo>
                  <a:lnTo>
                    <a:pt x="371" y="232"/>
                  </a:lnTo>
                  <a:lnTo>
                    <a:pt x="374" y="210"/>
                  </a:lnTo>
                  <a:lnTo>
                    <a:pt x="376" y="188"/>
                  </a:lnTo>
                  <a:lnTo>
                    <a:pt x="376" y="188"/>
                  </a:lnTo>
                  <a:lnTo>
                    <a:pt x="376" y="170"/>
                  </a:lnTo>
                  <a:lnTo>
                    <a:pt x="372" y="150"/>
                  </a:lnTo>
                  <a:lnTo>
                    <a:pt x="367" y="133"/>
                  </a:lnTo>
                  <a:lnTo>
                    <a:pt x="361" y="115"/>
                  </a:lnTo>
                  <a:lnTo>
                    <a:pt x="354" y="99"/>
                  </a:lnTo>
                  <a:lnTo>
                    <a:pt x="343" y="84"/>
                  </a:lnTo>
                  <a:lnTo>
                    <a:pt x="334" y="69"/>
                  </a:lnTo>
                  <a:lnTo>
                    <a:pt x="321" y="55"/>
                  </a:lnTo>
                  <a:lnTo>
                    <a:pt x="309" y="44"/>
                  </a:lnTo>
                  <a:lnTo>
                    <a:pt x="294" y="33"/>
                  </a:lnTo>
                  <a:lnTo>
                    <a:pt x="277" y="24"/>
                  </a:lnTo>
                  <a:lnTo>
                    <a:pt x="261" y="15"/>
                  </a:lnTo>
                  <a:lnTo>
                    <a:pt x="245" y="9"/>
                  </a:lnTo>
                  <a:lnTo>
                    <a:pt x="226" y="4"/>
                  </a:lnTo>
                  <a:lnTo>
                    <a:pt x="208" y="2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58800" y="1481138"/>
            <a:ext cx="11074400" cy="4832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3520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일반 레이아웃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43046"/>
          </a:solidFill>
          <a:ln>
            <a:noFill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E148CFF7-1CD7-4642-BAB4-B04D130A19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33163" y="1011725"/>
            <a:ext cx="4848301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8800" y="770969"/>
            <a:ext cx="11074400" cy="549832"/>
          </a:xfrm>
          <a:noFill/>
        </p:spPr>
        <p:txBody>
          <a:bodyPr lIns="0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27050" y="631268"/>
            <a:ext cx="111379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527050" y="6485968"/>
            <a:ext cx="11137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295400" y="6511368"/>
            <a:ext cx="927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+82 2 2135 9148   I   8F, 174, </a:t>
            </a:r>
            <a:r>
              <a:rPr lang="en-US" altLang="ko-KR" sz="1000" dirty="0" err="1">
                <a:solidFill>
                  <a:schemeClr val="bg1">
                    <a:lumMod val="75000"/>
                  </a:schemeClr>
                </a:solidFill>
              </a:rPr>
              <a:t>Yulgok-ro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ko-KR" sz="1000" dirty="0" err="1">
                <a:solidFill>
                  <a:schemeClr val="bg1">
                    <a:lumMod val="75000"/>
                  </a:schemeClr>
                </a:solidFill>
              </a:rPr>
              <a:t>Jongno-gu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, Seoul   I   medicalip.com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4" name="Group 69"/>
          <p:cNvGrpSpPr>
            <a:grpSpLocks noChangeAspect="1"/>
          </p:cNvGrpSpPr>
          <p:nvPr userDrawn="1"/>
        </p:nvGrpSpPr>
        <p:grpSpPr bwMode="auto">
          <a:xfrm>
            <a:off x="558800" y="330200"/>
            <a:ext cx="1562100" cy="231775"/>
            <a:chOff x="352" y="208"/>
            <a:chExt cx="984" cy="146"/>
          </a:xfrm>
          <a:solidFill>
            <a:srgbClr val="FFFFFF"/>
          </a:solidFill>
        </p:grpSpPr>
        <p:sp>
          <p:nvSpPr>
            <p:cNvPr id="76" name="Freeform 70"/>
            <p:cNvSpPr>
              <a:spLocks/>
            </p:cNvSpPr>
            <p:nvPr userDrawn="1"/>
          </p:nvSpPr>
          <p:spPr bwMode="auto">
            <a:xfrm>
              <a:off x="566" y="232"/>
              <a:ext cx="104" cy="92"/>
            </a:xfrm>
            <a:custGeom>
              <a:avLst/>
              <a:gdLst>
                <a:gd name="T0" fmla="*/ 183 w 208"/>
                <a:gd name="T1" fmla="*/ 0 h 185"/>
                <a:gd name="T2" fmla="*/ 208 w 208"/>
                <a:gd name="T3" fmla="*/ 0 h 185"/>
                <a:gd name="T4" fmla="*/ 208 w 208"/>
                <a:gd name="T5" fmla="*/ 185 h 185"/>
                <a:gd name="T6" fmla="*/ 190 w 208"/>
                <a:gd name="T7" fmla="*/ 185 h 185"/>
                <a:gd name="T8" fmla="*/ 190 w 208"/>
                <a:gd name="T9" fmla="*/ 26 h 185"/>
                <a:gd name="T10" fmla="*/ 190 w 208"/>
                <a:gd name="T11" fmla="*/ 26 h 185"/>
                <a:gd name="T12" fmla="*/ 113 w 208"/>
                <a:gd name="T13" fmla="*/ 185 h 185"/>
                <a:gd name="T14" fmla="*/ 95 w 208"/>
                <a:gd name="T15" fmla="*/ 185 h 185"/>
                <a:gd name="T16" fmla="*/ 18 w 208"/>
                <a:gd name="T17" fmla="*/ 24 h 185"/>
                <a:gd name="T18" fmla="*/ 18 w 208"/>
                <a:gd name="T19" fmla="*/ 24 h 185"/>
                <a:gd name="T20" fmla="*/ 18 w 208"/>
                <a:gd name="T21" fmla="*/ 185 h 185"/>
                <a:gd name="T22" fmla="*/ 0 w 208"/>
                <a:gd name="T23" fmla="*/ 185 h 185"/>
                <a:gd name="T24" fmla="*/ 0 w 208"/>
                <a:gd name="T25" fmla="*/ 0 h 185"/>
                <a:gd name="T26" fmla="*/ 26 w 208"/>
                <a:gd name="T27" fmla="*/ 0 h 185"/>
                <a:gd name="T28" fmla="*/ 104 w 208"/>
                <a:gd name="T29" fmla="*/ 161 h 185"/>
                <a:gd name="T30" fmla="*/ 183 w 208"/>
                <a:gd name="T3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185">
                  <a:moveTo>
                    <a:pt x="183" y="0"/>
                  </a:moveTo>
                  <a:lnTo>
                    <a:pt x="208" y="0"/>
                  </a:lnTo>
                  <a:lnTo>
                    <a:pt x="208" y="185"/>
                  </a:lnTo>
                  <a:lnTo>
                    <a:pt x="190" y="185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13" y="185"/>
                  </a:lnTo>
                  <a:lnTo>
                    <a:pt x="95" y="185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85"/>
                  </a:lnTo>
                  <a:lnTo>
                    <a:pt x="0" y="18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104" y="161"/>
                  </a:lnTo>
                  <a:lnTo>
                    <a:pt x="1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71"/>
            <p:cNvSpPr>
              <a:spLocks/>
            </p:cNvSpPr>
            <p:nvPr userDrawn="1"/>
          </p:nvSpPr>
          <p:spPr bwMode="auto">
            <a:xfrm>
              <a:off x="696" y="232"/>
              <a:ext cx="71" cy="92"/>
            </a:xfrm>
            <a:custGeom>
              <a:avLst/>
              <a:gdLst>
                <a:gd name="T0" fmla="*/ 0 w 143"/>
                <a:gd name="T1" fmla="*/ 0 h 185"/>
                <a:gd name="T2" fmla="*/ 141 w 143"/>
                <a:gd name="T3" fmla="*/ 0 h 185"/>
                <a:gd name="T4" fmla="*/ 141 w 143"/>
                <a:gd name="T5" fmla="*/ 17 h 185"/>
                <a:gd name="T6" fmla="*/ 19 w 143"/>
                <a:gd name="T7" fmla="*/ 17 h 185"/>
                <a:gd name="T8" fmla="*/ 19 w 143"/>
                <a:gd name="T9" fmla="*/ 81 h 185"/>
                <a:gd name="T10" fmla="*/ 135 w 143"/>
                <a:gd name="T11" fmla="*/ 81 h 185"/>
                <a:gd name="T12" fmla="*/ 135 w 143"/>
                <a:gd name="T13" fmla="*/ 97 h 185"/>
                <a:gd name="T14" fmla="*/ 19 w 143"/>
                <a:gd name="T15" fmla="*/ 97 h 185"/>
                <a:gd name="T16" fmla="*/ 19 w 143"/>
                <a:gd name="T17" fmla="*/ 167 h 185"/>
                <a:gd name="T18" fmla="*/ 143 w 143"/>
                <a:gd name="T19" fmla="*/ 167 h 185"/>
                <a:gd name="T20" fmla="*/ 143 w 143"/>
                <a:gd name="T21" fmla="*/ 185 h 185"/>
                <a:gd name="T22" fmla="*/ 0 w 143"/>
                <a:gd name="T23" fmla="*/ 185 h 185"/>
                <a:gd name="T24" fmla="*/ 0 w 143"/>
                <a:gd name="T2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85">
                  <a:moveTo>
                    <a:pt x="0" y="0"/>
                  </a:moveTo>
                  <a:lnTo>
                    <a:pt x="141" y="0"/>
                  </a:lnTo>
                  <a:lnTo>
                    <a:pt x="141" y="17"/>
                  </a:lnTo>
                  <a:lnTo>
                    <a:pt x="19" y="17"/>
                  </a:lnTo>
                  <a:lnTo>
                    <a:pt x="19" y="81"/>
                  </a:lnTo>
                  <a:lnTo>
                    <a:pt x="135" y="81"/>
                  </a:lnTo>
                  <a:lnTo>
                    <a:pt x="135" y="97"/>
                  </a:lnTo>
                  <a:lnTo>
                    <a:pt x="19" y="97"/>
                  </a:lnTo>
                  <a:lnTo>
                    <a:pt x="19" y="167"/>
                  </a:lnTo>
                  <a:lnTo>
                    <a:pt x="143" y="167"/>
                  </a:lnTo>
                  <a:lnTo>
                    <a:pt x="143" y="185"/>
                  </a:lnTo>
                  <a:lnTo>
                    <a:pt x="0" y="1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2"/>
            <p:cNvSpPr>
              <a:spLocks noEditPoints="1"/>
            </p:cNvSpPr>
            <p:nvPr userDrawn="1"/>
          </p:nvSpPr>
          <p:spPr bwMode="auto">
            <a:xfrm>
              <a:off x="787" y="232"/>
              <a:ext cx="83" cy="92"/>
            </a:xfrm>
            <a:custGeom>
              <a:avLst/>
              <a:gdLst>
                <a:gd name="T0" fmla="*/ 0 w 164"/>
                <a:gd name="T1" fmla="*/ 0 h 185"/>
                <a:gd name="T2" fmla="*/ 86 w 164"/>
                <a:gd name="T3" fmla="*/ 0 h 185"/>
                <a:gd name="T4" fmla="*/ 86 w 164"/>
                <a:gd name="T5" fmla="*/ 0 h 185"/>
                <a:gd name="T6" fmla="*/ 104 w 164"/>
                <a:gd name="T7" fmla="*/ 2 h 185"/>
                <a:gd name="T8" fmla="*/ 118 w 164"/>
                <a:gd name="T9" fmla="*/ 6 h 185"/>
                <a:gd name="T10" fmla="*/ 133 w 164"/>
                <a:gd name="T11" fmla="*/ 13 h 185"/>
                <a:gd name="T12" fmla="*/ 144 w 164"/>
                <a:gd name="T13" fmla="*/ 24 h 185"/>
                <a:gd name="T14" fmla="*/ 144 w 164"/>
                <a:gd name="T15" fmla="*/ 24 h 185"/>
                <a:gd name="T16" fmla="*/ 151 w 164"/>
                <a:gd name="T17" fmla="*/ 37 h 185"/>
                <a:gd name="T18" fmla="*/ 159 w 164"/>
                <a:gd name="T19" fmla="*/ 53 h 185"/>
                <a:gd name="T20" fmla="*/ 162 w 164"/>
                <a:gd name="T21" fmla="*/ 72 h 185"/>
                <a:gd name="T22" fmla="*/ 164 w 164"/>
                <a:gd name="T23" fmla="*/ 92 h 185"/>
                <a:gd name="T24" fmla="*/ 164 w 164"/>
                <a:gd name="T25" fmla="*/ 92 h 185"/>
                <a:gd name="T26" fmla="*/ 162 w 164"/>
                <a:gd name="T27" fmla="*/ 112 h 185"/>
                <a:gd name="T28" fmla="*/ 159 w 164"/>
                <a:gd name="T29" fmla="*/ 128 h 185"/>
                <a:gd name="T30" fmla="*/ 159 w 164"/>
                <a:gd name="T31" fmla="*/ 128 h 185"/>
                <a:gd name="T32" fmla="*/ 153 w 164"/>
                <a:gd name="T33" fmla="*/ 145 h 185"/>
                <a:gd name="T34" fmla="*/ 144 w 164"/>
                <a:gd name="T35" fmla="*/ 159 h 185"/>
                <a:gd name="T36" fmla="*/ 144 w 164"/>
                <a:gd name="T37" fmla="*/ 159 h 185"/>
                <a:gd name="T38" fmla="*/ 133 w 164"/>
                <a:gd name="T39" fmla="*/ 170 h 185"/>
                <a:gd name="T40" fmla="*/ 120 w 164"/>
                <a:gd name="T41" fmla="*/ 177 h 185"/>
                <a:gd name="T42" fmla="*/ 120 w 164"/>
                <a:gd name="T43" fmla="*/ 177 h 185"/>
                <a:gd name="T44" fmla="*/ 106 w 164"/>
                <a:gd name="T45" fmla="*/ 183 h 185"/>
                <a:gd name="T46" fmla="*/ 87 w 164"/>
                <a:gd name="T47" fmla="*/ 185 h 185"/>
                <a:gd name="T48" fmla="*/ 0 w 164"/>
                <a:gd name="T49" fmla="*/ 185 h 185"/>
                <a:gd name="T50" fmla="*/ 0 w 164"/>
                <a:gd name="T51" fmla="*/ 0 h 185"/>
                <a:gd name="T52" fmla="*/ 18 w 164"/>
                <a:gd name="T53" fmla="*/ 167 h 185"/>
                <a:gd name="T54" fmla="*/ 86 w 164"/>
                <a:gd name="T55" fmla="*/ 167 h 185"/>
                <a:gd name="T56" fmla="*/ 86 w 164"/>
                <a:gd name="T57" fmla="*/ 167 h 185"/>
                <a:gd name="T58" fmla="*/ 97 w 164"/>
                <a:gd name="T59" fmla="*/ 167 h 185"/>
                <a:gd name="T60" fmla="*/ 108 w 164"/>
                <a:gd name="T61" fmla="*/ 163 h 185"/>
                <a:gd name="T62" fmla="*/ 108 w 164"/>
                <a:gd name="T63" fmla="*/ 163 h 185"/>
                <a:gd name="T64" fmla="*/ 118 w 164"/>
                <a:gd name="T65" fmla="*/ 159 h 185"/>
                <a:gd name="T66" fmla="*/ 126 w 164"/>
                <a:gd name="T67" fmla="*/ 150 h 185"/>
                <a:gd name="T68" fmla="*/ 126 w 164"/>
                <a:gd name="T69" fmla="*/ 150 h 185"/>
                <a:gd name="T70" fmla="*/ 133 w 164"/>
                <a:gd name="T71" fmla="*/ 141 h 185"/>
                <a:gd name="T72" fmla="*/ 139 w 164"/>
                <a:gd name="T73" fmla="*/ 128 h 185"/>
                <a:gd name="T74" fmla="*/ 139 w 164"/>
                <a:gd name="T75" fmla="*/ 128 h 185"/>
                <a:gd name="T76" fmla="*/ 142 w 164"/>
                <a:gd name="T77" fmla="*/ 112 h 185"/>
                <a:gd name="T78" fmla="*/ 144 w 164"/>
                <a:gd name="T79" fmla="*/ 92 h 185"/>
                <a:gd name="T80" fmla="*/ 144 w 164"/>
                <a:gd name="T81" fmla="*/ 92 h 185"/>
                <a:gd name="T82" fmla="*/ 142 w 164"/>
                <a:gd name="T83" fmla="*/ 75 h 185"/>
                <a:gd name="T84" fmla="*/ 140 w 164"/>
                <a:gd name="T85" fmla="*/ 61 h 185"/>
                <a:gd name="T86" fmla="*/ 135 w 164"/>
                <a:gd name="T87" fmla="*/ 48 h 185"/>
                <a:gd name="T88" fmla="*/ 129 w 164"/>
                <a:gd name="T89" fmla="*/ 37 h 185"/>
                <a:gd name="T90" fmla="*/ 129 w 164"/>
                <a:gd name="T91" fmla="*/ 37 h 185"/>
                <a:gd name="T92" fmla="*/ 120 w 164"/>
                <a:gd name="T93" fmla="*/ 28 h 185"/>
                <a:gd name="T94" fmla="*/ 111 w 164"/>
                <a:gd name="T95" fmla="*/ 22 h 185"/>
                <a:gd name="T96" fmla="*/ 98 w 164"/>
                <a:gd name="T97" fmla="*/ 19 h 185"/>
                <a:gd name="T98" fmla="*/ 86 w 164"/>
                <a:gd name="T99" fmla="*/ 17 h 185"/>
                <a:gd name="T100" fmla="*/ 18 w 164"/>
                <a:gd name="T101" fmla="*/ 17 h 185"/>
                <a:gd name="T102" fmla="*/ 18 w 164"/>
                <a:gd name="T103" fmla="*/ 16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4" h="185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104" y="2"/>
                  </a:lnTo>
                  <a:lnTo>
                    <a:pt x="118" y="6"/>
                  </a:lnTo>
                  <a:lnTo>
                    <a:pt x="133" y="13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51" y="37"/>
                  </a:lnTo>
                  <a:lnTo>
                    <a:pt x="159" y="53"/>
                  </a:lnTo>
                  <a:lnTo>
                    <a:pt x="162" y="72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2" y="112"/>
                  </a:lnTo>
                  <a:lnTo>
                    <a:pt x="159" y="128"/>
                  </a:lnTo>
                  <a:lnTo>
                    <a:pt x="159" y="128"/>
                  </a:lnTo>
                  <a:lnTo>
                    <a:pt x="153" y="145"/>
                  </a:lnTo>
                  <a:lnTo>
                    <a:pt x="144" y="159"/>
                  </a:lnTo>
                  <a:lnTo>
                    <a:pt x="144" y="159"/>
                  </a:lnTo>
                  <a:lnTo>
                    <a:pt x="133" y="170"/>
                  </a:lnTo>
                  <a:lnTo>
                    <a:pt x="120" y="177"/>
                  </a:lnTo>
                  <a:lnTo>
                    <a:pt x="120" y="177"/>
                  </a:lnTo>
                  <a:lnTo>
                    <a:pt x="106" y="183"/>
                  </a:lnTo>
                  <a:lnTo>
                    <a:pt x="87" y="185"/>
                  </a:lnTo>
                  <a:lnTo>
                    <a:pt x="0" y="185"/>
                  </a:lnTo>
                  <a:lnTo>
                    <a:pt x="0" y="0"/>
                  </a:lnTo>
                  <a:close/>
                  <a:moveTo>
                    <a:pt x="18" y="167"/>
                  </a:moveTo>
                  <a:lnTo>
                    <a:pt x="86" y="167"/>
                  </a:lnTo>
                  <a:lnTo>
                    <a:pt x="86" y="167"/>
                  </a:lnTo>
                  <a:lnTo>
                    <a:pt x="97" y="167"/>
                  </a:lnTo>
                  <a:lnTo>
                    <a:pt x="108" y="163"/>
                  </a:lnTo>
                  <a:lnTo>
                    <a:pt x="108" y="163"/>
                  </a:lnTo>
                  <a:lnTo>
                    <a:pt x="118" y="159"/>
                  </a:lnTo>
                  <a:lnTo>
                    <a:pt x="126" y="150"/>
                  </a:lnTo>
                  <a:lnTo>
                    <a:pt x="126" y="150"/>
                  </a:lnTo>
                  <a:lnTo>
                    <a:pt x="133" y="141"/>
                  </a:lnTo>
                  <a:lnTo>
                    <a:pt x="139" y="128"/>
                  </a:lnTo>
                  <a:lnTo>
                    <a:pt x="139" y="128"/>
                  </a:lnTo>
                  <a:lnTo>
                    <a:pt x="142" y="112"/>
                  </a:lnTo>
                  <a:lnTo>
                    <a:pt x="144" y="92"/>
                  </a:lnTo>
                  <a:lnTo>
                    <a:pt x="144" y="92"/>
                  </a:lnTo>
                  <a:lnTo>
                    <a:pt x="142" y="75"/>
                  </a:lnTo>
                  <a:lnTo>
                    <a:pt x="140" y="61"/>
                  </a:lnTo>
                  <a:lnTo>
                    <a:pt x="135" y="48"/>
                  </a:lnTo>
                  <a:lnTo>
                    <a:pt x="129" y="37"/>
                  </a:lnTo>
                  <a:lnTo>
                    <a:pt x="129" y="37"/>
                  </a:lnTo>
                  <a:lnTo>
                    <a:pt x="120" y="28"/>
                  </a:lnTo>
                  <a:lnTo>
                    <a:pt x="111" y="22"/>
                  </a:lnTo>
                  <a:lnTo>
                    <a:pt x="98" y="19"/>
                  </a:lnTo>
                  <a:lnTo>
                    <a:pt x="86" y="17"/>
                  </a:lnTo>
                  <a:lnTo>
                    <a:pt x="18" y="17"/>
                  </a:lnTo>
                  <a:lnTo>
                    <a:pt x="18" y="1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73"/>
            <p:cNvSpPr>
              <a:spLocks noChangeArrowheads="1"/>
            </p:cNvSpPr>
            <p:nvPr userDrawn="1"/>
          </p:nvSpPr>
          <p:spPr bwMode="auto">
            <a:xfrm>
              <a:off x="891" y="232"/>
              <a:ext cx="9" cy="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4"/>
            <p:cNvSpPr>
              <a:spLocks/>
            </p:cNvSpPr>
            <p:nvPr userDrawn="1"/>
          </p:nvSpPr>
          <p:spPr bwMode="auto">
            <a:xfrm>
              <a:off x="920" y="229"/>
              <a:ext cx="90" cy="98"/>
            </a:xfrm>
            <a:custGeom>
              <a:avLst/>
              <a:gdLst>
                <a:gd name="T0" fmla="*/ 180 w 180"/>
                <a:gd name="T1" fmla="*/ 120 h 195"/>
                <a:gd name="T2" fmla="*/ 171 w 180"/>
                <a:gd name="T3" fmla="*/ 150 h 195"/>
                <a:gd name="T4" fmla="*/ 164 w 180"/>
                <a:gd name="T5" fmla="*/ 162 h 195"/>
                <a:gd name="T6" fmla="*/ 153 w 180"/>
                <a:gd name="T7" fmla="*/ 173 h 195"/>
                <a:gd name="T8" fmla="*/ 127 w 180"/>
                <a:gd name="T9" fmla="*/ 188 h 195"/>
                <a:gd name="T10" fmla="*/ 111 w 180"/>
                <a:gd name="T11" fmla="*/ 193 h 195"/>
                <a:gd name="T12" fmla="*/ 93 w 180"/>
                <a:gd name="T13" fmla="*/ 195 h 195"/>
                <a:gd name="T14" fmla="*/ 54 w 180"/>
                <a:gd name="T15" fmla="*/ 188 h 195"/>
                <a:gd name="T16" fmla="*/ 38 w 180"/>
                <a:gd name="T17" fmla="*/ 179 h 195"/>
                <a:gd name="T18" fmla="*/ 25 w 180"/>
                <a:gd name="T19" fmla="*/ 168 h 195"/>
                <a:gd name="T20" fmla="*/ 5 w 180"/>
                <a:gd name="T21" fmla="*/ 137 h 195"/>
                <a:gd name="T22" fmla="*/ 1 w 180"/>
                <a:gd name="T23" fmla="*/ 119 h 195"/>
                <a:gd name="T24" fmla="*/ 0 w 180"/>
                <a:gd name="T25" fmla="*/ 97 h 195"/>
                <a:gd name="T26" fmla="*/ 5 w 180"/>
                <a:gd name="T27" fmla="*/ 64 h 195"/>
                <a:gd name="T28" fmla="*/ 10 w 180"/>
                <a:gd name="T29" fmla="*/ 47 h 195"/>
                <a:gd name="T30" fmla="*/ 21 w 180"/>
                <a:gd name="T31" fmla="*/ 33 h 195"/>
                <a:gd name="T32" fmla="*/ 34 w 180"/>
                <a:gd name="T33" fmla="*/ 20 h 195"/>
                <a:gd name="T34" fmla="*/ 51 w 180"/>
                <a:gd name="T35" fmla="*/ 9 h 195"/>
                <a:gd name="T36" fmla="*/ 71 w 180"/>
                <a:gd name="T37" fmla="*/ 2 h 195"/>
                <a:gd name="T38" fmla="*/ 93 w 180"/>
                <a:gd name="T39" fmla="*/ 0 h 195"/>
                <a:gd name="T40" fmla="*/ 107 w 180"/>
                <a:gd name="T41" fmla="*/ 2 h 195"/>
                <a:gd name="T42" fmla="*/ 122 w 180"/>
                <a:gd name="T43" fmla="*/ 4 h 195"/>
                <a:gd name="T44" fmla="*/ 149 w 180"/>
                <a:gd name="T45" fmla="*/ 16 h 195"/>
                <a:gd name="T46" fmla="*/ 160 w 180"/>
                <a:gd name="T47" fmla="*/ 26 h 195"/>
                <a:gd name="T48" fmla="*/ 167 w 180"/>
                <a:gd name="T49" fmla="*/ 36 h 195"/>
                <a:gd name="T50" fmla="*/ 178 w 180"/>
                <a:gd name="T51" fmla="*/ 68 h 195"/>
                <a:gd name="T52" fmla="*/ 160 w 180"/>
                <a:gd name="T53" fmla="*/ 68 h 195"/>
                <a:gd name="T54" fmla="*/ 151 w 180"/>
                <a:gd name="T55" fmla="*/ 46 h 195"/>
                <a:gd name="T56" fmla="*/ 146 w 180"/>
                <a:gd name="T57" fmla="*/ 36 h 195"/>
                <a:gd name="T58" fmla="*/ 136 w 180"/>
                <a:gd name="T59" fmla="*/ 29 h 195"/>
                <a:gd name="T60" fmla="*/ 116 w 180"/>
                <a:gd name="T61" fmla="*/ 20 h 195"/>
                <a:gd name="T62" fmla="*/ 105 w 180"/>
                <a:gd name="T63" fmla="*/ 18 h 195"/>
                <a:gd name="T64" fmla="*/ 93 w 180"/>
                <a:gd name="T65" fmla="*/ 18 h 195"/>
                <a:gd name="T66" fmla="*/ 62 w 180"/>
                <a:gd name="T67" fmla="*/ 24 h 195"/>
                <a:gd name="T68" fmla="*/ 40 w 180"/>
                <a:gd name="T69" fmla="*/ 38 h 195"/>
                <a:gd name="T70" fmla="*/ 31 w 180"/>
                <a:gd name="T71" fmla="*/ 49 h 195"/>
                <a:gd name="T72" fmla="*/ 20 w 180"/>
                <a:gd name="T73" fmla="*/ 78 h 195"/>
                <a:gd name="T74" fmla="*/ 20 w 180"/>
                <a:gd name="T75" fmla="*/ 97 h 195"/>
                <a:gd name="T76" fmla="*/ 23 w 180"/>
                <a:gd name="T77" fmla="*/ 128 h 195"/>
                <a:gd name="T78" fmla="*/ 29 w 180"/>
                <a:gd name="T79" fmla="*/ 141 h 195"/>
                <a:gd name="T80" fmla="*/ 36 w 180"/>
                <a:gd name="T81" fmla="*/ 153 h 195"/>
                <a:gd name="T82" fmla="*/ 60 w 180"/>
                <a:gd name="T83" fmla="*/ 172 h 195"/>
                <a:gd name="T84" fmla="*/ 74 w 180"/>
                <a:gd name="T85" fmla="*/ 175 h 195"/>
                <a:gd name="T86" fmla="*/ 93 w 180"/>
                <a:gd name="T87" fmla="*/ 177 h 195"/>
                <a:gd name="T88" fmla="*/ 120 w 180"/>
                <a:gd name="T89" fmla="*/ 173 h 195"/>
                <a:gd name="T90" fmla="*/ 140 w 180"/>
                <a:gd name="T91" fmla="*/ 162 h 195"/>
                <a:gd name="T92" fmla="*/ 147 w 180"/>
                <a:gd name="T93" fmla="*/ 153 h 195"/>
                <a:gd name="T94" fmla="*/ 158 w 180"/>
                <a:gd name="T95" fmla="*/ 133 h 195"/>
                <a:gd name="T96" fmla="*/ 180 w 180"/>
                <a:gd name="T97" fmla="*/ 12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0" h="195">
                  <a:moveTo>
                    <a:pt x="180" y="120"/>
                  </a:moveTo>
                  <a:lnTo>
                    <a:pt x="180" y="120"/>
                  </a:lnTo>
                  <a:lnTo>
                    <a:pt x="177" y="135"/>
                  </a:lnTo>
                  <a:lnTo>
                    <a:pt x="171" y="150"/>
                  </a:lnTo>
                  <a:lnTo>
                    <a:pt x="171" y="150"/>
                  </a:lnTo>
                  <a:lnTo>
                    <a:pt x="164" y="162"/>
                  </a:lnTo>
                  <a:lnTo>
                    <a:pt x="153" y="173"/>
                  </a:lnTo>
                  <a:lnTo>
                    <a:pt x="153" y="173"/>
                  </a:lnTo>
                  <a:lnTo>
                    <a:pt x="142" y="182"/>
                  </a:lnTo>
                  <a:lnTo>
                    <a:pt x="127" y="188"/>
                  </a:lnTo>
                  <a:lnTo>
                    <a:pt x="127" y="188"/>
                  </a:lnTo>
                  <a:lnTo>
                    <a:pt x="111" y="193"/>
                  </a:lnTo>
                  <a:lnTo>
                    <a:pt x="93" y="195"/>
                  </a:lnTo>
                  <a:lnTo>
                    <a:pt x="93" y="195"/>
                  </a:lnTo>
                  <a:lnTo>
                    <a:pt x="73" y="193"/>
                  </a:lnTo>
                  <a:lnTo>
                    <a:pt x="54" y="188"/>
                  </a:lnTo>
                  <a:lnTo>
                    <a:pt x="54" y="188"/>
                  </a:lnTo>
                  <a:lnTo>
                    <a:pt x="38" y="179"/>
                  </a:lnTo>
                  <a:lnTo>
                    <a:pt x="25" y="168"/>
                  </a:lnTo>
                  <a:lnTo>
                    <a:pt x="25" y="168"/>
                  </a:lnTo>
                  <a:lnTo>
                    <a:pt x="14" y="155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1" y="119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1" y="80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10" y="47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7" y="26"/>
                  </a:lnTo>
                  <a:lnTo>
                    <a:pt x="34" y="20"/>
                  </a:lnTo>
                  <a:lnTo>
                    <a:pt x="51" y="9"/>
                  </a:lnTo>
                  <a:lnTo>
                    <a:pt x="51" y="9"/>
                  </a:lnTo>
                  <a:lnTo>
                    <a:pt x="60" y="5"/>
                  </a:lnTo>
                  <a:lnTo>
                    <a:pt x="71" y="2"/>
                  </a:lnTo>
                  <a:lnTo>
                    <a:pt x="82" y="2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36" y="9"/>
                  </a:lnTo>
                  <a:lnTo>
                    <a:pt x="149" y="16"/>
                  </a:lnTo>
                  <a:lnTo>
                    <a:pt x="149" y="16"/>
                  </a:lnTo>
                  <a:lnTo>
                    <a:pt x="160" y="26"/>
                  </a:lnTo>
                  <a:lnTo>
                    <a:pt x="167" y="36"/>
                  </a:lnTo>
                  <a:lnTo>
                    <a:pt x="167" y="36"/>
                  </a:lnTo>
                  <a:lnTo>
                    <a:pt x="175" y="51"/>
                  </a:lnTo>
                  <a:lnTo>
                    <a:pt x="178" y="68"/>
                  </a:lnTo>
                  <a:lnTo>
                    <a:pt x="160" y="68"/>
                  </a:lnTo>
                  <a:lnTo>
                    <a:pt x="160" y="68"/>
                  </a:lnTo>
                  <a:lnTo>
                    <a:pt x="157" y="55"/>
                  </a:lnTo>
                  <a:lnTo>
                    <a:pt x="151" y="46"/>
                  </a:lnTo>
                  <a:lnTo>
                    <a:pt x="151" y="46"/>
                  </a:lnTo>
                  <a:lnTo>
                    <a:pt x="146" y="36"/>
                  </a:lnTo>
                  <a:lnTo>
                    <a:pt x="136" y="29"/>
                  </a:lnTo>
                  <a:lnTo>
                    <a:pt x="136" y="29"/>
                  </a:lnTo>
                  <a:lnTo>
                    <a:pt x="127" y="24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05" y="18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76" y="20"/>
                  </a:lnTo>
                  <a:lnTo>
                    <a:pt x="62" y="24"/>
                  </a:lnTo>
                  <a:lnTo>
                    <a:pt x="49" y="29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1" y="49"/>
                  </a:lnTo>
                  <a:lnTo>
                    <a:pt x="23" y="64"/>
                  </a:lnTo>
                  <a:lnTo>
                    <a:pt x="20" y="78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0" y="113"/>
                  </a:lnTo>
                  <a:lnTo>
                    <a:pt x="23" y="128"/>
                  </a:lnTo>
                  <a:lnTo>
                    <a:pt x="23" y="128"/>
                  </a:lnTo>
                  <a:lnTo>
                    <a:pt x="29" y="141"/>
                  </a:lnTo>
                  <a:lnTo>
                    <a:pt x="36" y="153"/>
                  </a:lnTo>
                  <a:lnTo>
                    <a:pt x="36" y="153"/>
                  </a:lnTo>
                  <a:lnTo>
                    <a:pt x="47" y="162"/>
                  </a:lnTo>
                  <a:lnTo>
                    <a:pt x="60" y="172"/>
                  </a:lnTo>
                  <a:lnTo>
                    <a:pt x="60" y="172"/>
                  </a:lnTo>
                  <a:lnTo>
                    <a:pt x="74" y="175"/>
                  </a:lnTo>
                  <a:lnTo>
                    <a:pt x="93" y="177"/>
                  </a:lnTo>
                  <a:lnTo>
                    <a:pt x="93" y="177"/>
                  </a:lnTo>
                  <a:lnTo>
                    <a:pt x="107" y="177"/>
                  </a:lnTo>
                  <a:lnTo>
                    <a:pt x="120" y="173"/>
                  </a:lnTo>
                  <a:lnTo>
                    <a:pt x="131" y="168"/>
                  </a:lnTo>
                  <a:lnTo>
                    <a:pt x="140" y="162"/>
                  </a:lnTo>
                  <a:lnTo>
                    <a:pt x="140" y="162"/>
                  </a:lnTo>
                  <a:lnTo>
                    <a:pt x="147" y="153"/>
                  </a:lnTo>
                  <a:lnTo>
                    <a:pt x="153" y="144"/>
                  </a:lnTo>
                  <a:lnTo>
                    <a:pt x="158" y="133"/>
                  </a:lnTo>
                  <a:lnTo>
                    <a:pt x="162" y="120"/>
                  </a:lnTo>
                  <a:lnTo>
                    <a:pt x="18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5"/>
            <p:cNvSpPr>
              <a:spLocks noEditPoints="1"/>
            </p:cNvSpPr>
            <p:nvPr userDrawn="1"/>
          </p:nvSpPr>
          <p:spPr bwMode="auto">
            <a:xfrm>
              <a:off x="1017" y="232"/>
              <a:ext cx="91" cy="92"/>
            </a:xfrm>
            <a:custGeom>
              <a:avLst/>
              <a:gdLst>
                <a:gd name="T0" fmla="*/ 137 w 181"/>
                <a:gd name="T1" fmla="*/ 128 h 185"/>
                <a:gd name="T2" fmla="*/ 44 w 181"/>
                <a:gd name="T3" fmla="*/ 128 h 185"/>
                <a:gd name="T4" fmla="*/ 20 w 181"/>
                <a:gd name="T5" fmla="*/ 185 h 185"/>
                <a:gd name="T6" fmla="*/ 0 w 181"/>
                <a:gd name="T7" fmla="*/ 185 h 185"/>
                <a:gd name="T8" fmla="*/ 80 w 181"/>
                <a:gd name="T9" fmla="*/ 0 h 185"/>
                <a:gd name="T10" fmla="*/ 102 w 181"/>
                <a:gd name="T11" fmla="*/ 0 h 185"/>
                <a:gd name="T12" fmla="*/ 181 w 181"/>
                <a:gd name="T13" fmla="*/ 185 h 185"/>
                <a:gd name="T14" fmla="*/ 161 w 181"/>
                <a:gd name="T15" fmla="*/ 185 h 185"/>
                <a:gd name="T16" fmla="*/ 137 w 181"/>
                <a:gd name="T17" fmla="*/ 128 h 185"/>
                <a:gd name="T18" fmla="*/ 91 w 181"/>
                <a:gd name="T19" fmla="*/ 19 h 185"/>
                <a:gd name="T20" fmla="*/ 51 w 181"/>
                <a:gd name="T21" fmla="*/ 112 h 185"/>
                <a:gd name="T22" fmla="*/ 129 w 181"/>
                <a:gd name="T23" fmla="*/ 112 h 185"/>
                <a:gd name="T24" fmla="*/ 91 w 181"/>
                <a:gd name="T25" fmla="*/ 1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85">
                  <a:moveTo>
                    <a:pt x="137" y="128"/>
                  </a:moveTo>
                  <a:lnTo>
                    <a:pt x="44" y="128"/>
                  </a:lnTo>
                  <a:lnTo>
                    <a:pt x="20" y="185"/>
                  </a:lnTo>
                  <a:lnTo>
                    <a:pt x="0" y="185"/>
                  </a:lnTo>
                  <a:lnTo>
                    <a:pt x="80" y="0"/>
                  </a:lnTo>
                  <a:lnTo>
                    <a:pt x="102" y="0"/>
                  </a:lnTo>
                  <a:lnTo>
                    <a:pt x="181" y="185"/>
                  </a:lnTo>
                  <a:lnTo>
                    <a:pt x="161" y="185"/>
                  </a:lnTo>
                  <a:lnTo>
                    <a:pt x="137" y="128"/>
                  </a:lnTo>
                  <a:close/>
                  <a:moveTo>
                    <a:pt x="91" y="19"/>
                  </a:moveTo>
                  <a:lnTo>
                    <a:pt x="51" y="112"/>
                  </a:lnTo>
                  <a:lnTo>
                    <a:pt x="129" y="112"/>
                  </a:lnTo>
                  <a:lnTo>
                    <a:pt x="9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76"/>
            <p:cNvSpPr>
              <a:spLocks/>
            </p:cNvSpPr>
            <p:nvPr userDrawn="1"/>
          </p:nvSpPr>
          <p:spPr bwMode="auto">
            <a:xfrm>
              <a:off x="1124" y="232"/>
              <a:ext cx="65" cy="92"/>
            </a:xfrm>
            <a:custGeom>
              <a:avLst/>
              <a:gdLst>
                <a:gd name="T0" fmla="*/ 0 w 130"/>
                <a:gd name="T1" fmla="*/ 0 h 185"/>
                <a:gd name="T2" fmla="*/ 19 w 130"/>
                <a:gd name="T3" fmla="*/ 0 h 185"/>
                <a:gd name="T4" fmla="*/ 19 w 130"/>
                <a:gd name="T5" fmla="*/ 167 h 185"/>
                <a:gd name="T6" fmla="*/ 130 w 130"/>
                <a:gd name="T7" fmla="*/ 167 h 185"/>
                <a:gd name="T8" fmla="*/ 130 w 130"/>
                <a:gd name="T9" fmla="*/ 185 h 185"/>
                <a:gd name="T10" fmla="*/ 0 w 130"/>
                <a:gd name="T11" fmla="*/ 185 h 185"/>
                <a:gd name="T12" fmla="*/ 0 w 130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85">
                  <a:moveTo>
                    <a:pt x="0" y="0"/>
                  </a:moveTo>
                  <a:lnTo>
                    <a:pt x="19" y="0"/>
                  </a:lnTo>
                  <a:lnTo>
                    <a:pt x="19" y="167"/>
                  </a:lnTo>
                  <a:lnTo>
                    <a:pt x="130" y="167"/>
                  </a:lnTo>
                  <a:lnTo>
                    <a:pt x="130" y="185"/>
                  </a:lnTo>
                  <a:lnTo>
                    <a:pt x="0" y="1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7"/>
            <p:cNvSpPr>
              <a:spLocks noEditPoints="1"/>
            </p:cNvSpPr>
            <p:nvPr userDrawn="1"/>
          </p:nvSpPr>
          <p:spPr bwMode="auto">
            <a:xfrm>
              <a:off x="1257" y="232"/>
              <a:ext cx="79" cy="91"/>
            </a:xfrm>
            <a:custGeom>
              <a:avLst/>
              <a:gdLst>
                <a:gd name="T0" fmla="*/ 0 w 157"/>
                <a:gd name="T1" fmla="*/ 0 h 183"/>
                <a:gd name="T2" fmla="*/ 95 w 157"/>
                <a:gd name="T3" fmla="*/ 0 h 183"/>
                <a:gd name="T4" fmla="*/ 95 w 157"/>
                <a:gd name="T5" fmla="*/ 0 h 183"/>
                <a:gd name="T6" fmla="*/ 110 w 157"/>
                <a:gd name="T7" fmla="*/ 0 h 183"/>
                <a:gd name="T8" fmla="*/ 120 w 157"/>
                <a:gd name="T9" fmla="*/ 4 h 183"/>
                <a:gd name="T10" fmla="*/ 131 w 157"/>
                <a:gd name="T11" fmla="*/ 8 h 183"/>
                <a:gd name="T12" fmla="*/ 141 w 157"/>
                <a:gd name="T13" fmla="*/ 13 h 183"/>
                <a:gd name="T14" fmla="*/ 141 w 157"/>
                <a:gd name="T15" fmla="*/ 13 h 183"/>
                <a:gd name="T16" fmla="*/ 148 w 157"/>
                <a:gd name="T17" fmla="*/ 21 h 183"/>
                <a:gd name="T18" fmla="*/ 152 w 157"/>
                <a:gd name="T19" fmla="*/ 30 h 183"/>
                <a:gd name="T20" fmla="*/ 155 w 157"/>
                <a:gd name="T21" fmla="*/ 41 h 183"/>
                <a:gd name="T22" fmla="*/ 157 w 157"/>
                <a:gd name="T23" fmla="*/ 53 h 183"/>
                <a:gd name="T24" fmla="*/ 157 w 157"/>
                <a:gd name="T25" fmla="*/ 53 h 183"/>
                <a:gd name="T26" fmla="*/ 155 w 157"/>
                <a:gd name="T27" fmla="*/ 64 h 183"/>
                <a:gd name="T28" fmla="*/ 152 w 157"/>
                <a:gd name="T29" fmla="*/ 77 h 183"/>
                <a:gd name="T30" fmla="*/ 148 w 157"/>
                <a:gd name="T31" fmla="*/ 86 h 183"/>
                <a:gd name="T32" fmla="*/ 141 w 157"/>
                <a:gd name="T33" fmla="*/ 95 h 183"/>
                <a:gd name="T34" fmla="*/ 141 w 157"/>
                <a:gd name="T35" fmla="*/ 95 h 183"/>
                <a:gd name="T36" fmla="*/ 131 w 157"/>
                <a:gd name="T37" fmla="*/ 101 h 183"/>
                <a:gd name="T38" fmla="*/ 122 w 157"/>
                <a:gd name="T39" fmla="*/ 106 h 183"/>
                <a:gd name="T40" fmla="*/ 110 w 157"/>
                <a:gd name="T41" fmla="*/ 110 h 183"/>
                <a:gd name="T42" fmla="*/ 97 w 157"/>
                <a:gd name="T43" fmla="*/ 110 h 183"/>
                <a:gd name="T44" fmla="*/ 27 w 157"/>
                <a:gd name="T45" fmla="*/ 110 h 183"/>
                <a:gd name="T46" fmla="*/ 27 w 157"/>
                <a:gd name="T47" fmla="*/ 183 h 183"/>
                <a:gd name="T48" fmla="*/ 0 w 157"/>
                <a:gd name="T49" fmla="*/ 183 h 183"/>
                <a:gd name="T50" fmla="*/ 0 w 157"/>
                <a:gd name="T51" fmla="*/ 0 h 183"/>
                <a:gd name="T52" fmla="*/ 93 w 157"/>
                <a:gd name="T53" fmla="*/ 86 h 183"/>
                <a:gd name="T54" fmla="*/ 93 w 157"/>
                <a:gd name="T55" fmla="*/ 86 h 183"/>
                <a:gd name="T56" fmla="*/ 102 w 157"/>
                <a:gd name="T57" fmla="*/ 86 h 183"/>
                <a:gd name="T58" fmla="*/ 110 w 157"/>
                <a:gd name="T59" fmla="*/ 84 h 183"/>
                <a:gd name="T60" fmla="*/ 115 w 157"/>
                <a:gd name="T61" fmla="*/ 81 h 183"/>
                <a:gd name="T62" fmla="*/ 120 w 157"/>
                <a:gd name="T63" fmla="*/ 77 h 183"/>
                <a:gd name="T64" fmla="*/ 120 w 157"/>
                <a:gd name="T65" fmla="*/ 77 h 183"/>
                <a:gd name="T66" fmla="*/ 124 w 157"/>
                <a:gd name="T67" fmla="*/ 73 h 183"/>
                <a:gd name="T68" fmla="*/ 126 w 157"/>
                <a:gd name="T69" fmla="*/ 66 h 183"/>
                <a:gd name="T70" fmla="*/ 128 w 157"/>
                <a:gd name="T71" fmla="*/ 61 h 183"/>
                <a:gd name="T72" fmla="*/ 130 w 157"/>
                <a:gd name="T73" fmla="*/ 53 h 183"/>
                <a:gd name="T74" fmla="*/ 130 w 157"/>
                <a:gd name="T75" fmla="*/ 53 h 183"/>
                <a:gd name="T76" fmla="*/ 128 w 157"/>
                <a:gd name="T77" fmla="*/ 46 h 183"/>
                <a:gd name="T78" fmla="*/ 126 w 157"/>
                <a:gd name="T79" fmla="*/ 41 h 183"/>
                <a:gd name="T80" fmla="*/ 124 w 157"/>
                <a:gd name="T81" fmla="*/ 35 h 183"/>
                <a:gd name="T82" fmla="*/ 120 w 157"/>
                <a:gd name="T83" fmla="*/ 31 h 183"/>
                <a:gd name="T84" fmla="*/ 120 w 157"/>
                <a:gd name="T85" fmla="*/ 31 h 183"/>
                <a:gd name="T86" fmla="*/ 117 w 157"/>
                <a:gd name="T87" fmla="*/ 28 h 183"/>
                <a:gd name="T88" fmla="*/ 111 w 157"/>
                <a:gd name="T89" fmla="*/ 26 h 183"/>
                <a:gd name="T90" fmla="*/ 104 w 157"/>
                <a:gd name="T91" fmla="*/ 24 h 183"/>
                <a:gd name="T92" fmla="*/ 99 w 157"/>
                <a:gd name="T93" fmla="*/ 24 h 183"/>
                <a:gd name="T94" fmla="*/ 27 w 157"/>
                <a:gd name="T95" fmla="*/ 24 h 183"/>
                <a:gd name="T96" fmla="*/ 27 w 157"/>
                <a:gd name="T97" fmla="*/ 86 h 183"/>
                <a:gd name="T98" fmla="*/ 93 w 157"/>
                <a:gd name="T99" fmla="*/ 8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" h="183">
                  <a:moveTo>
                    <a:pt x="0" y="0"/>
                  </a:moveTo>
                  <a:lnTo>
                    <a:pt x="95" y="0"/>
                  </a:lnTo>
                  <a:lnTo>
                    <a:pt x="95" y="0"/>
                  </a:lnTo>
                  <a:lnTo>
                    <a:pt x="110" y="0"/>
                  </a:lnTo>
                  <a:lnTo>
                    <a:pt x="120" y="4"/>
                  </a:lnTo>
                  <a:lnTo>
                    <a:pt x="131" y="8"/>
                  </a:lnTo>
                  <a:lnTo>
                    <a:pt x="141" y="13"/>
                  </a:lnTo>
                  <a:lnTo>
                    <a:pt x="141" y="13"/>
                  </a:lnTo>
                  <a:lnTo>
                    <a:pt x="148" y="21"/>
                  </a:lnTo>
                  <a:lnTo>
                    <a:pt x="152" y="30"/>
                  </a:lnTo>
                  <a:lnTo>
                    <a:pt x="155" y="41"/>
                  </a:lnTo>
                  <a:lnTo>
                    <a:pt x="157" y="53"/>
                  </a:lnTo>
                  <a:lnTo>
                    <a:pt x="157" y="53"/>
                  </a:lnTo>
                  <a:lnTo>
                    <a:pt x="155" y="64"/>
                  </a:lnTo>
                  <a:lnTo>
                    <a:pt x="152" y="77"/>
                  </a:lnTo>
                  <a:lnTo>
                    <a:pt x="148" y="86"/>
                  </a:lnTo>
                  <a:lnTo>
                    <a:pt x="141" y="95"/>
                  </a:lnTo>
                  <a:lnTo>
                    <a:pt x="141" y="95"/>
                  </a:lnTo>
                  <a:lnTo>
                    <a:pt x="131" y="101"/>
                  </a:lnTo>
                  <a:lnTo>
                    <a:pt x="122" y="106"/>
                  </a:lnTo>
                  <a:lnTo>
                    <a:pt x="110" y="110"/>
                  </a:lnTo>
                  <a:lnTo>
                    <a:pt x="97" y="110"/>
                  </a:lnTo>
                  <a:lnTo>
                    <a:pt x="27" y="110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0"/>
                  </a:lnTo>
                  <a:close/>
                  <a:moveTo>
                    <a:pt x="93" y="86"/>
                  </a:moveTo>
                  <a:lnTo>
                    <a:pt x="93" y="86"/>
                  </a:lnTo>
                  <a:lnTo>
                    <a:pt x="102" y="86"/>
                  </a:lnTo>
                  <a:lnTo>
                    <a:pt x="110" y="84"/>
                  </a:lnTo>
                  <a:lnTo>
                    <a:pt x="115" y="81"/>
                  </a:lnTo>
                  <a:lnTo>
                    <a:pt x="120" y="77"/>
                  </a:lnTo>
                  <a:lnTo>
                    <a:pt x="120" y="77"/>
                  </a:lnTo>
                  <a:lnTo>
                    <a:pt x="124" y="73"/>
                  </a:lnTo>
                  <a:lnTo>
                    <a:pt x="126" y="66"/>
                  </a:lnTo>
                  <a:lnTo>
                    <a:pt x="128" y="61"/>
                  </a:lnTo>
                  <a:lnTo>
                    <a:pt x="130" y="53"/>
                  </a:lnTo>
                  <a:lnTo>
                    <a:pt x="130" y="53"/>
                  </a:lnTo>
                  <a:lnTo>
                    <a:pt x="128" y="46"/>
                  </a:lnTo>
                  <a:lnTo>
                    <a:pt x="126" y="41"/>
                  </a:lnTo>
                  <a:lnTo>
                    <a:pt x="124" y="35"/>
                  </a:lnTo>
                  <a:lnTo>
                    <a:pt x="120" y="31"/>
                  </a:lnTo>
                  <a:lnTo>
                    <a:pt x="120" y="31"/>
                  </a:lnTo>
                  <a:lnTo>
                    <a:pt x="117" y="28"/>
                  </a:lnTo>
                  <a:lnTo>
                    <a:pt x="111" y="26"/>
                  </a:lnTo>
                  <a:lnTo>
                    <a:pt x="104" y="24"/>
                  </a:lnTo>
                  <a:lnTo>
                    <a:pt x="99" y="24"/>
                  </a:lnTo>
                  <a:lnTo>
                    <a:pt x="27" y="24"/>
                  </a:lnTo>
                  <a:lnTo>
                    <a:pt x="27" y="86"/>
                  </a:lnTo>
                  <a:lnTo>
                    <a:pt x="93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8"/>
            <p:cNvSpPr>
              <a:spLocks/>
            </p:cNvSpPr>
            <p:nvPr userDrawn="1"/>
          </p:nvSpPr>
          <p:spPr bwMode="auto">
            <a:xfrm>
              <a:off x="1227" y="232"/>
              <a:ext cx="22" cy="91"/>
            </a:xfrm>
            <a:custGeom>
              <a:avLst/>
              <a:gdLst>
                <a:gd name="T0" fmla="*/ 44 w 44"/>
                <a:gd name="T1" fmla="*/ 19 h 183"/>
                <a:gd name="T2" fmla="*/ 44 w 44"/>
                <a:gd name="T3" fmla="*/ 0 h 183"/>
                <a:gd name="T4" fmla="*/ 34 w 44"/>
                <a:gd name="T5" fmla="*/ 0 h 183"/>
                <a:gd name="T6" fmla="*/ 7 w 44"/>
                <a:gd name="T7" fmla="*/ 0 h 183"/>
                <a:gd name="T8" fmla="*/ 0 w 44"/>
                <a:gd name="T9" fmla="*/ 0 h 183"/>
                <a:gd name="T10" fmla="*/ 0 w 44"/>
                <a:gd name="T11" fmla="*/ 19 h 183"/>
                <a:gd name="T12" fmla="*/ 7 w 44"/>
                <a:gd name="T13" fmla="*/ 19 h 183"/>
                <a:gd name="T14" fmla="*/ 7 w 44"/>
                <a:gd name="T15" fmla="*/ 165 h 183"/>
                <a:gd name="T16" fmla="*/ 0 w 44"/>
                <a:gd name="T17" fmla="*/ 165 h 183"/>
                <a:gd name="T18" fmla="*/ 0 w 44"/>
                <a:gd name="T19" fmla="*/ 183 h 183"/>
                <a:gd name="T20" fmla="*/ 7 w 44"/>
                <a:gd name="T21" fmla="*/ 183 h 183"/>
                <a:gd name="T22" fmla="*/ 34 w 44"/>
                <a:gd name="T23" fmla="*/ 183 h 183"/>
                <a:gd name="T24" fmla="*/ 44 w 44"/>
                <a:gd name="T25" fmla="*/ 183 h 183"/>
                <a:gd name="T26" fmla="*/ 44 w 44"/>
                <a:gd name="T27" fmla="*/ 165 h 183"/>
                <a:gd name="T28" fmla="*/ 34 w 44"/>
                <a:gd name="T29" fmla="*/ 165 h 183"/>
                <a:gd name="T30" fmla="*/ 34 w 44"/>
                <a:gd name="T31" fmla="*/ 19 h 183"/>
                <a:gd name="T32" fmla="*/ 44 w 44"/>
                <a:gd name="T33" fmla="*/ 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183">
                  <a:moveTo>
                    <a:pt x="44" y="19"/>
                  </a:moveTo>
                  <a:lnTo>
                    <a:pt x="44" y="0"/>
                  </a:lnTo>
                  <a:lnTo>
                    <a:pt x="34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7" y="19"/>
                  </a:lnTo>
                  <a:lnTo>
                    <a:pt x="7" y="165"/>
                  </a:lnTo>
                  <a:lnTo>
                    <a:pt x="0" y="165"/>
                  </a:lnTo>
                  <a:lnTo>
                    <a:pt x="0" y="183"/>
                  </a:lnTo>
                  <a:lnTo>
                    <a:pt x="7" y="183"/>
                  </a:lnTo>
                  <a:lnTo>
                    <a:pt x="34" y="183"/>
                  </a:lnTo>
                  <a:lnTo>
                    <a:pt x="44" y="183"/>
                  </a:lnTo>
                  <a:lnTo>
                    <a:pt x="44" y="165"/>
                  </a:lnTo>
                  <a:lnTo>
                    <a:pt x="34" y="165"/>
                  </a:lnTo>
                  <a:lnTo>
                    <a:pt x="34" y="19"/>
                  </a:lnTo>
                  <a:lnTo>
                    <a:pt x="4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79"/>
            <p:cNvSpPr>
              <a:spLocks/>
            </p:cNvSpPr>
            <p:nvPr userDrawn="1"/>
          </p:nvSpPr>
          <p:spPr bwMode="auto">
            <a:xfrm>
              <a:off x="402" y="251"/>
              <a:ext cx="88" cy="103"/>
            </a:xfrm>
            <a:custGeom>
              <a:avLst/>
              <a:gdLst>
                <a:gd name="T0" fmla="*/ 170 w 176"/>
                <a:gd name="T1" fmla="*/ 138 h 206"/>
                <a:gd name="T2" fmla="*/ 148 w 176"/>
                <a:gd name="T3" fmla="*/ 138 h 206"/>
                <a:gd name="T4" fmla="*/ 126 w 176"/>
                <a:gd name="T5" fmla="*/ 5 h 206"/>
                <a:gd name="T6" fmla="*/ 126 w 176"/>
                <a:gd name="T7" fmla="*/ 5 h 206"/>
                <a:gd name="T8" fmla="*/ 125 w 176"/>
                <a:gd name="T9" fmla="*/ 2 h 206"/>
                <a:gd name="T10" fmla="*/ 121 w 176"/>
                <a:gd name="T11" fmla="*/ 0 h 206"/>
                <a:gd name="T12" fmla="*/ 121 w 176"/>
                <a:gd name="T13" fmla="*/ 0 h 206"/>
                <a:gd name="T14" fmla="*/ 115 w 176"/>
                <a:gd name="T15" fmla="*/ 2 h 206"/>
                <a:gd name="T16" fmla="*/ 114 w 176"/>
                <a:gd name="T17" fmla="*/ 5 h 206"/>
                <a:gd name="T18" fmla="*/ 83 w 176"/>
                <a:gd name="T19" fmla="*/ 168 h 206"/>
                <a:gd name="T20" fmla="*/ 59 w 176"/>
                <a:gd name="T21" fmla="*/ 69 h 206"/>
                <a:gd name="T22" fmla="*/ 59 w 176"/>
                <a:gd name="T23" fmla="*/ 69 h 206"/>
                <a:gd name="T24" fmla="*/ 57 w 176"/>
                <a:gd name="T25" fmla="*/ 65 h 206"/>
                <a:gd name="T26" fmla="*/ 53 w 176"/>
                <a:gd name="T27" fmla="*/ 64 h 206"/>
                <a:gd name="T28" fmla="*/ 53 w 176"/>
                <a:gd name="T29" fmla="*/ 64 h 206"/>
                <a:gd name="T30" fmla="*/ 48 w 176"/>
                <a:gd name="T31" fmla="*/ 65 h 206"/>
                <a:gd name="T32" fmla="*/ 46 w 176"/>
                <a:gd name="T33" fmla="*/ 69 h 206"/>
                <a:gd name="T34" fmla="*/ 30 w 176"/>
                <a:gd name="T35" fmla="*/ 137 h 206"/>
                <a:gd name="T36" fmla="*/ 8 w 176"/>
                <a:gd name="T37" fmla="*/ 137 h 206"/>
                <a:gd name="T38" fmla="*/ 8 w 176"/>
                <a:gd name="T39" fmla="*/ 137 h 206"/>
                <a:gd name="T40" fmla="*/ 2 w 176"/>
                <a:gd name="T41" fmla="*/ 138 h 206"/>
                <a:gd name="T42" fmla="*/ 0 w 176"/>
                <a:gd name="T43" fmla="*/ 144 h 206"/>
                <a:gd name="T44" fmla="*/ 0 w 176"/>
                <a:gd name="T45" fmla="*/ 144 h 206"/>
                <a:gd name="T46" fmla="*/ 2 w 176"/>
                <a:gd name="T47" fmla="*/ 148 h 206"/>
                <a:gd name="T48" fmla="*/ 8 w 176"/>
                <a:gd name="T49" fmla="*/ 149 h 206"/>
                <a:gd name="T50" fmla="*/ 35 w 176"/>
                <a:gd name="T51" fmla="*/ 149 h 206"/>
                <a:gd name="T52" fmla="*/ 35 w 176"/>
                <a:gd name="T53" fmla="*/ 149 h 206"/>
                <a:gd name="T54" fmla="*/ 39 w 176"/>
                <a:gd name="T55" fmla="*/ 149 h 206"/>
                <a:gd name="T56" fmla="*/ 41 w 176"/>
                <a:gd name="T57" fmla="*/ 146 h 206"/>
                <a:gd name="T58" fmla="*/ 53 w 176"/>
                <a:gd name="T59" fmla="*/ 98 h 206"/>
                <a:gd name="T60" fmla="*/ 77 w 176"/>
                <a:gd name="T61" fmla="*/ 201 h 206"/>
                <a:gd name="T62" fmla="*/ 77 w 176"/>
                <a:gd name="T63" fmla="*/ 201 h 206"/>
                <a:gd name="T64" fmla="*/ 81 w 176"/>
                <a:gd name="T65" fmla="*/ 204 h 206"/>
                <a:gd name="T66" fmla="*/ 84 w 176"/>
                <a:gd name="T67" fmla="*/ 206 h 206"/>
                <a:gd name="T68" fmla="*/ 84 w 176"/>
                <a:gd name="T69" fmla="*/ 206 h 206"/>
                <a:gd name="T70" fmla="*/ 84 w 176"/>
                <a:gd name="T71" fmla="*/ 206 h 206"/>
                <a:gd name="T72" fmla="*/ 88 w 176"/>
                <a:gd name="T73" fmla="*/ 204 h 206"/>
                <a:gd name="T74" fmla="*/ 90 w 176"/>
                <a:gd name="T75" fmla="*/ 201 h 206"/>
                <a:gd name="T76" fmla="*/ 119 w 176"/>
                <a:gd name="T77" fmla="*/ 45 h 206"/>
                <a:gd name="T78" fmla="*/ 136 w 176"/>
                <a:gd name="T79" fmla="*/ 146 h 206"/>
                <a:gd name="T80" fmla="*/ 136 w 176"/>
                <a:gd name="T81" fmla="*/ 146 h 206"/>
                <a:gd name="T82" fmla="*/ 137 w 176"/>
                <a:gd name="T83" fmla="*/ 149 h 206"/>
                <a:gd name="T84" fmla="*/ 143 w 176"/>
                <a:gd name="T85" fmla="*/ 151 h 206"/>
                <a:gd name="T86" fmla="*/ 170 w 176"/>
                <a:gd name="T87" fmla="*/ 151 h 206"/>
                <a:gd name="T88" fmla="*/ 170 w 176"/>
                <a:gd name="T89" fmla="*/ 151 h 206"/>
                <a:gd name="T90" fmla="*/ 174 w 176"/>
                <a:gd name="T91" fmla="*/ 149 h 206"/>
                <a:gd name="T92" fmla="*/ 176 w 176"/>
                <a:gd name="T93" fmla="*/ 144 h 206"/>
                <a:gd name="T94" fmla="*/ 176 w 176"/>
                <a:gd name="T95" fmla="*/ 144 h 206"/>
                <a:gd name="T96" fmla="*/ 174 w 176"/>
                <a:gd name="T97" fmla="*/ 140 h 206"/>
                <a:gd name="T98" fmla="*/ 170 w 176"/>
                <a:gd name="T99" fmla="*/ 138 h 206"/>
                <a:gd name="T100" fmla="*/ 170 w 176"/>
                <a:gd name="T101" fmla="*/ 13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206">
                  <a:moveTo>
                    <a:pt x="170" y="138"/>
                  </a:moveTo>
                  <a:lnTo>
                    <a:pt x="148" y="138"/>
                  </a:lnTo>
                  <a:lnTo>
                    <a:pt x="126" y="5"/>
                  </a:lnTo>
                  <a:lnTo>
                    <a:pt x="126" y="5"/>
                  </a:lnTo>
                  <a:lnTo>
                    <a:pt x="125" y="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5" y="2"/>
                  </a:lnTo>
                  <a:lnTo>
                    <a:pt x="114" y="5"/>
                  </a:lnTo>
                  <a:lnTo>
                    <a:pt x="83" y="168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57" y="65"/>
                  </a:lnTo>
                  <a:lnTo>
                    <a:pt x="53" y="64"/>
                  </a:lnTo>
                  <a:lnTo>
                    <a:pt x="53" y="64"/>
                  </a:lnTo>
                  <a:lnTo>
                    <a:pt x="48" y="65"/>
                  </a:lnTo>
                  <a:lnTo>
                    <a:pt x="46" y="69"/>
                  </a:lnTo>
                  <a:lnTo>
                    <a:pt x="30" y="137"/>
                  </a:lnTo>
                  <a:lnTo>
                    <a:pt x="8" y="137"/>
                  </a:lnTo>
                  <a:lnTo>
                    <a:pt x="8" y="137"/>
                  </a:lnTo>
                  <a:lnTo>
                    <a:pt x="2" y="138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2" y="148"/>
                  </a:lnTo>
                  <a:lnTo>
                    <a:pt x="8" y="149"/>
                  </a:lnTo>
                  <a:lnTo>
                    <a:pt x="35" y="149"/>
                  </a:lnTo>
                  <a:lnTo>
                    <a:pt x="35" y="149"/>
                  </a:lnTo>
                  <a:lnTo>
                    <a:pt x="39" y="149"/>
                  </a:lnTo>
                  <a:lnTo>
                    <a:pt x="41" y="146"/>
                  </a:lnTo>
                  <a:lnTo>
                    <a:pt x="53" y="98"/>
                  </a:lnTo>
                  <a:lnTo>
                    <a:pt x="77" y="201"/>
                  </a:lnTo>
                  <a:lnTo>
                    <a:pt x="77" y="201"/>
                  </a:lnTo>
                  <a:lnTo>
                    <a:pt x="81" y="204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88" y="204"/>
                  </a:lnTo>
                  <a:lnTo>
                    <a:pt x="90" y="201"/>
                  </a:lnTo>
                  <a:lnTo>
                    <a:pt x="119" y="45"/>
                  </a:lnTo>
                  <a:lnTo>
                    <a:pt x="136" y="146"/>
                  </a:lnTo>
                  <a:lnTo>
                    <a:pt x="136" y="146"/>
                  </a:lnTo>
                  <a:lnTo>
                    <a:pt x="137" y="149"/>
                  </a:lnTo>
                  <a:lnTo>
                    <a:pt x="143" y="151"/>
                  </a:lnTo>
                  <a:lnTo>
                    <a:pt x="170" y="151"/>
                  </a:lnTo>
                  <a:lnTo>
                    <a:pt x="170" y="151"/>
                  </a:lnTo>
                  <a:lnTo>
                    <a:pt x="174" y="149"/>
                  </a:lnTo>
                  <a:lnTo>
                    <a:pt x="176" y="144"/>
                  </a:lnTo>
                  <a:lnTo>
                    <a:pt x="176" y="144"/>
                  </a:lnTo>
                  <a:lnTo>
                    <a:pt x="174" y="140"/>
                  </a:lnTo>
                  <a:lnTo>
                    <a:pt x="170" y="138"/>
                  </a:lnTo>
                  <a:lnTo>
                    <a:pt x="170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80"/>
            <p:cNvSpPr>
              <a:spLocks/>
            </p:cNvSpPr>
            <p:nvPr userDrawn="1"/>
          </p:nvSpPr>
          <p:spPr bwMode="auto">
            <a:xfrm>
              <a:off x="352" y="208"/>
              <a:ext cx="188" cy="119"/>
            </a:xfrm>
            <a:custGeom>
              <a:avLst/>
              <a:gdLst>
                <a:gd name="T0" fmla="*/ 188 w 376"/>
                <a:gd name="T1" fmla="*/ 0 h 237"/>
                <a:gd name="T2" fmla="*/ 150 w 376"/>
                <a:gd name="T3" fmla="*/ 4 h 237"/>
                <a:gd name="T4" fmla="*/ 115 w 376"/>
                <a:gd name="T5" fmla="*/ 15 h 237"/>
                <a:gd name="T6" fmla="*/ 84 w 376"/>
                <a:gd name="T7" fmla="*/ 33 h 237"/>
                <a:gd name="T8" fmla="*/ 55 w 376"/>
                <a:gd name="T9" fmla="*/ 55 h 237"/>
                <a:gd name="T10" fmla="*/ 33 w 376"/>
                <a:gd name="T11" fmla="*/ 84 h 237"/>
                <a:gd name="T12" fmla="*/ 15 w 376"/>
                <a:gd name="T13" fmla="*/ 115 h 237"/>
                <a:gd name="T14" fmla="*/ 4 w 376"/>
                <a:gd name="T15" fmla="*/ 150 h 237"/>
                <a:gd name="T16" fmla="*/ 0 w 376"/>
                <a:gd name="T17" fmla="*/ 188 h 237"/>
                <a:gd name="T18" fmla="*/ 2 w 376"/>
                <a:gd name="T19" fmla="*/ 210 h 237"/>
                <a:gd name="T20" fmla="*/ 5 w 376"/>
                <a:gd name="T21" fmla="*/ 232 h 237"/>
                <a:gd name="T22" fmla="*/ 13 w 376"/>
                <a:gd name="T23" fmla="*/ 237 h 237"/>
                <a:gd name="T24" fmla="*/ 60 w 376"/>
                <a:gd name="T25" fmla="*/ 237 h 237"/>
                <a:gd name="T26" fmla="*/ 68 w 376"/>
                <a:gd name="T27" fmla="*/ 230 h 237"/>
                <a:gd name="T28" fmla="*/ 66 w 376"/>
                <a:gd name="T29" fmla="*/ 226 h 237"/>
                <a:gd name="T30" fmla="*/ 18 w 376"/>
                <a:gd name="T31" fmla="*/ 224 h 237"/>
                <a:gd name="T32" fmla="*/ 16 w 376"/>
                <a:gd name="T33" fmla="*/ 221 h 237"/>
                <a:gd name="T34" fmla="*/ 15 w 376"/>
                <a:gd name="T35" fmla="*/ 188 h 237"/>
                <a:gd name="T36" fmla="*/ 15 w 376"/>
                <a:gd name="T37" fmla="*/ 170 h 237"/>
                <a:gd name="T38" fmla="*/ 22 w 376"/>
                <a:gd name="T39" fmla="*/ 137 h 237"/>
                <a:gd name="T40" fmla="*/ 35 w 376"/>
                <a:gd name="T41" fmla="*/ 106 h 237"/>
                <a:gd name="T42" fmla="*/ 53 w 376"/>
                <a:gd name="T43" fmla="*/ 77 h 237"/>
                <a:gd name="T44" fmla="*/ 77 w 376"/>
                <a:gd name="T45" fmla="*/ 53 h 237"/>
                <a:gd name="T46" fmla="*/ 106 w 376"/>
                <a:gd name="T47" fmla="*/ 35 h 237"/>
                <a:gd name="T48" fmla="*/ 137 w 376"/>
                <a:gd name="T49" fmla="*/ 22 h 237"/>
                <a:gd name="T50" fmla="*/ 170 w 376"/>
                <a:gd name="T51" fmla="*/ 15 h 237"/>
                <a:gd name="T52" fmla="*/ 188 w 376"/>
                <a:gd name="T53" fmla="*/ 15 h 237"/>
                <a:gd name="T54" fmla="*/ 223 w 376"/>
                <a:gd name="T55" fmla="*/ 18 h 237"/>
                <a:gd name="T56" fmla="*/ 256 w 376"/>
                <a:gd name="T57" fmla="*/ 27 h 237"/>
                <a:gd name="T58" fmla="*/ 287 w 376"/>
                <a:gd name="T59" fmla="*/ 44 h 237"/>
                <a:gd name="T60" fmla="*/ 312 w 376"/>
                <a:gd name="T61" fmla="*/ 66 h 237"/>
                <a:gd name="T62" fmla="*/ 332 w 376"/>
                <a:gd name="T63" fmla="*/ 91 h 237"/>
                <a:gd name="T64" fmla="*/ 349 w 376"/>
                <a:gd name="T65" fmla="*/ 120 h 237"/>
                <a:gd name="T66" fmla="*/ 360 w 376"/>
                <a:gd name="T67" fmla="*/ 153 h 237"/>
                <a:gd name="T68" fmla="*/ 363 w 376"/>
                <a:gd name="T69" fmla="*/ 188 h 237"/>
                <a:gd name="T70" fmla="*/ 361 w 376"/>
                <a:gd name="T71" fmla="*/ 204 h 237"/>
                <a:gd name="T72" fmla="*/ 360 w 376"/>
                <a:gd name="T73" fmla="*/ 224 h 237"/>
                <a:gd name="T74" fmla="*/ 316 w 376"/>
                <a:gd name="T75" fmla="*/ 224 h 237"/>
                <a:gd name="T76" fmla="*/ 310 w 376"/>
                <a:gd name="T77" fmla="*/ 230 h 237"/>
                <a:gd name="T78" fmla="*/ 312 w 376"/>
                <a:gd name="T79" fmla="*/ 235 h 237"/>
                <a:gd name="T80" fmla="*/ 365 w 376"/>
                <a:gd name="T81" fmla="*/ 237 h 237"/>
                <a:gd name="T82" fmla="*/ 369 w 376"/>
                <a:gd name="T83" fmla="*/ 235 h 237"/>
                <a:gd name="T84" fmla="*/ 371 w 376"/>
                <a:gd name="T85" fmla="*/ 232 h 237"/>
                <a:gd name="T86" fmla="*/ 376 w 376"/>
                <a:gd name="T87" fmla="*/ 188 h 237"/>
                <a:gd name="T88" fmla="*/ 376 w 376"/>
                <a:gd name="T89" fmla="*/ 170 h 237"/>
                <a:gd name="T90" fmla="*/ 367 w 376"/>
                <a:gd name="T91" fmla="*/ 133 h 237"/>
                <a:gd name="T92" fmla="*/ 354 w 376"/>
                <a:gd name="T93" fmla="*/ 99 h 237"/>
                <a:gd name="T94" fmla="*/ 334 w 376"/>
                <a:gd name="T95" fmla="*/ 69 h 237"/>
                <a:gd name="T96" fmla="*/ 309 w 376"/>
                <a:gd name="T97" fmla="*/ 44 h 237"/>
                <a:gd name="T98" fmla="*/ 277 w 376"/>
                <a:gd name="T99" fmla="*/ 24 h 237"/>
                <a:gd name="T100" fmla="*/ 245 w 376"/>
                <a:gd name="T101" fmla="*/ 9 h 237"/>
                <a:gd name="T102" fmla="*/ 208 w 376"/>
                <a:gd name="T103" fmla="*/ 2 h 237"/>
                <a:gd name="T104" fmla="*/ 188 w 376"/>
                <a:gd name="T10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6" h="237">
                  <a:moveTo>
                    <a:pt x="188" y="0"/>
                  </a:moveTo>
                  <a:lnTo>
                    <a:pt x="188" y="0"/>
                  </a:lnTo>
                  <a:lnTo>
                    <a:pt x="170" y="2"/>
                  </a:lnTo>
                  <a:lnTo>
                    <a:pt x="150" y="4"/>
                  </a:lnTo>
                  <a:lnTo>
                    <a:pt x="133" y="9"/>
                  </a:lnTo>
                  <a:lnTo>
                    <a:pt x="115" y="15"/>
                  </a:lnTo>
                  <a:lnTo>
                    <a:pt x="99" y="24"/>
                  </a:lnTo>
                  <a:lnTo>
                    <a:pt x="84" y="33"/>
                  </a:lnTo>
                  <a:lnTo>
                    <a:pt x="69" y="44"/>
                  </a:lnTo>
                  <a:lnTo>
                    <a:pt x="55" y="55"/>
                  </a:lnTo>
                  <a:lnTo>
                    <a:pt x="44" y="69"/>
                  </a:lnTo>
                  <a:lnTo>
                    <a:pt x="33" y="84"/>
                  </a:lnTo>
                  <a:lnTo>
                    <a:pt x="24" y="99"/>
                  </a:lnTo>
                  <a:lnTo>
                    <a:pt x="15" y="115"/>
                  </a:lnTo>
                  <a:lnTo>
                    <a:pt x="9" y="133"/>
                  </a:lnTo>
                  <a:lnTo>
                    <a:pt x="4" y="150"/>
                  </a:lnTo>
                  <a:lnTo>
                    <a:pt x="2" y="170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2" y="210"/>
                  </a:lnTo>
                  <a:lnTo>
                    <a:pt x="5" y="232"/>
                  </a:lnTo>
                  <a:lnTo>
                    <a:pt x="5" y="232"/>
                  </a:lnTo>
                  <a:lnTo>
                    <a:pt x="7" y="235"/>
                  </a:lnTo>
                  <a:lnTo>
                    <a:pt x="13" y="237"/>
                  </a:lnTo>
                  <a:lnTo>
                    <a:pt x="60" y="237"/>
                  </a:lnTo>
                  <a:lnTo>
                    <a:pt x="60" y="237"/>
                  </a:lnTo>
                  <a:lnTo>
                    <a:pt x="66" y="235"/>
                  </a:lnTo>
                  <a:lnTo>
                    <a:pt x="68" y="230"/>
                  </a:lnTo>
                  <a:lnTo>
                    <a:pt x="68" y="230"/>
                  </a:lnTo>
                  <a:lnTo>
                    <a:pt x="66" y="226"/>
                  </a:lnTo>
                  <a:lnTo>
                    <a:pt x="60" y="224"/>
                  </a:lnTo>
                  <a:lnTo>
                    <a:pt x="18" y="224"/>
                  </a:lnTo>
                  <a:lnTo>
                    <a:pt x="16" y="221"/>
                  </a:lnTo>
                  <a:lnTo>
                    <a:pt x="16" y="221"/>
                  </a:lnTo>
                  <a:lnTo>
                    <a:pt x="15" y="204"/>
                  </a:lnTo>
                  <a:lnTo>
                    <a:pt x="15" y="188"/>
                  </a:lnTo>
                  <a:lnTo>
                    <a:pt x="15" y="188"/>
                  </a:lnTo>
                  <a:lnTo>
                    <a:pt x="15" y="170"/>
                  </a:lnTo>
                  <a:lnTo>
                    <a:pt x="18" y="153"/>
                  </a:lnTo>
                  <a:lnTo>
                    <a:pt x="22" y="137"/>
                  </a:lnTo>
                  <a:lnTo>
                    <a:pt x="27" y="120"/>
                  </a:lnTo>
                  <a:lnTo>
                    <a:pt x="35" y="106"/>
                  </a:lnTo>
                  <a:lnTo>
                    <a:pt x="44" y="91"/>
                  </a:lnTo>
                  <a:lnTo>
                    <a:pt x="53" y="77"/>
                  </a:lnTo>
                  <a:lnTo>
                    <a:pt x="66" y="66"/>
                  </a:lnTo>
                  <a:lnTo>
                    <a:pt x="77" y="53"/>
                  </a:lnTo>
                  <a:lnTo>
                    <a:pt x="91" y="44"/>
                  </a:lnTo>
                  <a:lnTo>
                    <a:pt x="106" y="35"/>
                  </a:lnTo>
                  <a:lnTo>
                    <a:pt x="120" y="27"/>
                  </a:lnTo>
                  <a:lnTo>
                    <a:pt x="137" y="22"/>
                  </a:lnTo>
                  <a:lnTo>
                    <a:pt x="153" y="18"/>
                  </a:lnTo>
                  <a:lnTo>
                    <a:pt x="170" y="15"/>
                  </a:lnTo>
                  <a:lnTo>
                    <a:pt x="188" y="15"/>
                  </a:lnTo>
                  <a:lnTo>
                    <a:pt x="188" y="15"/>
                  </a:lnTo>
                  <a:lnTo>
                    <a:pt x="206" y="15"/>
                  </a:lnTo>
                  <a:lnTo>
                    <a:pt x="223" y="18"/>
                  </a:lnTo>
                  <a:lnTo>
                    <a:pt x="241" y="22"/>
                  </a:lnTo>
                  <a:lnTo>
                    <a:pt x="256" y="27"/>
                  </a:lnTo>
                  <a:lnTo>
                    <a:pt x="272" y="35"/>
                  </a:lnTo>
                  <a:lnTo>
                    <a:pt x="287" y="44"/>
                  </a:lnTo>
                  <a:lnTo>
                    <a:pt x="299" y="53"/>
                  </a:lnTo>
                  <a:lnTo>
                    <a:pt x="312" y="66"/>
                  </a:lnTo>
                  <a:lnTo>
                    <a:pt x="323" y="77"/>
                  </a:lnTo>
                  <a:lnTo>
                    <a:pt x="332" y="91"/>
                  </a:lnTo>
                  <a:lnTo>
                    <a:pt x="341" y="106"/>
                  </a:lnTo>
                  <a:lnTo>
                    <a:pt x="349" y="120"/>
                  </a:lnTo>
                  <a:lnTo>
                    <a:pt x="354" y="137"/>
                  </a:lnTo>
                  <a:lnTo>
                    <a:pt x="360" y="153"/>
                  </a:lnTo>
                  <a:lnTo>
                    <a:pt x="361" y="170"/>
                  </a:lnTo>
                  <a:lnTo>
                    <a:pt x="363" y="188"/>
                  </a:lnTo>
                  <a:lnTo>
                    <a:pt x="363" y="188"/>
                  </a:lnTo>
                  <a:lnTo>
                    <a:pt x="361" y="204"/>
                  </a:lnTo>
                  <a:lnTo>
                    <a:pt x="360" y="221"/>
                  </a:lnTo>
                  <a:lnTo>
                    <a:pt x="360" y="224"/>
                  </a:lnTo>
                  <a:lnTo>
                    <a:pt x="316" y="224"/>
                  </a:lnTo>
                  <a:lnTo>
                    <a:pt x="316" y="224"/>
                  </a:lnTo>
                  <a:lnTo>
                    <a:pt x="312" y="226"/>
                  </a:lnTo>
                  <a:lnTo>
                    <a:pt x="310" y="230"/>
                  </a:lnTo>
                  <a:lnTo>
                    <a:pt x="310" y="230"/>
                  </a:lnTo>
                  <a:lnTo>
                    <a:pt x="312" y="235"/>
                  </a:lnTo>
                  <a:lnTo>
                    <a:pt x="316" y="237"/>
                  </a:lnTo>
                  <a:lnTo>
                    <a:pt x="365" y="237"/>
                  </a:lnTo>
                  <a:lnTo>
                    <a:pt x="365" y="237"/>
                  </a:lnTo>
                  <a:lnTo>
                    <a:pt x="369" y="235"/>
                  </a:lnTo>
                  <a:lnTo>
                    <a:pt x="371" y="232"/>
                  </a:lnTo>
                  <a:lnTo>
                    <a:pt x="371" y="232"/>
                  </a:lnTo>
                  <a:lnTo>
                    <a:pt x="374" y="210"/>
                  </a:lnTo>
                  <a:lnTo>
                    <a:pt x="376" y="188"/>
                  </a:lnTo>
                  <a:lnTo>
                    <a:pt x="376" y="188"/>
                  </a:lnTo>
                  <a:lnTo>
                    <a:pt x="376" y="170"/>
                  </a:lnTo>
                  <a:lnTo>
                    <a:pt x="372" y="150"/>
                  </a:lnTo>
                  <a:lnTo>
                    <a:pt x="367" y="133"/>
                  </a:lnTo>
                  <a:lnTo>
                    <a:pt x="361" y="115"/>
                  </a:lnTo>
                  <a:lnTo>
                    <a:pt x="354" y="99"/>
                  </a:lnTo>
                  <a:lnTo>
                    <a:pt x="343" y="84"/>
                  </a:lnTo>
                  <a:lnTo>
                    <a:pt x="334" y="69"/>
                  </a:lnTo>
                  <a:lnTo>
                    <a:pt x="321" y="55"/>
                  </a:lnTo>
                  <a:lnTo>
                    <a:pt x="309" y="44"/>
                  </a:lnTo>
                  <a:lnTo>
                    <a:pt x="294" y="33"/>
                  </a:lnTo>
                  <a:lnTo>
                    <a:pt x="277" y="24"/>
                  </a:lnTo>
                  <a:lnTo>
                    <a:pt x="261" y="15"/>
                  </a:lnTo>
                  <a:lnTo>
                    <a:pt x="245" y="9"/>
                  </a:lnTo>
                  <a:lnTo>
                    <a:pt x="226" y="4"/>
                  </a:lnTo>
                  <a:lnTo>
                    <a:pt x="208" y="2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58800" y="1481138"/>
            <a:ext cx="11074400" cy="4832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5607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+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3472769"/>
            <a:ext cx="9004300" cy="338523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8800" y="770969"/>
            <a:ext cx="11074400" cy="549832"/>
          </a:xfrm>
          <a:noFill/>
        </p:spPr>
        <p:txBody>
          <a:bodyPr wrap="square" lIns="0">
            <a:normAutofit/>
          </a:bodyPr>
          <a:lstStyle>
            <a:lvl1pPr algn="l"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27050" y="631268"/>
            <a:ext cx="11137900" cy="0"/>
          </a:xfrm>
          <a:prstGeom prst="line">
            <a:avLst/>
          </a:prstGeom>
          <a:ln w="19050">
            <a:solidFill>
              <a:srgbClr val="004D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527050" y="6485968"/>
            <a:ext cx="11137900" cy="0"/>
          </a:xfrm>
          <a:prstGeom prst="line">
            <a:avLst/>
          </a:prstGeom>
          <a:ln>
            <a:solidFill>
              <a:srgbClr val="004D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295400" y="6511368"/>
            <a:ext cx="927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+82 2 2135 9148   I   8F, 174,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Yulgok-ro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Jongno-gu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Seoul   I   medicalip.com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329606"/>
            <a:ext cx="1561830" cy="231812"/>
          </a:xfrm>
          <a:prstGeom prst="rect">
            <a:avLst/>
          </a:prstGeom>
        </p:spPr>
      </p:pic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096400" y="1481138"/>
            <a:ext cx="5536800" cy="4832350"/>
          </a:xfrm>
        </p:spPr>
        <p:txBody>
          <a:bodyPr anchor="b" anchorCtr="0"/>
          <a:lstStyle>
            <a:lvl1pPr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그림 개체 틀 4"/>
          <p:cNvSpPr>
            <a:spLocks noGrp="1"/>
          </p:cNvSpPr>
          <p:nvPr>
            <p:ph type="pic" sz="quarter" idx="11"/>
          </p:nvPr>
        </p:nvSpPr>
        <p:spPr>
          <a:xfrm>
            <a:off x="558800" y="1495425"/>
            <a:ext cx="5536800" cy="4862513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0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</a:defRPr>
            </a:lvl1pPr>
          </a:lstStyle>
          <a:p>
            <a:fld id="{97212C61-0914-406F-A74F-1AE106073825}" type="datetimeFigureOut">
              <a:rPr lang="ko-KR" altLang="en-US" smtClean="0"/>
              <a:pPr/>
              <a:t>2021-05-16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AC77E0E-1D43-4758-B52D-5B6C89CA56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95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49" r:id="rId2"/>
    <p:sldLayoutId id="2147483660" r:id="rId3"/>
    <p:sldLayoutId id="2147483662" r:id="rId4"/>
    <p:sldLayoutId id="2147483661" r:id="rId5"/>
    <p:sldLayoutId id="2147483667" r:id="rId6"/>
    <p:sldLayoutId id="2147483664" r:id="rId7"/>
    <p:sldLayoutId id="2147483668" r:id="rId8"/>
    <p:sldLayoutId id="2147483665" r:id="rId9"/>
    <p:sldLayoutId id="2147483669" r:id="rId10"/>
    <p:sldLayoutId id="2147483666" r:id="rId11"/>
    <p:sldLayoutId id="2147483670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71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4D79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Tx/>
        <a:buNone/>
        <a:defRPr sz="1800" b="1" kern="1200">
          <a:solidFill>
            <a:srgbClr val="3C3C3C"/>
          </a:solidFill>
          <a:latin typeface="+mn-ea"/>
          <a:ea typeface="+mn-ea"/>
          <a:cs typeface="+mn-cs"/>
        </a:defRPr>
      </a:lvl1pPr>
      <a:lvl2pPr marL="457200" indent="-457200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3C3C3C"/>
          </a:solidFill>
          <a:latin typeface="+mn-ea"/>
          <a:ea typeface="+mn-ea"/>
          <a:cs typeface="+mn-cs"/>
        </a:defRPr>
      </a:lvl2pPr>
      <a:lvl3pPr marL="914400" indent="-739775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rgbClr val="3C3C3C"/>
          </a:solidFill>
          <a:latin typeface="+mn-ea"/>
          <a:ea typeface="+mn-ea"/>
          <a:cs typeface="+mn-cs"/>
        </a:defRPr>
      </a:lvl3pPr>
      <a:lvl4pPr marL="1371600" indent="-1008063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rgbClr val="3C3C3C"/>
          </a:solidFill>
          <a:latin typeface="+mn-ea"/>
          <a:ea typeface="+mn-ea"/>
          <a:cs typeface="+mn-cs"/>
        </a:defRPr>
      </a:lvl4pPr>
      <a:lvl5pPr marL="1828800" indent="-1292225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000" kern="1200">
          <a:solidFill>
            <a:srgbClr val="3C3C3C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1240" y="3849239"/>
            <a:ext cx="10729519" cy="178956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서일대학교 컴퓨터전자과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202125108 </a:t>
            </a:r>
            <a:r>
              <a:rPr lang="ko-KR" altLang="en-US" sz="1800" dirty="0"/>
              <a:t>이상일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E01C79-C171-4F63-BEC7-D2C3AC440074}"/>
              </a:ext>
            </a:extLst>
          </p:cNvPr>
          <p:cNvSpPr txBox="1">
            <a:spLocks/>
          </p:cNvSpPr>
          <p:nvPr/>
        </p:nvSpPr>
        <p:spPr>
          <a:xfrm>
            <a:off x="558799" y="2879168"/>
            <a:ext cx="11074400" cy="5498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D7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000">
                <a:solidFill>
                  <a:schemeClr val="tx1"/>
                </a:solidFill>
              </a:rPr>
              <a:t>웹개발기초실습 </a:t>
            </a:r>
            <a:r>
              <a:rPr lang="ko-KR" altLang="en-US" sz="4000" dirty="0">
                <a:solidFill>
                  <a:schemeClr val="tx1"/>
                </a:solidFill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191178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목적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17AEA5E8-9091-48A1-BB5D-E335BAD936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3891" y="1521911"/>
            <a:ext cx="10280509" cy="3024690"/>
          </a:xfrm>
        </p:spPr>
        <p:txBody>
          <a:bodyPr>
            <a:noAutofit/>
          </a:bodyPr>
          <a:lstStyle/>
          <a:p>
            <a:r>
              <a:rPr lang="ko-KR" altLang="en-US" b="0" dirty="0"/>
              <a:t>현재 재직 중인 의료 소프트웨어 회사에서 사용해볼 수 있는 웹 프로젝트를 진행하고자 합니다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담당 파트가 아닌 관계로 웹 개발에 대한</a:t>
            </a:r>
            <a:r>
              <a:rPr lang="en-US" altLang="ko-KR" b="0" dirty="0"/>
              <a:t> </a:t>
            </a:r>
            <a:r>
              <a:rPr lang="ko-KR" altLang="en-US" b="0" dirty="0"/>
              <a:t>경험을 많이 해보지 못하였는데</a:t>
            </a:r>
            <a:r>
              <a:rPr lang="en-US" altLang="ko-KR" b="0" dirty="0"/>
              <a:t>,</a:t>
            </a:r>
            <a:r>
              <a:rPr lang="ko-KR" altLang="en-US" b="0" dirty="0"/>
              <a:t> 이번 과제를 기회로 회사에 도움이 될 만한 간단한 프로젝트를 진행해보고자 합니다</a:t>
            </a:r>
            <a:r>
              <a:rPr lang="en-US" altLang="ko-KR" b="0" dirty="0"/>
              <a:t>. </a:t>
            </a:r>
          </a:p>
          <a:p>
            <a:endParaRPr lang="en-US" altLang="ko-KR" b="0" dirty="0"/>
          </a:p>
          <a:p>
            <a:r>
              <a:rPr lang="ko-KR" altLang="en-US" b="0" dirty="0"/>
              <a:t>과제 내용이 회사 업무에 치우진 점에 대해 양해 부탁드리겠습니다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270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17AEA5E8-9091-48A1-BB5D-E335BAD936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2791" y="1380121"/>
            <a:ext cx="10750409" cy="2618823"/>
          </a:xfrm>
        </p:spPr>
        <p:txBody>
          <a:bodyPr>
            <a:no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en-US" altLang="ko-KR" b="0" dirty="0" err="1"/>
              <a:t>MedipPACS</a:t>
            </a:r>
            <a:r>
              <a:rPr lang="en-US" altLang="ko-KR" b="0" dirty="0"/>
              <a:t> </a:t>
            </a:r>
          </a:p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</a:p>
          <a:p>
            <a:r>
              <a:rPr lang="ko-KR" altLang="en-US" b="0" dirty="0"/>
              <a:t> </a:t>
            </a:r>
            <a:r>
              <a:rPr lang="en-US" altLang="ko-KR" b="0" dirty="0"/>
              <a:t>- </a:t>
            </a:r>
            <a:r>
              <a:rPr lang="ko-KR" altLang="en-US" b="0" dirty="0"/>
              <a:t>의료 영상 웹 스토리지 서비스 구축</a:t>
            </a:r>
            <a:endParaRPr lang="en-US" altLang="ko-KR" b="0" dirty="0"/>
          </a:p>
          <a:p>
            <a:r>
              <a:rPr lang="ko-KR" altLang="en-US" dirty="0"/>
              <a:t>개발 배경 </a:t>
            </a:r>
            <a:r>
              <a:rPr lang="en-US" altLang="ko-KR" dirty="0"/>
              <a:t>: </a:t>
            </a:r>
          </a:p>
          <a:p>
            <a:r>
              <a:rPr lang="en-US" altLang="ko-KR" b="0" dirty="0"/>
              <a:t> - </a:t>
            </a:r>
            <a:r>
              <a:rPr lang="ko-KR" altLang="en-US" b="0" dirty="0"/>
              <a:t>현재 </a:t>
            </a:r>
            <a:r>
              <a:rPr lang="en-US" altLang="ko-KR" b="0" dirty="0"/>
              <a:t>MEDIP Software</a:t>
            </a:r>
            <a:r>
              <a:rPr lang="ko-KR" altLang="en-US" b="0" dirty="0"/>
              <a:t>는 </a:t>
            </a:r>
            <a:r>
              <a:rPr lang="en-US" altLang="ko-KR" b="0" dirty="0"/>
              <a:t>PC</a:t>
            </a:r>
            <a:r>
              <a:rPr lang="ko-KR" altLang="en-US" b="0" dirty="0"/>
              <a:t>내의 로컬 폴더 내의 영상 데이터만 접근이 가능하다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 - </a:t>
            </a:r>
            <a:r>
              <a:rPr lang="ko-KR" altLang="en-US" b="0" dirty="0"/>
              <a:t>웹 스토리지 서비스를 통해 의료 영상 데이터를 관리하여 </a:t>
            </a:r>
            <a:r>
              <a:rPr lang="en-US" altLang="ko-KR" b="0" dirty="0"/>
              <a:t>PC </a:t>
            </a:r>
            <a:r>
              <a:rPr lang="ko-KR" altLang="en-US" b="0" dirty="0"/>
              <a:t>소프트웨어 뿐만 아니라</a:t>
            </a:r>
            <a:br>
              <a:rPr lang="en-US" altLang="ko-KR" b="0" dirty="0"/>
            </a:br>
            <a:r>
              <a:rPr lang="en-US" altLang="ko-KR" b="0" dirty="0"/>
              <a:t>  </a:t>
            </a:r>
            <a:r>
              <a:rPr lang="ko-KR" altLang="en-US" b="0" dirty="0"/>
              <a:t> 웹 브라우저를 통하여 서비스를 제공할 수 있도록 시스템을 구축한다</a:t>
            </a:r>
            <a:r>
              <a:rPr lang="en-US" altLang="ko-KR" b="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49BB194E-6B90-4872-BE19-CF63BF181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9496" y="4058264"/>
            <a:ext cx="1512949" cy="1512949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83DBFEA-3B59-45CF-B63F-907FCD6F0108}"/>
              </a:ext>
            </a:extLst>
          </p:cNvPr>
          <p:cNvSpPr/>
          <p:nvPr/>
        </p:nvSpPr>
        <p:spPr>
          <a:xfrm>
            <a:off x="2830611" y="4543339"/>
            <a:ext cx="288197" cy="570949"/>
          </a:xfrm>
          <a:prstGeom prst="rightArrow">
            <a:avLst/>
          </a:prstGeom>
          <a:solidFill>
            <a:srgbClr val="C8D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래픽 9" descr="열린 폴더 윤곽선">
            <a:extLst>
              <a:ext uri="{FF2B5EF4-FFF2-40B4-BE49-F238E27FC236}">
                <a16:creationId xmlns:a16="http://schemas.microsoft.com/office/drawing/2014/main" id="{1E70836E-02F1-4446-B0DD-CF138A59E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2742" y="4311205"/>
            <a:ext cx="944198" cy="94419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605AFA9-778D-4337-AF42-1E7076A59660}"/>
              </a:ext>
            </a:extLst>
          </p:cNvPr>
          <p:cNvSpPr/>
          <p:nvPr/>
        </p:nvSpPr>
        <p:spPr>
          <a:xfrm>
            <a:off x="5283783" y="4787414"/>
            <a:ext cx="336864" cy="46798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래픽 13" descr="데이터베이스 단색으로 채워진">
            <a:extLst>
              <a:ext uri="{FF2B5EF4-FFF2-40B4-BE49-F238E27FC236}">
                <a16:creationId xmlns:a16="http://schemas.microsoft.com/office/drawing/2014/main" id="{F0B25CC0-03B2-4468-9051-949805F1B0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7088" y="4311205"/>
            <a:ext cx="1108655" cy="1108655"/>
          </a:xfrm>
          <a:prstGeom prst="rect">
            <a:avLst/>
          </a:prstGeom>
        </p:spPr>
      </p:pic>
      <p:pic>
        <p:nvPicPr>
          <p:cNvPr id="15" name="그래픽 14" descr="컴퓨터 단색으로 채워진">
            <a:extLst>
              <a:ext uri="{FF2B5EF4-FFF2-40B4-BE49-F238E27FC236}">
                <a16:creationId xmlns:a16="http://schemas.microsoft.com/office/drawing/2014/main" id="{4B38B440-FDD2-4EFA-9A72-704A55775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7393" y="4123820"/>
            <a:ext cx="1512949" cy="1512949"/>
          </a:xfrm>
          <a:prstGeom prst="rect">
            <a:avLst/>
          </a:prstGeom>
        </p:spPr>
      </p:pic>
      <p:pic>
        <p:nvPicPr>
          <p:cNvPr id="17" name="그래픽 16" descr="웹 디자인 단색으로 채워진">
            <a:extLst>
              <a:ext uri="{FF2B5EF4-FFF2-40B4-BE49-F238E27FC236}">
                <a16:creationId xmlns:a16="http://schemas.microsoft.com/office/drawing/2014/main" id="{550FD911-97C0-4476-A4F4-A16C648811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81430" y="4098156"/>
            <a:ext cx="1433163" cy="1433163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F90424F-52D5-46F6-A18F-B0236B9220D0}"/>
              </a:ext>
            </a:extLst>
          </p:cNvPr>
          <p:cNvSpPr/>
          <p:nvPr/>
        </p:nvSpPr>
        <p:spPr>
          <a:xfrm>
            <a:off x="7833768" y="4628554"/>
            <a:ext cx="288197" cy="570949"/>
          </a:xfrm>
          <a:prstGeom prst="rightArrow">
            <a:avLst/>
          </a:prstGeom>
          <a:solidFill>
            <a:srgbClr val="C8D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0CC56ED-A2C6-4F6B-BDC0-807B67CF1B3F}"/>
              </a:ext>
            </a:extLst>
          </p:cNvPr>
          <p:cNvSpPr/>
          <p:nvPr/>
        </p:nvSpPr>
        <p:spPr>
          <a:xfrm rot="10800000">
            <a:off x="9235743" y="4628554"/>
            <a:ext cx="263436" cy="570949"/>
          </a:xfrm>
          <a:prstGeom prst="rightArrow">
            <a:avLst/>
          </a:prstGeom>
          <a:solidFill>
            <a:srgbClr val="C8D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4BD8A6-C0B2-432F-B79C-954337FEDA2D}"/>
              </a:ext>
            </a:extLst>
          </p:cNvPr>
          <p:cNvSpPr txBox="1"/>
          <p:nvPr/>
        </p:nvSpPr>
        <p:spPr>
          <a:xfrm>
            <a:off x="9820309" y="5405973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브라우저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7A7FC1-CCFD-4EFD-BD1C-8387DF84D8AA}"/>
              </a:ext>
            </a:extLst>
          </p:cNvPr>
          <p:cNvSpPr txBox="1"/>
          <p:nvPr/>
        </p:nvSpPr>
        <p:spPr>
          <a:xfrm>
            <a:off x="6153361" y="5397688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 Software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388A6C-C834-499B-A565-FD3A391343FC}"/>
              </a:ext>
            </a:extLst>
          </p:cNvPr>
          <p:cNvSpPr txBox="1"/>
          <p:nvPr/>
        </p:nvSpPr>
        <p:spPr>
          <a:xfrm>
            <a:off x="1197642" y="5386547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 Software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432968-7B09-4656-A9F5-3AAB1DCFA568}"/>
              </a:ext>
            </a:extLst>
          </p:cNvPr>
          <p:cNvSpPr txBox="1"/>
          <p:nvPr/>
        </p:nvSpPr>
        <p:spPr>
          <a:xfrm>
            <a:off x="7810021" y="5386547"/>
            <a:ext cx="187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영상 </a:t>
            </a:r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668C50-56E2-4405-9589-BAED248F3C81}"/>
              </a:ext>
            </a:extLst>
          </p:cNvPr>
          <p:cNvSpPr txBox="1"/>
          <p:nvPr/>
        </p:nvSpPr>
        <p:spPr>
          <a:xfrm>
            <a:off x="3292742" y="5346653"/>
            <a:ext cx="136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로컬 </a:t>
            </a:r>
            <a:r>
              <a:rPr lang="ko-KR" altLang="en-US" dirty="0"/>
              <a:t>폴더</a:t>
            </a:r>
          </a:p>
        </p:txBody>
      </p:sp>
    </p:spTree>
    <p:extLst>
      <p:ext uri="{BB962C8B-B14F-4D97-AF65-F5344CB8AC3E}">
        <p14:creationId xmlns:p14="http://schemas.microsoft.com/office/powerpoint/2010/main" val="80425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B53EC6-81BE-43CC-855C-8F999FC9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15" y="1932583"/>
            <a:ext cx="6026786" cy="4154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E2817B-2B83-4198-BDAC-074B38C83EFF}"/>
              </a:ext>
            </a:extLst>
          </p:cNvPr>
          <p:cNvSpPr txBox="1"/>
          <p:nvPr/>
        </p:nvSpPr>
        <p:spPr>
          <a:xfrm>
            <a:off x="787401" y="14420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환자 정보 리스트</a:t>
            </a:r>
            <a:endParaRPr lang="en-US" altLang="ko-KR" b="1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4027EDC9-5652-486C-B025-294D784B2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74091" y="2095500"/>
            <a:ext cx="4159109" cy="399153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dirty="0"/>
              <a:t>현재 등록된 환자 리스트를 조회한다</a:t>
            </a:r>
            <a:r>
              <a:rPr lang="en-US" altLang="ko-KR" sz="1600" b="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dirty="0"/>
              <a:t>각 환자 리스트는 관련 영상과 연결된다</a:t>
            </a:r>
            <a:r>
              <a:rPr lang="en-US" altLang="ko-KR" sz="1600" b="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150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2817B-2B83-4198-BDAC-074B38C83EFF}"/>
              </a:ext>
            </a:extLst>
          </p:cNvPr>
          <p:cNvSpPr txBox="1"/>
          <p:nvPr/>
        </p:nvSpPr>
        <p:spPr>
          <a:xfrm>
            <a:off x="787401" y="14420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이미지 </a:t>
            </a:r>
            <a:r>
              <a:rPr lang="en-US" altLang="ko-KR" b="1" dirty="0"/>
              <a:t>Viewer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4027EDC9-5652-486C-B025-294D784B2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1" y="2095500"/>
            <a:ext cx="4876800" cy="399153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dirty="0"/>
              <a:t>각 </a:t>
            </a:r>
            <a:r>
              <a:rPr lang="ko-KR" altLang="en-US" sz="1600" b="0" dirty="0" err="1"/>
              <a:t>환자별</a:t>
            </a:r>
            <a:r>
              <a:rPr lang="ko-KR" altLang="en-US" sz="1600" b="0" dirty="0"/>
              <a:t> 영상 이미지를 보여주는 화면</a:t>
            </a:r>
            <a:endParaRPr lang="en-US" altLang="ko-KR" sz="160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dirty="0"/>
              <a:t>영상의 저장 기능</a:t>
            </a:r>
            <a:endParaRPr lang="en-US" altLang="ko-KR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dirty="0"/>
              <a:t>영상 편집 및  </a:t>
            </a:r>
            <a:endParaRPr lang="en-US" altLang="ko-KR" sz="16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150241-7313-41E7-8145-01E20A76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76" y="1932583"/>
            <a:ext cx="6006850" cy="41469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F41B0D-A118-4A55-A38B-BCE289FD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207" y="2526199"/>
            <a:ext cx="2918194" cy="27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4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3F78A3-1340-45C2-AB42-72ABCCD3C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955800"/>
            <a:ext cx="6040177" cy="4305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1BCC43-7A31-4910-9251-2040D64F05FE}"/>
              </a:ext>
            </a:extLst>
          </p:cNvPr>
          <p:cNvSpPr txBox="1"/>
          <p:nvPr/>
        </p:nvSpPr>
        <p:spPr>
          <a:xfrm>
            <a:off x="787401" y="14420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신규 환자 등록</a:t>
            </a: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A623C8-68C9-4B77-8596-2297886E0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70" y="3154267"/>
            <a:ext cx="2837930" cy="1896373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CB4AA3EC-DB00-4EBF-88B9-4BB43E8A7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1" y="2095500"/>
            <a:ext cx="4876800" cy="399153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dirty="0"/>
              <a:t>신규 환자의 영상 데이터를 등록한다</a:t>
            </a:r>
            <a:r>
              <a:rPr lang="en-US" altLang="ko-KR" sz="1600" b="0" dirty="0"/>
              <a:t>.</a:t>
            </a:r>
            <a:endParaRPr lang="en-US" altLang="ko-KR" sz="1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dirty="0"/>
              <a:t>폴더 및 파일로 등록이 가능하다</a:t>
            </a:r>
            <a:r>
              <a:rPr lang="en-US" altLang="ko-KR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3686554"/>
      </p:ext>
    </p:extLst>
  </p:cSld>
  <p:clrMapOvr>
    <a:masterClrMapping/>
  </p:clrMapOvr>
</p:sld>
</file>

<file path=ppt/theme/theme1.xml><?xml version="1.0" encoding="utf-8"?>
<a:theme xmlns:a="http://schemas.openxmlformats.org/drawingml/2006/main" name="메디컬아이피 테마 - 밝음">
  <a:themeElements>
    <a:clrScheme name="메디컬아이피 컬러">
      <a:dk1>
        <a:sysClr val="windowText" lastClr="000000"/>
      </a:dk1>
      <a:lt1>
        <a:sysClr val="window" lastClr="FFFFFF"/>
      </a:lt1>
      <a:dk2>
        <a:srgbClr val="30363A"/>
      </a:dk2>
      <a:lt2>
        <a:srgbClr val="E7E6E6"/>
      </a:lt2>
      <a:accent1>
        <a:srgbClr val="0F4C81"/>
      </a:accent1>
      <a:accent2>
        <a:srgbClr val="EC6B36"/>
      </a:accent2>
      <a:accent3>
        <a:srgbClr val="00809E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8D2E3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178</Words>
  <Application>Microsoft Office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메디컬아이피 테마 - 밝음</vt:lpstr>
      <vt:lpstr>서일대학교 컴퓨터전자과  202125108 이상일</vt:lpstr>
      <vt:lpstr>문서 목적</vt:lpstr>
      <vt:lpstr>프로젝트</vt:lpstr>
      <vt:lpstr>화면 구성도</vt:lpstr>
      <vt:lpstr>화면 구성도</vt:lpstr>
      <vt:lpstr>화면 구성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MEDIP 파일 관리자 기획 자료</dc:title>
  <dc:creator>lee sangil</dc:creator>
  <cp:lastModifiedBy>lee sangil</cp:lastModifiedBy>
  <cp:revision>6</cp:revision>
  <dcterms:created xsi:type="dcterms:W3CDTF">2020-12-11T05:26:46Z</dcterms:created>
  <dcterms:modified xsi:type="dcterms:W3CDTF">2021-05-16T13:28:03Z</dcterms:modified>
</cp:coreProperties>
</file>