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2" r:id="rId7"/>
    <p:sldId id="273" r:id="rId8"/>
    <p:sldId id="274" r:id="rId9"/>
    <p:sldId id="263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21-May-18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21-May-18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21-May-18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21-May-18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21-May-18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21-May-18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21-May-18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21-May-18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21-May-18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21-May-18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21-May-18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21-May-18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21-May-18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21-May-18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Metrorail Ticketing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Mohammed Latif Siddiq , ID : 1505069</a:t>
            </a:r>
          </a:p>
          <a:p>
            <a:r>
              <a:rPr lang="en-US" dirty="0"/>
              <a:t>NADIA ANJUM , ID : 1505085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RFID based identification</a:t>
            </a:r>
          </a:p>
          <a:p>
            <a:r>
              <a:rPr lang="en-US" dirty="0"/>
              <a:t>Communicate with server database for user information</a:t>
            </a:r>
          </a:p>
          <a:p>
            <a:r>
              <a:rPr lang="en-US" dirty="0"/>
              <a:t>Refill balance from anywhere , anytime</a:t>
            </a:r>
          </a:p>
          <a:p>
            <a:r>
              <a:rPr lang="en-US" dirty="0"/>
              <a:t>Messaging every action</a:t>
            </a:r>
          </a:p>
          <a:p>
            <a:r>
              <a:rPr lang="en-US" dirty="0"/>
              <a:t>Real time data for delay and exact position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Flow Diagram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573114" y="5029200"/>
            <a:ext cx="4006268" cy="1384995"/>
          </a:xfrm>
          <a:ln w="38100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Acknowledgement Sent by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D9FBD-405A-41C9-85A5-6E944196AD0B}"/>
              </a:ext>
            </a:extLst>
          </p:cNvPr>
          <p:cNvSpPr txBox="1"/>
          <p:nvPr/>
        </p:nvSpPr>
        <p:spPr>
          <a:xfrm rot="10800000" flipH="1" flipV="1">
            <a:off x="1252464" y="1844932"/>
            <a:ext cx="4537148" cy="138499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Identified By RFID Tag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06D4A-6469-4EF6-AF56-7B5359466014}"/>
              </a:ext>
            </a:extLst>
          </p:cNvPr>
          <p:cNvSpPr txBox="1"/>
          <p:nvPr/>
        </p:nvSpPr>
        <p:spPr>
          <a:xfrm rot="10800000" flipH="1" flipV="1">
            <a:off x="7573115" y="1752600"/>
            <a:ext cx="4006269" cy="138499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Communicate with Sever for Checking Balance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5E6D5-02AA-4735-B349-E82AAE746E6F}"/>
              </a:ext>
            </a:extLst>
          </p:cNvPr>
          <p:cNvSpPr txBox="1"/>
          <p:nvPr/>
        </p:nvSpPr>
        <p:spPr>
          <a:xfrm>
            <a:off x="1218883" y="5029199"/>
            <a:ext cx="4537148" cy="138499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Enter the Train and Receive SMS for This Action</a:t>
            </a:r>
          </a:p>
          <a:p>
            <a:endParaRPr lang="en-US" sz="2800" dirty="0"/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59BA835D-95D0-4D60-BCDD-4679D92BD263}"/>
              </a:ext>
            </a:extLst>
          </p:cNvPr>
          <p:cNvSpPr/>
          <p:nvPr/>
        </p:nvSpPr>
        <p:spPr>
          <a:xfrm>
            <a:off x="5789611" y="2277934"/>
            <a:ext cx="1783503" cy="40383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A3E8A175-4BEB-4AFC-BF64-8ACCFD11797F}"/>
              </a:ext>
            </a:extLst>
          </p:cNvPr>
          <p:cNvSpPr/>
          <p:nvPr/>
        </p:nvSpPr>
        <p:spPr>
          <a:xfrm>
            <a:off x="5789612" y="2243182"/>
            <a:ext cx="1783503" cy="40383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51617-6868-43C4-8B32-5D8C5435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5" y="5519783"/>
            <a:ext cx="1810669" cy="463336"/>
          </a:xfrm>
          <a:prstGeom prst="rect">
            <a:avLst/>
          </a:prstGeom>
        </p:spPr>
      </p:pic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DE4C819F-7A2C-49C3-8FA5-8464074B1C64}"/>
              </a:ext>
            </a:extLst>
          </p:cNvPr>
          <p:cNvSpPr/>
          <p:nvPr/>
        </p:nvSpPr>
        <p:spPr>
          <a:xfrm rot="5400000">
            <a:off x="8684496" y="3845017"/>
            <a:ext cx="1783503" cy="40383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6023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57052"/>
            <a:ext cx="10360501" cy="1223963"/>
          </a:xfrm>
        </p:spPr>
        <p:txBody>
          <a:bodyPr/>
          <a:lstStyle/>
          <a:p>
            <a:r>
              <a:rPr lang="en-US" dirty="0"/>
              <a:t>List of Sensors and Input Devices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RFID Card</a:t>
            </a:r>
          </a:p>
          <a:p>
            <a:r>
              <a:rPr lang="en-US" dirty="0"/>
              <a:t>RFID Module</a:t>
            </a:r>
          </a:p>
          <a:p>
            <a:r>
              <a:rPr lang="en-US" dirty="0"/>
              <a:t>ESP8266 (  WIFI Module)</a:t>
            </a:r>
          </a:p>
          <a:p>
            <a:r>
              <a:rPr lang="en-US" dirty="0"/>
              <a:t>GPS NEO-6M ( GPS Module)</a:t>
            </a:r>
          </a:p>
          <a:p>
            <a:r>
              <a:rPr lang="en-US" dirty="0"/>
              <a:t>SIM900A Kit ( GSM Module)</a:t>
            </a:r>
          </a:p>
        </p:txBody>
      </p:sp>
    </p:spTree>
    <p:extLst>
      <p:ext uri="{BB962C8B-B14F-4D97-AF65-F5344CB8AC3E}">
        <p14:creationId xmlns:p14="http://schemas.microsoft.com/office/powerpoint/2010/main" val="378684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57052"/>
            <a:ext cx="10360501" cy="1223963"/>
          </a:xfrm>
        </p:spPr>
        <p:txBody>
          <a:bodyPr/>
          <a:lstStyle/>
          <a:p>
            <a:r>
              <a:rPr lang="en-US" dirty="0"/>
              <a:t>Input Devices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LCD Display</a:t>
            </a:r>
          </a:p>
          <a:p>
            <a:r>
              <a:rPr lang="en-US" dirty="0"/>
              <a:t>SMS IN Mobile</a:t>
            </a:r>
          </a:p>
        </p:txBody>
      </p:sp>
    </p:spTree>
    <p:extLst>
      <p:ext uri="{BB962C8B-B14F-4D97-AF65-F5344CB8AC3E}">
        <p14:creationId xmlns:p14="http://schemas.microsoft.com/office/powerpoint/2010/main" val="35994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DA94F8-817C-4A1F-8372-9290DED75DF1}"/>
              </a:ext>
            </a:extLst>
          </p:cNvPr>
          <p:cNvSpPr txBox="1"/>
          <p:nvPr/>
        </p:nvSpPr>
        <p:spPr>
          <a:xfrm>
            <a:off x="2513012" y="167640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721</TotalTime>
  <Words>107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Metrorail Ticketing</vt:lpstr>
      <vt:lpstr>Project Ideas</vt:lpstr>
      <vt:lpstr>Working Flow Diagram</vt:lpstr>
      <vt:lpstr>List of Sensors and Input Devices</vt:lpstr>
      <vt:lpstr>Input Devices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Metrorail Ticketing</dc:title>
  <dc:creator>Latif siddiq sunny</dc:creator>
  <cp:lastModifiedBy>Latif siddiq sunny</cp:lastModifiedBy>
  <cp:revision>7</cp:revision>
  <dcterms:created xsi:type="dcterms:W3CDTF">2018-05-21T16:32:21Z</dcterms:created>
  <dcterms:modified xsi:type="dcterms:W3CDTF">2018-05-22T04:34:15Z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