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sp:txBody>
      <dsp:txXfrm>
        <a:off x="41619" y="2728988"/>
        <a:ext cx="3482922" cy="76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27-Nov-18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27-Nov-18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27-Nov-18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27-Nov-18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Online examination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Mohammed Latif Siddiq,1505069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Nadia Anjum,1505085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85472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29A07DF2-814E-4636-83A8-9B60E2F17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26" y="0"/>
            <a:ext cx="9905998" cy="1065475"/>
          </a:xfrm>
        </p:spPr>
        <p:txBody>
          <a:bodyPr/>
          <a:lstStyle/>
          <a:p>
            <a:r>
              <a:rPr lang="en-US" dirty="0"/>
              <a:t>Requirement Analysis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3744-5780-43BC-BB9E-78468F8B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26" y="0"/>
            <a:ext cx="9905998" cy="1065475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Lucidchart">
                <a:extLst>
                  <a:ext uri="{FF2B5EF4-FFF2-40B4-BE49-F238E27FC236}">
                    <a16:creationId xmlns:a16="http://schemas.microsoft.com/office/drawing/2014/main" id="{A1B3CC82-B6D5-435A-A5E5-6E8143DCAC3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3639537"/>
                  </p:ext>
                </p:extLst>
              </p:nvPr>
            </p:nvGraphicFramePr>
            <p:xfrm>
              <a:off x="1220925" y="930303"/>
              <a:ext cx="10157391" cy="558976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Lucidchart">
                <a:extLst>
                  <a:ext uri="{FF2B5EF4-FFF2-40B4-BE49-F238E27FC236}">
                    <a16:creationId xmlns:a16="http://schemas.microsoft.com/office/drawing/2014/main" id="{A1B3CC82-B6D5-435A-A5E5-6E8143DCAC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0925" y="930303"/>
                <a:ext cx="10157391" cy="55897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114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7DCB5105-C2ED-4DEA-A950-19CD0B30CA9A}" frozen="1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a4155022-479e-4957-b5c7-6ad5f8047f50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56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Rockwell</vt:lpstr>
      <vt:lpstr>Tahoma</vt:lpstr>
      <vt:lpstr>Trebuchet MS</vt:lpstr>
      <vt:lpstr>Tw Cen MT</vt:lpstr>
      <vt:lpstr>Circuit</vt:lpstr>
      <vt:lpstr>Online examination SYSTEM</vt:lpstr>
      <vt:lpstr>Requirement Analysis</vt:lpstr>
      <vt:lpstr>Use case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cse326,use case diagram</cp:keywords>
  <cp:lastModifiedBy/>
  <cp:revision>1</cp:revision>
  <dcterms:created xsi:type="dcterms:W3CDTF">2018-11-26T18:49:49Z</dcterms:created>
  <dcterms:modified xsi:type="dcterms:W3CDTF">2018-11-26T18:58:48Z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