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webextensions/webextension1.xml" ContentType="application/vnd.ms-office.webextension+xml"/>
  <Override PartName="/ppt/webextensions/webextension2.xml" ContentType="application/vnd.ms-office.webextension+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1"/>
  </p:sldMasterIdLst>
  <p:sldIdLst>
    <p:sldId id="256" r:id="rId2"/>
    <p:sldId id="259" r:id="rId3"/>
    <p:sldId id="260" r:id="rId4"/>
    <p:sldId id="261" r:id="rId5"/>
    <p:sldId id="263" r:id="rId6"/>
    <p:sldId id="262" r:id="rId7"/>
    <p:sldId id="258"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6" d="100"/>
          <a:sy n="86" d="100"/>
        </p:scale>
        <p:origin x="47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28-Nov-18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28-Nov-18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28-Nov-18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28-Nov-18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28-Nov-18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28-Nov-18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28-Nov-18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28-Nov-18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28-Nov-18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28-Nov-18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28-Nov-18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28-Nov-18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28-Nov-18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28-Nov-18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28-Nov-18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28-Nov-18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28-Nov-18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28-Nov-18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Online examination SYSTEM</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Mohammed Latif Siddiq,1505069</a:t>
            </a:r>
          </a:p>
          <a:p>
            <a:pPr algn="ctr"/>
            <a:r>
              <a:rPr lang="en-US" sz="2400" dirty="0">
                <a:latin typeface="Tahoma" panose="020B0604030504040204" pitchFamily="34" charset="0"/>
                <a:ea typeface="Tahoma" panose="020B0604030504040204" pitchFamily="34" charset="0"/>
                <a:cs typeface="Tahoma" panose="020B0604030504040204" pitchFamily="34" charset="0"/>
              </a:rPr>
              <a:t>Nadia Anjum,1505085</a:t>
            </a:r>
          </a:p>
        </p:txBody>
      </p:sp>
    </p:spTree>
    <p:extLst>
      <p:ext uri="{BB962C8B-B14F-4D97-AF65-F5344CB8AC3E}">
        <p14:creationId xmlns:p14="http://schemas.microsoft.com/office/powerpoint/2010/main" val="181935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AC50B-53D0-49A7-B0C4-5C23DBE03FF7}"/>
              </a:ext>
            </a:extLst>
          </p:cNvPr>
          <p:cNvSpPr>
            <a:spLocks noGrp="1"/>
          </p:cNvSpPr>
          <p:nvPr>
            <p:ph type="title"/>
          </p:nvPr>
        </p:nvSpPr>
        <p:spPr/>
        <p:txBody>
          <a:bodyPr/>
          <a:lstStyle/>
          <a:p>
            <a:pPr algn="ctr"/>
            <a:r>
              <a:rPr lang="en-US" dirty="0"/>
              <a:t>OBJECTIVEs</a:t>
            </a:r>
          </a:p>
        </p:txBody>
      </p:sp>
      <p:sp>
        <p:nvSpPr>
          <p:cNvPr id="3" name="Content Placeholder 2">
            <a:extLst>
              <a:ext uri="{FF2B5EF4-FFF2-40B4-BE49-F238E27FC236}">
                <a16:creationId xmlns:a16="http://schemas.microsoft.com/office/drawing/2014/main" id="{D8F8090E-83EC-4F4D-8F4F-98C2C43A2C78}"/>
              </a:ext>
            </a:extLst>
          </p:cNvPr>
          <p:cNvSpPr>
            <a:spLocks noGrp="1"/>
          </p:cNvSpPr>
          <p:nvPr>
            <p:ph idx="1"/>
          </p:nvPr>
        </p:nvSpPr>
        <p:spPr>
          <a:xfrm>
            <a:off x="1141412" y="2249487"/>
            <a:ext cx="9905999" cy="3541714"/>
          </a:xfrm>
        </p:spPr>
        <p:txBody>
          <a:bodyPr/>
          <a:lstStyle/>
          <a:p>
            <a:r>
              <a:rPr lang="en-US" dirty="0"/>
              <a:t>Centralized Examination</a:t>
            </a:r>
          </a:p>
          <a:p>
            <a:r>
              <a:rPr lang="en-US" dirty="0"/>
              <a:t>A platform for practice, examination and discussion</a:t>
            </a:r>
          </a:p>
          <a:p>
            <a:r>
              <a:rPr lang="en-US" dirty="0"/>
              <a:t>A system for taking examination without any large physical space </a:t>
            </a:r>
          </a:p>
          <a:p>
            <a:r>
              <a:rPr lang="en-US" dirty="0"/>
              <a:t>Automatic ranking and result publishing</a:t>
            </a:r>
          </a:p>
          <a:p>
            <a:endParaRPr lang="en-US" dirty="0"/>
          </a:p>
        </p:txBody>
      </p:sp>
    </p:spTree>
    <p:extLst>
      <p:ext uri="{BB962C8B-B14F-4D97-AF65-F5344CB8AC3E}">
        <p14:creationId xmlns:p14="http://schemas.microsoft.com/office/powerpoint/2010/main" val="4079336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6A46D-0C89-4246-879B-27895B12532A}"/>
              </a:ext>
            </a:extLst>
          </p:cNvPr>
          <p:cNvSpPr>
            <a:spLocks noGrp="1"/>
          </p:cNvSpPr>
          <p:nvPr>
            <p:ph type="title"/>
          </p:nvPr>
        </p:nvSpPr>
        <p:spPr/>
        <p:txBody>
          <a:bodyPr/>
          <a:lstStyle/>
          <a:p>
            <a:pPr algn="ctr"/>
            <a:r>
              <a:rPr lang="en-US" dirty="0"/>
              <a:t>Description</a:t>
            </a:r>
          </a:p>
        </p:txBody>
      </p:sp>
      <p:sp>
        <p:nvSpPr>
          <p:cNvPr id="3" name="Content Placeholder 2">
            <a:extLst>
              <a:ext uri="{FF2B5EF4-FFF2-40B4-BE49-F238E27FC236}">
                <a16:creationId xmlns:a16="http://schemas.microsoft.com/office/drawing/2014/main" id="{A5968FAE-B69E-4AAD-9232-0B3996CD2A59}"/>
              </a:ext>
            </a:extLst>
          </p:cNvPr>
          <p:cNvSpPr>
            <a:spLocks noGrp="1"/>
          </p:cNvSpPr>
          <p:nvPr>
            <p:ph idx="1"/>
          </p:nvPr>
        </p:nvSpPr>
        <p:spPr/>
        <p:txBody>
          <a:bodyPr/>
          <a:lstStyle/>
          <a:p>
            <a:pPr marL="0" indent="0">
              <a:buNone/>
            </a:pPr>
            <a:r>
              <a:rPr lang="en-US" dirty="0"/>
              <a:t>Online examination system is a platform where anyone can participate in exams from anywhere. This software will ease the exam system as neither the teacher or the students must be present physically for attending the examination. This will save both time and cost. Moreover students will be highly benefitted from the discussions and this will make quality education available to everyone.</a:t>
            </a:r>
          </a:p>
        </p:txBody>
      </p:sp>
    </p:spTree>
    <p:extLst>
      <p:ext uri="{BB962C8B-B14F-4D97-AF65-F5344CB8AC3E}">
        <p14:creationId xmlns:p14="http://schemas.microsoft.com/office/powerpoint/2010/main" val="2649127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1763D-7367-4324-A733-6A9CDDF2C5C5}"/>
              </a:ext>
            </a:extLst>
          </p:cNvPr>
          <p:cNvSpPr>
            <a:spLocks noGrp="1"/>
          </p:cNvSpPr>
          <p:nvPr>
            <p:ph type="title"/>
          </p:nvPr>
        </p:nvSpPr>
        <p:spPr/>
        <p:txBody>
          <a:bodyPr/>
          <a:lstStyle/>
          <a:p>
            <a:pPr algn="ctr"/>
            <a:r>
              <a:rPr lang="en-US" dirty="0"/>
              <a:t>Short coming </a:t>
            </a:r>
          </a:p>
        </p:txBody>
      </p:sp>
      <p:sp>
        <p:nvSpPr>
          <p:cNvPr id="3" name="Content Placeholder 2">
            <a:extLst>
              <a:ext uri="{FF2B5EF4-FFF2-40B4-BE49-F238E27FC236}">
                <a16:creationId xmlns:a16="http://schemas.microsoft.com/office/drawing/2014/main" id="{CE72A872-0B29-49F8-89D0-01B6A4715B78}"/>
              </a:ext>
            </a:extLst>
          </p:cNvPr>
          <p:cNvSpPr>
            <a:spLocks noGrp="1"/>
          </p:cNvSpPr>
          <p:nvPr>
            <p:ph idx="1"/>
          </p:nvPr>
        </p:nvSpPr>
        <p:spPr/>
        <p:txBody>
          <a:bodyPr/>
          <a:lstStyle/>
          <a:p>
            <a:r>
              <a:rPr lang="en-US" dirty="0"/>
              <a:t>Cheating may occur</a:t>
            </a:r>
          </a:p>
          <a:p>
            <a:r>
              <a:rPr lang="en-US" dirty="0"/>
              <a:t>Setup wrong questions or no answer for the questions</a:t>
            </a:r>
          </a:p>
          <a:p>
            <a:r>
              <a:rPr lang="en-US" dirty="0"/>
              <a:t>Some solutions may be written type and have to check manually</a:t>
            </a:r>
          </a:p>
        </p:txBody>
      </p:sp>
    </p:spTree>
    <p:extLst>
      <p:ext uri="{BB962C8B-B14F-4D97-AF65-F5344CB8AC3E}">
        <p14:creationId xmlns:p14="http://schemas.microsoft.com/office/powerpoint/2010/main" val="3276455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96F5-10C3-462D-BA77-B00BBE32B7A8}"/>
              </a:ext>
            </a:extLst>
          </p:cNvPr>
          <p:cNvSpPr>
            <a:spLocks noGrp="1"/>
          </p:cNvSpPr>
          <p:nvPr>
            <p:ph type="title"/>
          </p:nvPr>
        </p:nvSpPr>
        <p:spPr>
          <a:xfrm>
            <a:off x="1141413" y="106532"/>
            <a:ext cx="9907586" cy="656948"/>
          </a:xfrm>
        </p:spPr>
        <p:txBody>
          <a:bodyPr/>
          <a:lstStyle/>
          <a:p>
            <a:r>
              <a:rPr lang="en-US" dirty="0"/>
              <a:t>Flow chart</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Content Placeholder 3" title="Lucidchart">
                <a:extLst>
                  <a:ext uri="{FF2B5EF4-FFF2-40B4-BE49-F238E27FC236}">
                    <a16:creationId xmlns:a16="http://schemas.microsoft.com/office/drawing/2014/main" id="{81314BEF-AEC6-462F-B25D-99829B1B6EE0}"/>
                  </a:ext>
                </a:extLst>
              </p:cNvPr>
              <p:cNvGraphicFramePr>
                <a:graphicFrameLocks noGrp="1"/>
              </p:cNvGraphicFramePr>
              <p:nvPr>
                <p:ph idx="1"/>
                <p:extLst>
                  <p:ext uri="{D42A27DB-BD31-4B8C-83A1-F6EECF244321}">
                    <p14:modId xmlns:p14="http://schemas.microsoft.com/office/powerpoint/2010/main" val="1615611337"/>
                  </p:ext>
                </p:extLst>
              </p:nvPr>
            </p:nvGraphicFramePr>
            <p:xfrm>
              <a:off x="1141413" y="870011"/>
              <a:ext cx="10195371" cy="545976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Content Placeholder 3" title="Lucidchart">
                <a:extLst>
                  <a:ext uri="{FF2B5EF4-FFF2-40B4-BE49-F238E27FC236}">
                    <a16:creationId xmlns:a16="http://schemas.microsoft.com/office/drawing/2014/main" id="{81314BEF-AEC6-462F-B25D-99829B1B6EE0}"/>
                  </a:ext>
                </a:extLst>
              </p:cNvPr>
              <p:cNvPicPr>
                <a:picLocks noGrp="1" noRot="1" noChangeAspect="1" noMove="1" noResize="1" noEditPoints="1" noAdjustHandles="1" noChangeArrowheads="1" noChangeShapeType="1"/>
              </p:cNvPicPr>
              <p:nvPr/>
            </p:nvPicPr>
            <p:blipFill>
              <a:blip r:embed="rId3"/>
              <a:stretch>
                <a:fillRect/>
              </a:stretch>
            </p:blipFill>
            <p:spPr>
              <a:xfrm>
                <a:off x="1141413" y="870011"/>
                <a:ext cx="10195371" cy="5459768"/>
              </a:xfrm>
              <a:prstGeom prst="rect">
                <a:avLst/>
              </a:prstGeom>
            </p:spPr>
          </p:pic>
        </mc:Fallback>
      </mc:AlternateContent>
    </p:spTree>
    <p:extLst>
      <p:ext uri="{BB962C8B-B14F-4D97-AF65-F5344CB8AC3E}">
        <p14:creationId xmlns:p14="http://schemas.microsoft.com/office/powerpoint/2010/main" val="227654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FD9B-CA65-4D5A-BD33-0FF83B8B0789}"/>
              </a:ext>
            </a:extLst>
          </p:cNvPr>
          <p:cNvSpPr>
            <a:spLocks noGrp="1"/>
          </p:cNvSpPr>
          <p:nvPr>
            <p:ph type="title"/>
          </p:nvPr>
        </p:nvSpPr>
        <p:spPr/>
        <p:txBody>
          <a:bodyPr/>
          <a:lstStyle/>
          <a:p>
            <a:pPr algn="ctr"/>
            <a:r>
              <a:rPr lang="en-US" dirty="0"/>
              <a:t>Requirement description</a:t>
            </a:r>
          </a:p>
        </p:txBody>
      </p:sp>
      <p:sp>
        <p:nvSpPr>
          <p:cNvPr id="3" name="Content Placeholder 2">
            <a:extLst>
              <a:ext uri="{FF2B5EF4-FFF2-40B4-BE49-F238E27FC236}">
                <a16:creationId xmlns:a16="http://schemas.microsoft.com/office/drawing/2014/main" id="{A6A8B692-94E8-4B9E-9F26-C52D3D1D3F8E}"/>
              </a:ext>
            </a:extLst>
          </p:cNvPr>
          <p:cNvSpPr>
            <a:spLocks noGrp="1"/>
          </p:cNvSpPr>
          <p:nvPr>
            <p:ph idx="1"/>
          </p:nvPr>
        </p:nvSpPr>
        <p:spPr/>
        <p:txBody>
          <a:bodyPr/>
          <a:lstStyle/>
          <a:p>
            <a:pPr>
              <a:buFont typeface="Wingdings" panose="05000000000000000000" pitchFamily="2" charset="2"/>
              <a:buChar char="ü"/>
            </a:pPr>
            <a:r>
              <a:rPr lang="en-US" dirty="0"/>
              <a:t>Signup and Log in system</a:t>
            </a:r>
          </a:p>
          <a:p>
            <a:pPr>
              <a:buFont typeface="Wingdings" panose="05000000000000000000" pitchFamily="2" charset="2"/>
              <a:buChar char="ü"/>
            </a:pPr>
            <a:r>
              <a:rPr lang="en-US" dirty="0"/>
              <a:t> Registration for examination</a:t>
            </a:r>
          </a:p>
          <a:p>
            <a:pPr>
              <a:buFont typeface="Wingdings" panose="05000000000000000000" pitchFamily="2" charset="2"/>
              <a:buChar char="ü"/>
            </a:pPr>
            <a:r>
              <a:rPr lang="en-US" dirty="0"/>
              <a:t>Discussion /blog posting</a:t>
            </a:r>
          </a:p>
          <a:p>
            <a:pPr>
              <a:buFont typeface="Wingdings" panose="05000000000000000000" pitchFamily="2" charset="2"/>
              <a:buChar char="ü"/>
            </a:pPr>
            <a:r>
              <a:rPr lang="en-US" dirty="0"/>
              <a:t>System for practice and paid examination</a:t>
            </a:r>
          </a:p>
          <a:p>
            <a:pPr>
              <a:buFont typeface="Wingdings" panose="05000000000000000000" pitchFamily="2" charset="2"/>
              <a:buChar char="ü"/>
            </a:pPr>
            <a:r>
              <a:rPr lang="en-US" dirty="0"/>
              <a:t>Result and rank list display</a:t>
            </a:r>
          </a:p>
          <a:p>
            <a:pPr>
              <a:buFont typeface="Wingdings" panose="05000000000000000000" pitchFamily="2" charset="2"/>
              <a:buChar char="ü"/>
            </a:pPr>
            <a:r>
              <a:rPr lang="en-US" dirty="0"/>
              <a:t>Question setup and verification</a:t>
            </a:r>
          </a:p>
          <a:p>
            <a:pPr>
              <a:buFont typeface="Wingdings" panose="05000000000000000000" pitchFamily="2" charset="2"/>
              <a:buChar char="ü"/>
            </a:pPr>
            <a:endParaRPr lang="en-US" dirty="0"/>
          </a:p>
          <a:p>
            <a:endParaRPr lang="en-US" dirty="0"/>
          </a:p>
        </p:txBody>
      </p:sp>
    </p:spTree>
    <p:extLst>
      <p:ext uri="{BB962C8B-B14F-4D97-AF65-F5344CB8AC3E}">
        <p14:creationId xmlns:p14="http://schemas.microsoft.com/office/powerpoint/2010/main" val="3059386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33744-5780-43BC-BB9E-78468F8B9275}"/>
              </a:ext>
            </a:extLst>
          </p:cNvPr>
          <p:cNvSpPr>
            <a:spLocks noGrp="1"/>
          </p:cNvSpPr>
          <p:nvPr>
            <p:ph type="title"/>
          </p:nvPr>
        </p:nvSpPr>
        <p:spPr>
          <a:xfrm>
            <a:off x="1220926" y="1"/>
            <a:ext cx="9905998" cy="763480"/>
          </a:xfrm>
        </p:spPr>
        <p:txBody>
          <a:bodyPr/>
          <a:lstStyle/>
          <a:p>
            <a:r>
              <a:rPr lang="en-US" dirty="0"/>
              <a:t>Use case DIAGRAM</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Content Placeholder 3" title="Lucidchart">
                <a:extLst>
                  <a:ext uri="{FF2B5EF4-FFF2-40B4-BE49-F238E27FC236}">
                    <a16:creationId xmlns:a16="http://schemas.microsoft.com/office/drawing/2014/main" id="{A1B3CC82-B6D5-435A-A5E5-6E8143DCAC3D}"/>
                  </a:ext>
                </a:extLst>
              </p:cNvPr>
              <p:cNvGraphicFramePr>
                <a:graphicFrameLocks noGrp="1"/>
              </p:cNvGraphicFramePr>
              <p:nvPr>
                <p:ph idx="1"/>
                <p:extLst>
                  <p:ext uri="{D42A27DB-BD31-4B8C-83A1-F6EECF244321}">
                    <p14:modId xmlns:p14="http://schemas.microsoft.com/office/powerpoint/2010/main" val="568925308"/>
                  </p:ext>
                </p:extLst>
              </p:nvPr>
            </p:nvGraphicFramePr>
            <p:xfrm>
              <a:off x="1220926" y="763480"/>
              <a:ext cx="10157391" cy="5930283"/>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Content Placeholder 3" title="Lucidchart">
                <a:extLst>
                  <a:ext uri="{FF2B5EF4-FFF2-40B4-BE49-F238E27FC236}">
                    <a16:creationId xmlns:a16="http://schemas.microsoft.com/office/drawing/2014/main" id="{A1B3CC82-B6D5-435A-A5E5-6E8143DCAC3D}"/>
                  </a:ext>
                </a:extLst>
              </p:cNvPr>
              <p:cNvPicPr>
                <a:picLocks noGrp="1" noRot="1" noChangeAspect="1" noMove="1" noResize="1" noEditPoints="1" noAdjustHandles="1" noChangeArrowheads="1" noChangeShapeType="1"/>
              </p:cNvPicPr>
              <p:nvPr/>
            </p:nvPicPr>
            <p:blipFill>
              <a:blip r:embed="rId3"/>
              <a:stretch>
                <a:fillRect/>
              </a:stretch>
            </p:blipFill>
            <p:spPr>
              <a:xfrm>
                <a:off x="1220926" y="763480"/>
                <a:ext cx="10157391" cy="5930283"/>
              </a:xfrm>
              <a:prstGeom prst="rect">
                <a:avLst/>
              </a:prstGeom>
            </p:spPr>
          </p:pic>
        </mc:Fallback>
      </mc:AlternateContent>
    </p:spTree>
    <p:extLst>
      <p:ext uri="{BB962C8B-B14F-4D97-AF65-F5344CB8AC3E}">
        <p14:creationId xmlns:p14="http://schemas.microsoft.com/office/powerpoint/2010/main" val="2374114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00EDF-539C-49C2-AE4A-BF805C16DB4B}"/>
              </a:ext>
            </a:extLst>
          </p:cNvPr>
          <p:cNvSpPr>
            <a:spLocks noGrp="1"/>
          </p:cNvSpPr>
          <p:nvPr>
            <p:ph type="title"/>
          </p:nvPr>
        </p:nvSpPr>
        <p:spPr>
          <a:xfrm>
            <a:off x="1141413" y="618518"/>
            <a:ext cx="9905998" cy="5418298"/>
          </a:xfrm>
        </p:spPr>
        <p:txBody>
          <a:bodyPr/>
          <a:lstStyle/>
          <a:p>
            <a:pPr algn="ctr"/>
            <a:r>
              <a:rPr lang="en-US" dirty="0"/>
              <a:t>Thank you</a:t>
            </a:r>
          </a:p>
        </p:txBody>
      </p:sp>
    </p:spTree>
    <p:extLst>
      <p:ext uri="{BB962C8B-B14F-4D97-AF65-F5344CB8AC3E}">
        <p14:creationId xmlns:p14="http://schemas.microsoft.com/office/powerpoint/2010/main" val="4926185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Problem - Solution.potx" id="{618825C9-7A5B-4FD0-8173-05FBE0DDE387}" vid="{0970E009-9DDA-4822-A7D1-BB4C8516F0AC}"/>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4.png"/></Relationships>
</file>

<file path=ppt/webextensions/webextension1.xml><?xml version="1.0" encoding="utf-8"?>
<we:webextension xmlns:we="http://schemas.microsoft.com/office/webextensions/webextension/2010/11" id="{8F2C52C0-97ED-4E5E-BB5F-96251CFEE818}" frozen="1">
  <we:reference id="wa104380117" version="1.0.0.0" store="en-US" storeType="OMEX"/>
  <we:alternateReferences>
    <we:reference id="wa104380117" version="1.0.0.0" store="wa104380117" storeType="OMEX"/>
  </we:alternateReferences>
  <we:properties>
    <we:property name="image_id" value="&quot;71c14b1a-3163-4733-b5d2-dd08d745d336&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7DCB5105-C2ED-4DEA-A950-19CD0B30CA9A}" frozen="1">
  <we:reference id="wa104380117" version="1.0.0.0" store="en-US" storeType="OMEX"/>
  <we:alternateReferences>
    <we:reference id="wa104380117" version="1.0.0.0" store="wa104380117" storeType="OMEX"/>
  </we:alternateReferences>
  <we:properties>
    <we:property name="image_id" value="&quot;a4155022-479e-4957-b5c7-6ad5f8047f50&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Problemsolution cycle </Template>
  <TotalTime>0</TotalTime>
  <Words>166</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Rockwell</vt:lpstr>
      <vt:lpstr>Tahoma</vt:lpstr>
      <vt:lpstr>Trebuchet MS</vt:lpstr>
      <vt:lpstr>Tw Cen MT</vt:lpstr>
      <vt:lpstr>Wingdings</vt:lpstr>
      <vt:lpstr>Circuit</vt:lpstr>
      <vt:lpstr>Online examination SYSTEM</vt:lpstr>
      <vt:lpstr>OBJECTIVEs</vt:lpstr>
      <vt:lpstr>Description</vt:lpstr>
      <vt:lpstr>Short coming </vt:lpstr>
      <vt:lpstr>Flow chart</vt:lpstr>
      <vt:lpstr>Requirement description</vt:lpstr>
      <vt:lpstr>Use case DIAGRAM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cse326,use case diagram</cp:keywords>
  <cp:lastModifiedBy/>
  <cp:revision>1</cp:revision>
  <dcterms:created xsi:type="dcterms:W3CDTF">2018-11-26T18:49:49Z</dcterms:created>
  <dcterms:modified xsi:type="dcterms:W3CDTF">2018-11-28T09:38:13Z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2018-08-20T22:55:44.5188046Z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