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3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4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9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45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3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5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9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9D43C4-BF29-4321-97B8-56359F0FBB6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BFAFF0-DC22-41C8-A69A-7E3B26ECAC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C77-A6E2-487D-BC95-24B47930F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ShasthoSheba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351B8-2B0F-4192-935E-BB98CA181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Online Based Doctor Patient Consultation System</a:t>
            </a:r>
          </a:p>
        </p:txBody>
      </p:sp>
    </p:spTree>
    <p:extLst>
      <p:ext uri="{BB962C8B-B14F-4D97-AF65-F5344CB8AC3E}">
        <p14:creationId xmlns:p14="http://schemas.microsoft.com/office/powerpoint/2010/main" val="6800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8D8A-0D4D-48FE-805B-962A01B9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B451-323F-4D13-BC78-68D8D334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Health Risk of the doctors and patients due to Covid-19 Corona Virus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Scarcity of doctors in rural areas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Enable rural people to get treatment from specialists without physically visiting them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 risk of the spread of the virus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need of the third party app for video calling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8CBD-0EC8-4187-BEDC-C84C3FDB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443E-E63B-4203-ADF7-C6DF2432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Doctors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General People</a:t>
            </a:r>
          </a:p>
        </p:txBody>
      </p:sp>
    </p:spTree>
    <p:extLst>
      <p:ext uri="{BB962C8B-B14F-4D97-AF65-F5344CB8AC3E}">
        <p14:creationId xmlns:p14="http://schemas.microsoft.com/office/powerpoint/2010/main" val="40217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0CC-8C56-4150-ACD6-38BDB1CE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B86-3CCB-4000-86A1-3BEDEE9E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Doctor Patient consultation via Video chatting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Doctor fee payment via Mobile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Prescription in the form of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Online based appointment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Choosing doctors using various types of filters(by name, by institutions, by specialities)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Rescheduling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Adjusting schedules and fees by doctors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Checking patients previous prescriptions by doctors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6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C537-ED2C-45F5-BEE0-5A37B4F9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7231-B6D2-46C9-A015-7FB6BD12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Emergency Ambulance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Online based Pharmacy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3D image inclusion for better diagnosis of the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Privacy Improvement of the patient’s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App based prescription system instead of writing the prescription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1D50B9-6DA8-42D8-A922-DBE5BD2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Any Question?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C144C-6EF1-47AE-A4B2-0A716F096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470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172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ShasthoSheba</vt:lpstr>
      <vt:lpstr>motivation</vt:lpstr>
      <vt:lpstr>Targeted Users</vt:lpstr>
      <vt:lpstr>Key Features</vt:lpstr>
      <vt:lpstr>Future Works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ShasthoSheba</dc:title>
  <dc:creator>Ahmed Nafis Fuad</dc:creator>
  <cp:lastModifiedBy>Latif siddiq sunny</cp:lastModifiedBy>
  <cp:revision>8</cp:revision>
  <dcterms:created xsi:type="dcterms:W3CDTF">2020-05-10T13:36:04Z</dcterms:created>
  <dcterms:modified xsi:type="dcterms:W3CDTF">2020-05-10T16:45:47Z</dcterms:modified>
</cp:coreProperties>
</file>