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6" r:id="rId5"/>
    <p:sldId id="266" r:id="rId6"/>
    <p:sldId id="270" r:id="rId7"/>
    <p:sldId id="267"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67463" autoAdjust="0"/>
  </p:normalViewPr>
  <p:slideViewPr>
    <p:cSldViewPr snapToGrid="0">
      <p:cViewPr varScale="1">
        <p:scale>
          <a:sx n="96" d="100"/>
          <a:sy n="96" d="100"/>
        </p:scale>
        <p:origin x="86" y="125"/>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26-Aug-19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26-Aug-19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2" y="5546370"/>
            <a:ext cx="3153752"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a:t>
            </a:r>
          </a:p>
          <a:p>
            <a:pPr algn="l"/>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1332</Words>
  <Application>Microsoft Office PowerPoint</Application>
  <PresentationFormat>Widescreen</PresentationFormat>
  <Paragraphs>79</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Franklin Gothic Book</vt:lpstr>
      <vt:lpstr>Segoe UI</vt:lpstr>
      <vt:lpstr>Office Theme</vt:lpstr>
      <vt:lpstr>SQL Vulnerability : Detection and Refactoring </vt:lpstr>
      <vt:lpstr>   Problem description  and objective   </vt:lpstr>
      <vt:lpstr>State of the art literature</vt:lpstr>
      <vt:lpstr>Methodology</vt:lpstr>
      <vt:lpstr>Work done so far</vt:lpstr>
      <vt:lpstr>Plan for remaining time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2019-08-25T19:11:19Z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