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54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B07D34-7CBA-4E16-B826-11D47D2897E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4361-9968-4A91-B7C3-4EBE8BA4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266092"/>
            <a:ext cx="10594731" cy="1638527"/>
          </a:xfrm>
        </p:spPr>
        <p:txBody>
          <a:bodyPr/>
          <a:lstStyle/>
          <a:p>
            <a:r>
              <a:rPr lang="hu-HU" dirty="0" err="1" smtClean="0"/>
              <a:t>Tennis</a:t>
            </a:r>
            <a:r>
              <a:rPr lang="hu-HU" dirty="0" smtClean="0"/>
              <a:t> Bet </a:t>
            </a:r>
            <a:r>
              <a:rPr lang="hu-HU" dirty="0" err="1" smtClean="0"/>
              <a:t>Application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Készítette: Lázár Szilárd</a:t>
            </a:r>
          </a:p>
          <a:p>
            <a:pPr algn="r"/>
            <a:r>
              <a:rPr lang="hu-HU" dirty="0" smtClean="0"/>
              <a:t>Irányító tanár: Szöllősi István</a:t>
            </a:r>
          </a:p>
        </p:txBody>
      </p:sp>
    </p:spTree>
    <p:extLst>
      <p:ext uri="{BB962C8B-B14F-4D97-AF65-F5344CB8AC3E}">
        <p14:creationId xmlns:p14="http://schemas.microsoft.com/office/powerpoint/2010/main" val="3968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42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bemutat</a:t>
            </a:r>
            <a:r>
              <a:rPr lang="hu-HU" dirty="0" smtClean="0"/>
              <a:t>ó szerkezete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556238"/>
            <a:ext cx="8946541" cy="4692161"/>
          </a:xfrm>
        </p:spPr>
        <p:txBody>
          <a:bodyPr/>
          <a:lstStyle/>
          <a:p>
            <a:r>
              <a:rPr lang="hu-HU" dirty="0" smtClean="0"/>
              <a:t>A projekt témája</a:t>
            </a:r>
          </a:p>
          <a:p>
            <a:r>
              <a:rPr lang="hu-HU" dirty="0" smtClean="0"/>
              <a:t>A projekt célja</a:t>
            </a:r>
          </a:p>
          <a:p>
            <a:r>
              <a:rPr lang="hu-HU" dirty="0" smtClean="0"/>
              <a:t>Felhasznált technológiák</a:t>
            </a:r>
          </a:p>
          <a:p>
            <a:r>
              <a:rPr lang="hu-HU" dirty="0" smtClean="0"/>
              <a:t>Mesterséges intelligencia </a:t>
            </a:r>
          </a:p>
          <a:p>
            <a:r>
              <a:rPr lang="hu-HU" dirty="0" smtClean="0"/>
              <a:t>Tanulási folyamat</a:t>
            </a:r>
          </a:p>
          <a:p>
            <a:r>
              <a:rPr lang="hu-HU" dirty="0" smtClean="0"/>
              <a:t>Tanulási részeredmények</a:t>
            </a:r>
            <a:endParaRPr lang="en-US" dirty="0"/>
          </a:p>
        </p:txBody>
      </p:sp>
      <p:pic>
        <p:nvPicPr>
          <p:cNvPr id="1026" name="Picture 2" descr="KÃ©ptalÃ¡lat a kÃ¶vetkezÅre: âbet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6" y="2667991"/>
            <a:ext cx="4346575" cy="334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042" y="1239715"/>
            <a:ext cx="8946541" cy="4067907"/>
          </a:xfrm>
        </p:spPr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Webalkalmazás</a:t>
            </a:r>
          </a:p>
          <a:p>
            <a:r>
              <a:rPr lang="hu-HU" dirty="0"/>
              <a:t>Férfi teniszmérkőzések </a:t>
            </a:r>
            <a:r>
              <a:rPr lang="hu-HU" dirty="0" smtClean="0"/>
              <a:t>eredményeinek a megtekintése</a:t>
            </a:r>
          </a:p>
          <a:p>
            <a:r>
              <a:rPr lang="hu-HU" dirty="0" smtClean="0"/>
              <a:t>Férfi teniszmérkőzések statisztikáinak a megtekintése</a:t>
            </a:r>
          </a:p>
          <a:p>
            <a:r>
              <a:rPr lang="hu-HU" dirty="0"/>
              <a:t>Férfi teniszmérkőzések eredményeinek </a:t>
            </a:r>
            <a:r>
              <a:rPr lang="hu-HU" dirty="0" err="1" smtClean="0"/>
              <a:t>megjósolása</a:t>
            </a:r>
            <a:endParaRPr lang="hu-HU" dirty="0"/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39" y="3349869"/>
            <a:ext cx="4928088" cy="32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hu-HU" dirty="0" smtClean="0"/>
              <a:t>tatisztikák megjelenítése</a:t>
            </a:r>
          </a:p>
          <a:p>
            <a:r>
              <a:rPr lang="hu-HU" dirty="0" smtClean="0"/>
              <a:t>A neurális háló beállítása</a:t>
            </a:r>
          </a:p>
          <a:p>
            <a:r>
              <a:rPr lang="hu-HU" dirty="0" smtClean="0"/>
              <a:t>Egy jó megközelítés/tipp létrehozása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4" y="3870829"/>
            <a:ext cx="9273320" cy="25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652954"/>
            <a:ext cx="8946541" cy="4595446"/>
          </a:xfrm>
        </p:spPr>
        <p:txBody>
          <a:bodyPr>
            <a:normAutofit/>
          </a:bodyPr>
          <a:lstStyle/>
          <a:p>
            <a:r>
              <a:rPr lang="hu-HU" dirty="0"/>
              <a:t>Kliens oldal</a:t>
            </a:r>
          </a:p>
          <a:p>
            <a:pPr lvl="1"/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Hook</a:t>
            </a:r>
            <a:endParaRPr lang="hu-HU" dirty="0"/>
          </a:p>
          <a:p>
            <a:pPr lvl="1"/>
            <a:r>
              <a:rPr lang="hu-HU" dirty="0" err="1"/>
              <a:t>React</a:t>
            </a:r>
            <a:r>
              <a:rPr lang="hu-HU" dirty="0"/>
              <a:t> Context</a:t>
            </a:r>
          </a:p>
          <a:p>
            <a:endParaRPr lang="hu-HU" dirty="0" smtClean="0"/>
          </a:p>
          <a:p>
            <a:r>
              <a:rPr lang="hu-HU" dirty="0" smtClean="0"/>
              <a:t>Java</a:t>
            </a:r>
            <a:endParaRPr lang="hu-HU" dirty="0"/>
          </a:p>
          <a:p>
            <a:pPr lvl="1"/>
            <a:r>
              <a:rPr lang="hu-HU" dirty="0" smtClean="0"/>
              <a:t>Spring</a:t>
            </a:r>
          </a:p>
          <a:p>
            <a:pPr lvl="1"/>
            <a:r>
              <a:rPr lang="hu-HU" dirty="0" err="1" smtClean="0"/>
              <a:t>Hibernate</a:t>
            </a:r>
            <a:endParaRPr lang="hu-HU" dirty="0"/>
          </a:p>
          <a:p>
            <a:pPr lvl="1"/>
            <a:r>
              <a:rPr lang="hu-HU" dirty="0" err="1" smtClean="0"/>
              <a:t>MySQL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 smtClean="0"/>
              <a:t>Python</a:t>
            </a:r>
          </a:p>
        </p:txBody>
      </p:sp>
      <p:sp>
        <p:nvSpPr>
          <p:cNvPr id="4" name="AutoShape 2" descr="KÃ©ptalÃ¡lat a kÃ¶vetkezÅre: âreact Hookâ"/>
          <p:cNvSpPr>
            <a:spLocks noChangeAspect="1" noChangeArrowheads="1"/>
          </p:cNvSpPr>
          <p:nvPr/>
        </p:nvSpPr>
        <p:spPr bwMode="auto">
          <a:xfrm>
            <a:off x="5424182" y="23085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Ã©ptalÃ¡lat a kÃ¶vetkezÅre: âspring java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32" y="3748744"/>
            <a:ext cx="3570402" cy="237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473" y="1190915"/>
            <a:ext cx="3580961" cy="255782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66" y="2534635"/>
            <a:ext cx="2533427" cy="24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hu-HU" dirty="0" smtClean="0"/>
              <a:t>Több mint 95.000 mérkőzés 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/>
              <a:t>Több mint </a:t>
            </a:r>
            <a:r>
              <a:rPr lang="hu-HU" dirty="0" smtClean="0"/>
              <a:t>33.000 </a:t>
            </a:r>
            <a:r>
              <a:rPr lang="hu-HU" dirty="0"/>
              <a:t>mérkőzés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felhasználva a </a:t>
            </a:r>
            <a:r>
              <a:rPr lang="hu-HU" dirty="0" err="1" smtClean="0"/>
              <a:t>traininghez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90 statisztikai adat </a:t>
            </a:r>
            <a:br>
              <a:rPr lang="hu-HU" dirty="0" smtClean="0"/>
            </a:br>
            <a:r>
              <a:rPr lang="hu-HU" dirty="0" smtClean="0"/>
              <a:t>mérkőzésenként</a:t>
            </a:r>
            <a:endParaRPr lang="hu-HU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6690100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KÃ©ptalÃ¡lat a kÃ¶vetkezÅre: âkÃ¶szÃ¶nÃ¶m a figyelmet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87</Words>
  <Application>Microsoft Office PowerPoint</Application>
  <PresentationFormat>Szélesvásznú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Tennis Bet Application</vt:lpstr>
      <vt:lpstr>A bemutató szerkezete</vt:lpstr>
      <vt:lpstr>Téma</vt:lpstr>
      <vt:lpstr>Cél</vt:lpstr>
      <vt:lpstr>Felhasznált technológiák</vt:lpstr>
      <vt:lpstr>Neurális háló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Bet Application</dc:title>
  <dc:creator>Lázár Szilárd</dc:creator>
  <cp:lastModifiedBy>Lázár Szilárd</cp:lastModifiedBy>
  <cp:revision>21</cp:revision>
  <dcterms:created xsi:type="dcterms:W3CDTF">2019-08-15T15:47:02Z</dcterms:created>
  <dcterms:modified xsi:type="dcterms:W3CDTF">2019-08-19T18:56:58Z</dcterms:modified>
</cp:coreProperties>
</file>