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1dcc0c9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1dcc0c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1dcc0c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1dcc0c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1dcc0c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1dcc0c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1dcc0c9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1dcc0c9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1dcc0c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1dcc0c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1dcc0c9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1dcc0c9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1dcc0c9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1dcc0c9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1dcc0c9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1dcc0c9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1dcc0c9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1dcc0c9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1dcc0c9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1dcc0c9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1dcc0c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1dcc0c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f1dcc0c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f1dcc0c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1dcc0c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1dcc0c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1dcc0c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1dcc0c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1dcc0c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1dcc0c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1dcc0c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1dcc0c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1dcc0c9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1dcc0c9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1dcc0c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1dcc0c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4800"/>
              <a:t>Reinforcement learning za upravljanje 2D vozilom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Raspoznavanje uzoraka i strojno učenje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Luka Šimić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50" y="3521175"/>
            <a:ext cx="33337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Implementacija - Okolina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851" y="1152475"/>
            <a:ext cx="344629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Implementacija - Okolina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Opažanja (engl. Observation) - vektor od 7 vrijednosti, normaliziran u [-1, 1]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X, Y koordinate cilja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X, Y koordinate vozila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X, Y vektor kretanja vozila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Kut između cilja i vektora kretanja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Akcije - Diskretne ackije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0 - vozilo ne skreće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1 - vozilo skreće lijevo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2 - vozilo skreće desno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Implementacija - Funkcija nagrade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946025" y="1152475"/>
            <a:ext cx="588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za svaki korak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kada vozilo dođe do cilja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ako vozilo izađe izvan definiranih granica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na posljednjem koraku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ako se vozilo stvori unutar cilja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75" y="1251525"/>
            <a:ext cx="2084350" cy="4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25" y="1772225"/>
            <a:ext cx="26193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2125" y="2295675"/>
            <a:ext cx="7239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725" y="2867425"/>
            <a:ext cx="2641225" cy="44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7950" y="3505995"/>
            <a:ext cx="5143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Treniranje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Koristeći TF-Agents biblioteku,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TF-Agents - pruža implementaciju uobičajenih algoritama za machine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Koristi se mreža sa 2 Fully Connected sloja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Svaki sloj sadrži 32 neurona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Treniranje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193800"/>
            <a:ext cx="58483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Rezultati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017725"/>
            <a:ext cx="42481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Rezultati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88" y="1017725"/>
            <a:ext cx="41054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Zaključak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Prednosti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Tretiramo okolinu kao </a:t>
            </a:r>
            <a:r>
              <a:rPr i="1" lang="hr"/>
              <a:t>“Black Box”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Pronalazi rješenja do kojih nije moguće doći analitički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Nedostatci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Oblikovanje funkcije nagrade je teško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Rubni slučajevi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Pitanja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Hvala na pažnji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Pregled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Uvod u reinforcement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Implementacija okoline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Implementacija koristeći biblioteku tf-Agents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Pregled rezultata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Reinforcement learning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Agent dobiva opažanja (engl. Observation) iz okoline (engl. Environment)</a:t>
            </a:r>
            <a:br>
              <a:rPr lang="hr"/>
            </a:br>
            <a:r>
              <a:rPr lang="hr"/>
              <a:t>Na osnovu opažanja agent donosi odluku (engl. Action)</a:t>
            </a:r>
            <a:br>
              <a:rPr lang="hr"/>
            </a:br>
            <a:r>
              <a:rPr lang="hr"/>
              <a:t>Akcije agenta donose određenu nagradu (engl. Reward)</a:t>
            </a:r>
            <a:br>
              <a:rPr lang="hr"/>
            </a:br>
            <a:r>
              <a:rPr lang="hr"/>
              <a:t>Cilj je donositi odluke koje daju veću nagradu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00" y="2571750"/>
            <a:ext cx="7730025" cy="21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Agent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Najčešće se temelji na neuronskim mrežama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Neki od algoritama su: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Brute 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Value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Q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Monte Carlo metode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Okolina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Načelno, svaka okolina (model) sadrži step() metodu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step()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prima akciju koju agent poduzima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računa novo stanje okoline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provjerava uvjet završenosti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računa nagradu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kao rezultat vraća nagradu i opažanje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Funkcija nagrade (engl. Reward Function)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Računa nagradu ovisno o promjeni stanja okoline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Govori koliko je neka akcija dobra (ili loša)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Nagrada se može dodjeljivati na svakom koraku, ili kada je okolina u prihvatljivom stanju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Sparse reward setting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Situacija kada vraćamo nagradu u samo jednom (ili malom broju) koraka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Agent mora poduzeti velik broj ispravnih akcija kako bi došao do nagrade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Velika vjerojatnost da agent nikada ne dođe u prihvatljivo stanje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Rješenje jako sporo (ili nikada) konvergira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Implementacija - Okolina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262" y="1152475"/>
            <a:ext cx="343346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Implementacija - Okolina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987" y="1152475"/>
            <a:ext cx="34420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