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102FC-C597-4B8D-A1E6-387175150A17}" v="3" dt="2023-11-03T10:37:4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2" autoAdjust="0"/>
    <p:restoredTop sz="77214" autoAdjust="0"/>
  </p:normalViewPr>
  <p:slideViewPr>
    <p:cSldViewPr snapToGrid="0">
      <p:cViewPr varScale="1">
        <p:scale>
          <a:sx n="63" d="100"/>
          <a:sy n="63" d="100"/>
        </p:scale>
        <p:origin x="15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세인" userId="426b15ba-ad05-4ed4-a52a-f30820ca52ed" providerId="ADAL" clId="{0F8102FC-C597-4B8D-A1E6-387175150A17}"/>
    <pc:docChg chg="undo custSel addSld delSld modSld sldOrd">
      <pc:chgData name="이세인" userId="426b15ba-ad05-4ed4-a52a-f30820ca52ed" providerId="ADAL" clId="{0F8102FC-C597-4B8D-A1E6-387175150A17}" dt="2023-11-06T07:49:57.740" v="4566" actId="20577"/>
      <pc:docMkLst>
        <pc:docMk/>
      </pc:docMkLst>
      <pc:sldChg chg="modSp mod">
        <pc:chgData name="이세인" userId="426b15ba-ad05-4ed4-a52a-f30820ca52ed" providerId="ADAL" clId="{0F8102FC-C597-4B8D-A1E6-387175150A17}" dt="2023-11-04T05:37:16.155" v="4001" actId="403"/>
        <pc:sldMkLst>
          <pc:docMk/>
          <pc:sldMk cId="3927493656" sldId="256"/>
        </pc:sldMkLst>
        <pc:spChg chg="mod">
          <ac:chgData name="이세인" userId="426b15ba-ad05-4ed4-a52a-f30820ca52ed" providerId="ADAL" clId="{0F8102FC-C597-4B8D-A1E6-387175150A17}" dt="2023-11-04T05:37:16.155" v="4001" actId="403"/>
          <ac:spMkLst>
            <pc:docMk/>
            <pc:sldMk cId="3927493656" sldId="256"/>
            <ac:spMk id="2" creationId="{31D61B19-389C-8DB5-107A-D5291D4CAF71}"/>
          </ac:spMkLst>
        </pc:spChg>
      </pc:sldChg>
      <pc:sldChg chg="modSp new mod">
        <pc:chgData name="이세인" userId="426b15ba-ad05-4ed4-a52a-f30820ca52ed" providerId="ADAL" clId="{0F8102FC-C597-4B8D-A1E6-387175150A17}" dt="2023-11-03T11:40:30.282" v="3963" actId="20577"/>
        <pc:sldMkLst>
          <pc:docMk/>
          <pc:sldMk cId="1595305270" sldId="257"/>
        </pc:sldMkLst>
        <pc:spChg chg="mod">
          <ac:chgData name="이세인" userId="426b15ba-ad05-4ed4-a52a-f30820ca52ed" providerId="ADAL" clId="{0F8102FC-C597-4B8D-A1E6-387175150A17}" dt="2023-11-03T11:35:05.496" v="3205" actId="20577"/>
          <ac:spMkLst>
            <pc:docMk/>
            <pc:sldMk cId="1595305270" sldId="257"/>
            <ac:spMk id="2" creationId="{C57F3092-DC22-4D69-EF90-DF1FFC467B73}"/>
          </ac:spMkLst>
        </pc:spChg>
        <pc:spChg chg="mod">
          <ac:chgData name="이세인" userId="426b15ba-ad05-4ed4-a52a-f30820ca52ed" providerId="ADAL" clId="{0F8102FC-C597-4B8D-A1E6-387175150A17}" dt="2023-11-03T11:40:30.282" v="3963" actId="20577"/>
          <ac:spMkLst>
            <pc:docMk/>
            <pc:sldMk cId="1595305270" sldId="257"/>
            <ac:spMk id="3" creationId="{7FA4089E-4BEE-9F2F-A783-B38F32EED46B}"/>
          </ac:spMkLst>
        </pc:spChg>
      </pc:sldChg>
      <pc:sldChg chg="modSp del mod ord">
        <pc:chgData name="이세인" userId="426b15ba-ad05-4ed4-a52a-f30820ca52ed" providerId="ADAL" clId="{0F8102FC-C597-4B8D-A1E6-387175150A17}" dt="2023-11-03T11:34:28.394" v="3134" actId="47"/>
        <pc:sldMkLst>
          <pc:docMk/>
          <pc:sldMk cId="3756475090" sldId="257"/>
        </pc:sldMkLst>
        <pc:spChg chg="mod">
          <ac:chgData name="이세인" userId="426b15ba-ad05-4ed4-a52a-f30820ca52ed" providerId="ADAL" clId="{0F8102FC-C597-4B8D-A1E6-387175150A17}" dt="2023-11-03T07:53:15.603" v="715" actId="20577"/>
          <ac:spMkLst>
            <pc:docMk/>
            <pc:sldMk cId="3756475090" sldId="257"/>
            <ac:spMk id="2" creationId="{27DBC08A-D1AB-0715-DA4D-9FE9FBFD18F5}"/>
          </ac:spMkLst>
        </pc:spChg>
        <pc:spChg chg="mod">
          <ac:chgData name="이세인" userId="426b15ba-ad05-4ed4-a52a-f30820ca52ed" providerId="ADAL" clId="{0F8102FC-C597-4B8D-A1E6-387175150A17}" dt="2023-11-03T10:37:48.978" v="3130"/>
          <ac:spMkLst>
            <pc:docMk/>
            <pc:sldMk cId="3756475090" sldId="257"/>
            <ac:spMk id="3" creationId="{89DE709F-1BB0-F6B6-E473-A3653621D9BE}"/>
          </ac:spMkLst>
        </pc:spChg>
      </pc:sldChg>
      <pc:sldChg chg="modSp new mod">
        <pc:chgData name="이세인" userId="426b15ba-ad05-4ed4-a52a-f30820ca52ed" providerId="ADAL" clId="{0F8102FC-C597-4B8D-A1E6-387175150A17}" dt="2023-11-04T05:37:23.697" v="4011" actId="20577"/>
        <pc:sldMkLst>
          <pc:docMk/>
          <pc:sldMk cId="2503587788" sldId="258"/>
        </pc:sldMkLst>
        <pc:spChg chg="mod">
          <ac:chgData name="이세인" userId="426b15ba-ad05-4ed4-a52a-f30820ca52ed" providerId="ADAL" clId="{0F8102FC-C597-4B8D-A1E6-387175150A17}" dt="2023-11-04T05:37:10.319" v="3986" actId="20577"/>
          <ac:spMkLst>
            <pc:docMk/>
            <pc:sldMk cId="2503587788" sldId="258"/>
            <ac:spMk id="2" creationId="{4353B400-C969-1A80-261C-F147FC5C5AA9}"/>
          </ac:spMkLst>
        </pc:spChg>
        <pc:spChg chg="mod">
          <ac:chgData name="이세인" userId="426b15ba-ad05-4ed4-a52a-f30820ca52ed" providerId="ADAL" clId="{0F8102FC-C597-4B8D-A1E6-387175150A17}" dt="2023-11-04T05:37:23.697" v="4011" actId="20577"/>
          <ac:spMkLst>
            <pc:docMk/>
            <pc:sldMk cId="2503587788" sldId="258"/>
            <ac:spMk id="3" creationId="{31CF9E4A-EF39-6978-2662-0A53660BC3A3}"/>
          </ac:spMkLst>
        </pc:spChg>
      </pc:sldChg>
      <pc:sldChg chg="modSp new del mod ord">
        <pc:chgData name="이세인" userId="426b15ba-ad05-4ed4-a52a-f30820ca52ed" providerId="ADAL" clId="{0F8102FC-C597-4B8D-A1E6-387175150A17}" dt="2023-11-03T11:34:28.394" v="3134" actId="47"/>
        <pc:sldMkLst>
          <pc:docMk/>
          <pc:sldMk cId="4053818297" sldId="258"/>
        </pc:sldMkLst>
        <pc:spChg chg="mod">
          <ac:chgData name="이세인" userId="426b15ba-ad05-4ed4-a52a-f30820ca52ed" providerId="ADAL" clId="{0F8102FC-C597-4B8D-A1E6-387175150A17}" dt="2023-11-03T07:49:42.304" v="153" actId="20577"/>
          <ac:spMkLst>
            <pc:docMk/>
            <pc:sldMk cId="4053818297" sldId="258"/>
            <ac:spMk id="2" creationId="{0AE39C1B-6D00-D261-1727-6CDFE498F49A}"/>
          </ac:spMkLst>
        </pc:spChg>
        <pc:spChg chg="mod">
          <ac:chgData name="이세인" userId="426b15ba-ad05-4ed4-a52a-f30820ca52ed" providerId="ADAL" clId="{0F8102FC-C597-4B8D-A1E6-387175150A17}" dt="2023-11-03T07:51:55.456" v="444" actId="20577"/>
          <ac:spMkLst>
            <pc:docMk/>
            <pc:sldMk cId="4053818297" sldId="258"/>
            <ac:spMk id="3" creationId="{FDCAC6C5-0649-991F-2129-FA52180DE746}"/>
          </ac:spMkLst>
        </pc:spChg>
      </pc:sldChg>
      <pc:sldChg chg="modSp new mod">
        <pc:chgData name="이세인" userId="426b15ba-ad05-4ed4-a52a-f30820ca52ed" providerId="ADAL" clId="{0F8102FC-C597-4B8D-A1E6-387175150A17}" dt="2023-11-06T07:49:57.740" v="4566" actId="20577"/>
        <pc:sldMkLst>
          <pc:docMk/>
          <pc:sldMk cId="2151339371" sldId="259"/>
        </pc:sldMkLst>
        <pc:spChg chg="mod">
          <ac:chgData name="이세인" userId="426b15ba-ad05-4ed4-a52a-f30820ca52ed" providerId="ADAL" clId="{0F8102FC-C597-4B8D-A1E6-387175150A17}" dt="2023-11-04T06:00:51.602" v="4018" actId="20577"/>
          <ac:spMkLst>
            <pc:docMk/>
            <pc:sldMk cId="2151339371" sldId="259"/>
            <ac:spMk id="2" creationId="{14694FCB-E2FE-2FB0-E96F-7EB6F7CAB9AE}"/>
          </ac:spMkLst>
        </pc:spChg>
        <pc:spChg chg="mod">
          <ac:chgData name="이세인" userId="426b15ba-ad05-4ed4-a52a-f30820ca52ed" providerId="ADAL" clId="{0F8102FC-C597-4B8D-A1E6-387175150A17}" dt="2023-11-06T07:49:57.740" v="4566" actId="20577"/>
          <ac:spMkLst>
            <pc:docMk/>
            <pc:sldMk cId="2151339371" sldId="259"/>
            <ac:spMk id="3" creationId="{D073B3E0-DB2D-D077-7EF8-56566F80BAC9}"/>
          </ac:spMkLst>
        </pc:spChg>
      </pc:sldChg>
      <pc:sldChg chg="modSp new del mod">
        <pc:chgData name="이세인" userId="426b15ba-ad05-4ed4-a52a-f30820ca52ed" providerId="ADAL" clId="{0F8102FC-C597-4B8D-A1E6-387175150A17}" dt="2023-11-03T10:11:32.153" v="3114" actId="47"/>
        <pc:sldMkLst>
          <pc:docMk/>
          <pc:sldMk cId="3339063072" sldId="259"/>
        </pc:sldMkLst>
        <pc:spChg chg="mod">
          <ac:chgData name="이세인" userId="426b15ba-ad05-4ed4-a52a-f30820ca52ed" providerId="ADAL" clId="{0F8102FC-C597-4B8D-A1E6-387175150A17}" dt="2023-11-03T08:16:49.750" v="3043" actId="20577"/>
          <ac:spMkLst>
            <pc:docMk/>
            <pc:sldMk cId="3339063072" sldId="259"/>
            <ac:spMk id="2" creationId="{0EBD000E-49C8-E5DC-EE3F-77034B5AF488}"/>
          </ac:spMkLst>
        </pc:spChg>
        <pc:spChg chg="mod">
          <ac:chgData name="이세인" userId="426b15ba-ad05-4ed4-a52a-f30820ca52ed" providerId="ADAL" clId="{0F8102FC-C597-4B8D-A1E6-387175150A17}" dt="2023-11-03T07:52:38.169" v="670" actId="20577"/>
          <ac:spMkLst>
            <pc:docMk/>
            <pc:sldMk cId="3339063072" sldId="259"/>
            <ac:spMk id="3" creationId="{3775BA97-7B70-24C9-BF99-4F47A4B69E10}"/>
          </ac:spMkLst>
        </pc:spChg>
      </pc:sldChg>
      <pc:sldChg chg="modSp new del mod">
        <pc:chgData name="이세인" userId="426b15ba-ad05-4ed4-a52a-f30820ca52ed" providerId="ADAL" clId="{0F8102FC-C597-4B8D-A1E6-387175150A17}" dt="2023-11-03T10:11:28.818" v="3113" actId="47"/>
        <pc:sldMkLst>
          <pc:docMk/>
          <pc:sldMk cId="2817096481" sldId="260"/>
        </pc:sldMkLst>
        <pc:spChg chg="mod">
          <ac:chgData name="이세인" userId="426b15ba-ad05-4ed4-a52a-f30820ca52ed" providerId="ADAL" clId="{0F8102FC-C597-4B8D-A1E6-387175150A17}" dt="2023-11-03T08:01:06.709" v="964" actId="20577"/>
          <ac:spMkLst>
            <pc:docMk/>
            <pc:sldMk cId="2817096481" sldId="260"/>
            <ac:spMk id="2" creationId="{E9802B4C-4244-46CC-FBB2-ED106A8B1B27}"/>
          </ac:spMkLst>
        </pc:spChg>
        <pc:spChg chg="mod">
          <ac:chgData name="이세인" userId="426b15ba-ad05-4ed4-a52a-f30820ca52ed" providerId="ADAL" clId="{0F8102FC-C597-4B8D-A1E6-387175150A17}" dt="2023-11-03T09:08:36.865" v="3094" actId="20577"/>
          <ac:spMkLst>
            <pc:docMk/>
            <pc:sldMk cId="2817096481" sldId="260"/>
            <ac:spMk id="3" creationId="{20853919-7E5D-57B1-993F-C51E29550831}"/>
          </ac:spMkLst>
        </pc:spChg>
      </pc:sldChg>
      <pc:sldChg chg="modSp new del mod">
        <pc:chgData name="이세인" userId="426b15ba-ad05-4ed4-a52a-f30820ca52ed" providerId="ADAL" clId="{0F8102FC-C597-4B8D-A1E6-387175150A17}" dt="2023-11-03T07:59:31.678" v="914" actId="47"/>
        <pc:sldMkLst>
          <pc:docMk/>
          <pc:sldMk cId="2939043767" sldId="260"/>
        </pc:sldMkLst>
        <pc:spChg chg="mod">
          <ac:chgData name="이세인" userId="426b15ba-ad05-4ed4-a52a-f30820ca52ed" providerId="ADAL" clId="{0F8102FC-C597-4B8D-A1E6-387175150A17}" dt="2023-11-03T07:59:30.501" v="913" actId="20577"/>
          <ac:spMkLst>
            <pc:docMk/>
            <pc:sldMk cId="2939043767" sldId="260"/>
            <ac:spMk id="2" creationId="{AE18765E-40C8-712A-24EA-F7AD60ED3537}"/>
          </ac:spMkLst>
        </pc:spChg>
        <pc:spChg chg="mod">
          <ac:chgData name="이세인" userId="426b15ba-ad05-4ed4-a52a-f30820ca52ed" providerId="ADAL" clId="{0F8102FC-C597-4B8D-A1E6-387175150A17}" dt="2023-11-03T07:57:52.148" v="910" actId="20577"/>
          <ac:spMkLst>
            <pc:docMk/>
            <pc:sldMk cId="2939043767" sldId="260"/>
            <ac:spMk id="3" creationId="{205952F1-B54A-8FA3-FFDD-17AF04952314}"/>
          </ac:spMkLst>
        </pc:spChg>
      </pc:sldChg>
      <pc:sldChg chg="new del">
        <pc:chgData name="이세인" userId="426b15ba-ad05-4ed4-a52a-f30820ca52ed" providerId="ADAL" clId="{0F8102FC-C597-4B8D-A1E6-387175150A17}" dt="2023-11-03T08:03:25.652" v="1338" actId="47"/>
        <pc:sldMkLst>
          <pc:docMk/>
          <pc:sldMk cId="1996130349" sldId="261"/>
        </pc:sldMkLst>
      </pc:sldChg>
      <pc:sldChg chg="new del">
        <pc:chgData name="이세인" userId="426b15ba-ad05-4ed4-a52a-f30820ca52ed" providerId="ADAL" clId="{0F8102FC-C597-4B8D-A1E6-387175150A17}" dt="2023-11-03T07:59:28.480" v="912" actId="47"/>
        <pc:sldMkLst>
          <pc:docMk/>
          <pc:sldMk cId="3710106622" sldId="261"/>
        </pc:sldMkLst>
      </pc:sldChg>
      <pc:sldChg chg="modSp add del mod">
        <pc:chgData name="이세인" userId="426b15ba-ad05-4ed4-a52a-f30820ca52ed" providerId="ADAL" clId="{0F8102FC-C597-4B8D-A1E6-387175150A17}" dt="2023-11-03T09:07:56.984" v="3084" actId="47"/>
        <pc:sldMkLst>
          <pc:docMk/>
          <pc:sldMk cId="2652950251" sldId="262"/>
        </pc:sldMkLst>
        <pc:spChg chg="mod">
          <ac:chgData name="이세인" userId="426b15ba-ad05-4ed4-a52a-f30820ca52ed" providerId="ADAL" clId="{0F8102FC-C597-4B8D-A1E6-387175150A17}" dt="2023-11-03T09:07:22.241" v="3051" actId="21"/>
          <ac:spMkLst>
            <pc:docMk/>
            <pc:sldMk cId="2652950251" sldId="262"/>
            <ac:spMk id="3" creationId="{20853919-7E5D-57B1-993F-C51E29550831}"/>
          </ac:spMkLst>
        </pc:spChg>
      </pc:sldChg>
      <pc:sldChg chg="modSp new del mod">
        <pc:chgData name="이세인" userId="426b15ba-ad05-4ed4-a52a-f30820ca52ed" providerId="ADAL" clId="{0F8102FC-C597-4B8D-A1E6-387175150A17}" dt="2023-11-03T10:37:49.385" v="3131" actId="47"/>
        <pc:sldMkLst>
          <pc:docMk/>
          <pc:sldMk cId="95570724" sldId="263"/>
        </pc:sldMkLst>
        <pc:spChg chg="mod">
          <ac:chgData name="이세인" userId="426b15ba-ad05-4ed4-a52a-f30820ca52ed" providerId="ADAL" clId="{0F8102FC-C597-4B8D-A1E6-387175150A17}" dt="2023-11-03T08:06:31.899" v="1607" actId="20577"/>
          <ac:spMkLst>
            <pc:docMk/>
            <pc:sldMk cId="95570724" sldId="263"/>
            <ac:spMk id="2" creationId="{8BC607CE-943E-F8E6-912A-F6A6A2F9488C}"/>
          </ac:spMkLst>
        </pc:spChg>
        <pc:spChg chg="mod">
          <ac:chgData name="이세인" userId="426b15ba-ad05-4ed4-a52a-f30820ca52ed" providerId="ADAL" clId="{0F8102FC-C597-4B8D-A1E6-387175150A17}" dt="2023-11-03T10:11:38.267" v="3115" actId="6549"/>
          <ac:spMkLst>
            <pc:docMk/>
            <pc:sldMk cId="95570724" sldId="263"/>
            <ac:spMk id="3" creationId="{D2BD312D-7D9A-B3EA-5BFD-9A0EE5651F47}"/>
          </ac:spMkLst>
        </pc:spChg>
      </pc:sldChg>
      <pc:sldChg chg="modSp new del mod">
        <pc:chgData name="이세인" userId="426b15ba-ad05-4ed4-a52a-f30820ca52ed" providerId="ADAL" clId="{0F8102FC-C597-4B8D-A1E6-387175150A17}" dt="2023-11-03T11:34:28.394" v="3134" actId="47"/>
        <pc:sldMkLst>
          <pc:docMk/>
          <pc:sldMk cId="1296212926" sldId="264"/>
        </pc:sldMkLst>
        <pc:spChg chg="mod">
          <ac:chgData name="이세인" userId="426b15ba-ad05-4ed4-a52a-f30820ca52ed" providerId="ADAL" clId="{0F8102FC-C597-4B8D-A1E6-387175150A17}" dt="2023-11-03T08:08:15.877" v="1936" actId="20577"/>
          <ac:spMkLst>
            <pc:docMk/>
            <pc:sldMk cId="1296212926" sldId="264"/>
            <ac:spMk id="2" creationId="{733C37AA-18D3-5AE5-23CE-667F219BB92E}"/>
          </ac:spMkLst>
        </pc:spChg>
        <pc:spChg chg="mod">
          <ac:chgData name="이세인" userId="426b15ba-ad05-4ed4-a52a-f30820ca52ed" providerId="ADAL" clId="{0F8102FC-C597-4B8D-A1E6-387175150A17}" dt="2023-11-03T10:11:43.255" v="3118" actId="5793"/>
          <ac:spMkLst>
            <pc:docMk/>
            <pc:sldMk cId="1296212926" sldId="264"/>
            <ac:spMk id="3" creationId="{3C9F44F0-F1EE-5B6C-856D-AA688A943306}"/>
          </ac:spMkLst>
        </pc:spChg>
      </pc:sldChg>
      <pc:sldChg chg="modSp new del mod">
        <pc:chgData name="이세인" userId="426b15ba-ad05-4ed4-a52a-f30820ca52ed" providerId="ADAL" clId="{0F8102FC-C597-4B8D-A1E6-387175150A17}" dt="2023-11-03T11:34:28.394" v="3134" actId="47"/>
        <pc:sldMkLst>
          <pc:docMk/>
          <pc:sldMk cId="951972545" sldId="265"/>
        </pc:sldMkLst>
        <pc:spChg chg="mod">
          <ac:chgData name="이세인" userId="426b15ba-ad05-4ed4-a52a-f30820ca52ed" providerId="ADAL" clId="{0F8102FC-C597-4B8D-A1E6-387175150A17}" dt="2023-11-03T08:11:02.545" v="2246" actId="20577"/>
          <ac:spMkLst>
            <pc:docMk/>
            <pc:sldMk cId="951972545" sldId="265"/>
            <ac:spMk id="2" creationId="{27A0623A-3287-C852-B64E-7336CA3C5B5C}"/>
          </ac:spMkLst>
        </pc:spChg>
        <pc:spChg chg="mod">
          <ac:chgData name="이세인" userId="426b15ba-ad05-4ed4-a52a-f30820ca52ed" providerId="ADAL" clId="{0F8102FC-C597-4B8D-A1E6-387175150A17}" dt="2023-11-03T10:11:45.535" v="3119" actId="20577"/>
          <ac:spMkLst>
            <pc:docMk/>
            <pc:sldMk cId="951972545" sldId="265"/>
            <ac:spMk id="3" creationId="{625C908F-70E5-138C-5AE0-FE67102CAC3F}"/>
          </ac:spMkLst>
        </pc:spChg>
      </pc:sldChg>
      <pc:sldChg chg="modSp new del mod">
        <pc:chgData name="이세인" userId="426b15ba-ad05-4ed4-a52a-f30820ca52ed" providerId="ADAL" clId="{0F8102FC-C597-4B8D-A1E6-387175150A17}" dt="2023-11-03T11:34:28.394" v="3134" actId="47"/>
        <pc:sldMkLst>
          <pc:docMk/>
          <pc:sldMk cId="1567931342" sldId="266"/>
        </pc:sldMkLst>
        <pc:spChg chg="mod">
          <ac:chgData name="이세인" userId="426b15ba-ad05-4ed4-a52a-f30820ca52ed" providerId="ADAL" clId="{0F8102FC-C597-4B8D-A1E6-387175150A17}" dt="2023-11-03T08:12:30.100" v="2525" actId="20577"/>
          <ac:spMkLst>
            <pc:docMk/>
            <pc:sldMk cId="1567931342" sldId="266"/>
            <ac:spMk id="2" creationId="{DE1033B6-F624-679A-488A-1956F333B30A}"/>
          </ac:spMkLst>
        </pc:spChg>
        <pc:spChg chg="mod">
          <ac:chgData name="이세인" userId="426b15ba-ad05-4ed4-a52a-f30820ca52ed" providerId="ADAL" clId="{0F8102FC-C597-4B8D-A1E6-387175150A17}" dt="2023-11-03T10:11:52.872" v="3121" actId="20577"/>
          <ac:spMkLst>
            <pc:docMk/>
            <pc:sldMk cId="1567931342" sldId="266"/>
            <ac:spMk id="3" creationId="{9BDBA027-BDF2-52AA-B4FA-F1118A23337D}"/>
          </ac:spMkLst>
        </pc:spChg>
      </pc:sldChg>
      <pc:sldChg chg="modSp new del mod ord">
        <pc:chgData name="이세인" userId="426b15ba-ad05-4ed4-a52a-f30820ca52ed" providerId="ADAL" clId="{0F8102FC-C597-4B8D-A1E6-387175150A17}" dt="2023-11-03T11:34:28.394" v="3134" actId="47"/>
        <pc:sldMkLst>
          <pc:docMk/>
          <pc:sldMk cId="826364981" sldId="267"/>
        </pc:sldMkLst>
        <pc:spChg chg="mod">
          <ac:chgData name="이세인" userId="426b15ba-ad05-4ed4-a52a-f30820ca52ed" providerId="ADAL" clId="{0F8102FC-C597-4B8D-A1E6-387175150A17}" dt="2023-11-03T08:13:39.114" v="2662" actId="20577"/>
          <ac:spMkLst>
            <pc:docMk/>
            <pc:sldMk cId="826364981" sldId="267"/>
            <ac:spMk id="2" creationId="{64A8A12B-16ED-FC60-DF33-BE646F887D75}"/>
          </ac:spMkLst>
        </pc:spChg>
        <pc:spChg chg="mod">
          <ac:chgData name="이세인" userId="426b15ba-ad05-4ed4-a52a-f30820ca52ed" providerId="ADAL" clId="{0F8102FC-C597-4B8D-A1E6-387175150A17}" dt="2023-11-03T10:11:48.387" v="3120" actId="20577"/>
          <ac:spMkLst>
            <pc:docMk/>
            <pc:sldMk cId="826364981" sldId="267"/>
            <ac:spMk id="3" creationId="{37A64DC6-B253-9BF0-BE88-B448681591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30B2-B281-4DFC-9814-1641B9D8993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6D0D-59D3-41BB-B22F-072AACB72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96D0D-59D3-41BB-B22F-072AACB721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2E502-081A-B7F9-F96A-68794812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20E4D-9921-79E2-E6CF-741AA5E5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1539E-9F8A-536D-8147-E0F84EE4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00931-C66D-86E1-B0EB-390B1ADC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D373B-C813-2420-256C-F99F361B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8E85-DAB6-8B52-121C-0E735611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866BE-B590-D38E-B477-6372B8E0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1632F-FAD8-9157-DBF4-BC38B02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A9571-B27D-FDC8-68A0-65B29CCA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A9D8-0F71-FE74-EC1F-48B8874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22A78-9785-1E9C-1C79-F9432968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76F7F-44DB-B5A4-F798-71F94B5F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916E7-CF7B-3E39-BDB6-B88CFD24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1EC89-46F4-2698-C65A-1821DBA6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6D879-E359-2FA1-16A7-C0DCCE62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AE98C-BC70-7059-0933-25B5D5AC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ECBFA-C364-690E-6194-F5C2E036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5F705-B475-12E7-DE0D-AB161822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622E6-7FA2-C545-9B28-54055B71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54D70-982A-300A-C2BD-6452218D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8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5D892-A235-A74B-7A29-1CD22007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23CEA-23C3-3CC1-51F2-82381DC7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DE235-8AAA-8F42-65F5-5B2E3BCD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D3721-87C9-DB3B-94E6-337B5CA7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CAD5C-542A-B6B2-21E2-9C50229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1BF8A-93D5-24E2-D4DB-F8D6D17B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2BC21-D889-C5FF-6696-26B37E57A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B79E4-BAAA-6EF7-E6D8-2D3D6AA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00C03-0278-9B5F-DD19-AB1DC7A0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287EF-31B4-11AE-4697-9935ED98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E691-F0C6-2EED-318D-64F63C9D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EB50-43FC-1192-B77C-364535A9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95B2A-C3FE-C71A-43AD-CD107E55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36C1C-5B11-CAAC-7AB2-4735F45D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687634-CA55-91FF-B5DC-28C51238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FA147-B44B-0476-0945-510D84766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83A93-998E-4AB9-B23D-448BD71A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2AF688-B18B-1FB7-79CB-DE052F80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5681A-8448-3CA7-40B8-72190DBC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B4B2E-183B-7DC3-38ED-6B2622CB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02858-9740-E6D9-2CA6-B96F72E0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70085-00A6-79EC-FF8B-38937491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59669-8396-E4A5-0559-2A4D912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930B0-F768-04F9-BF94-9DF02C0D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8D2D-E649-3C5C-A2EA-694E6352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FD55F-2D51-414D-4303-1C3DD17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4C6FC-525F-710E-842A-7CA34829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F8D5A-28C5-1F14-E085-BBC6ADF6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FD9B2-6D57-A660-C8C3-3DFDF203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A3C9B-53BA-A7D2-9B56-C356C14E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A778E-9414-0ED8-7DA4-B4306598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62115-89BB-B296-A9D7-6CF9711D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1B7EF-8E92-F6BD-61EA-B264029C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09459-4CC2-77B9-43F0-8E1CFAA8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2A9FD-CDC9-65C6-7748-E889B0EB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155D0-9553-D9FB-5283-E6CE74B7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E1600-8AB7-985F-ED2D-97E1A963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390BF-96AB-FDAA-DE97-86E7DCC5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74F25-7F37-74FE-FEFA-2040990E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ADDBA-BE0B-D4A4-AD8B-84D836089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E2CF0-E0B1-9602-2A97-0EBFE8D22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E975-F30D-4BAD-A99B-8B9EE46CFCB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7F30A-3A2F-2F24-DA4E-2E6F5D6D7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639FD-2E05-375A-39C3-41589430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D244-0E73-4C29-BC29-06BC29555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61B19-389C-8DB5-107A-D5291D4C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차량용 통합 제어기 및</a:t>
            </a:r>
            <a:br>
              <a:rPr lang="en-US" altLang="ko-KR" sz="5400" dirty="0"/>
            </a:br>
            <a:r>
              <a:rPr lang="ko-KR" altLang="en-US" sz="5400" dirty="0"/>
              <a:t>대시보드 디스플레이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C055F-7C52-CEC7-1410-AF9055051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9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F3092-DC22-4D69-EF90-DF1FFC4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4089E-4BEE-9F2F-A783-B38F32EE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Lamp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 err="1"/>
              <a:t>방향지시등</a:t>
            </a:r>
            <a:r>
              <a:rPr lang="ko-KR" altLang="en-US" dirty="0"/>
              <a:t> 및 </a:t>
            </a:r>
            <a:r>
              <a:rPr lang="ko-KR" altLang="en-US" dirty="0" err="1"/>
              <a:t>후진등</a:t>
            </a:r>
            <a:r>
              <a:rPr lang="ko-KR" altLang="en-US" dirty="0"/>
              <a:t> </a:t>
            </a:r>
            <a:r>
              <a:rPr lang="en-US" altLang="ko-KR" dirty="0"/>
              <a:t>-- LED)</a:t>
            </a:r>
          </a:p>
          <a:p>
            <a:r>
              <a:rPr lang="en-US" altLang="ko-KR" dirty="0"/>
              <a:t>Throttle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/>
              <a:t>엔진 </a:t>
            </a:r>
            <a:r>
              <a:rPr lang="en-US" altLang="ko-KR" dirty="0"/>
              <a:t>-- DC </a:t>
            </a:r>
            <a:r>
              <a:rPr lang="ko-KR" altLang="en-US" dirty="0"/>
              <a:t>모터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Sensor </a:t>
            </a:r>
            <a:r>
              <a:rPr lang="ko-KR" altLang="en-US" dirty="0"/>
              <a:t>제어 </a:t>
            </a:r>
            <a:r>
              <a:rPr lang="en-US" altLang="ko-KR" dirty="0"/>
              <a:t>(</a:t>
            </a:r>
            <a:r>
              <a:rPr lang="ko-KR" altLang="en-US" dirty="0"/>
              <a:t>후방감지기 </a:t>
            </a:r>
            <a:r>
              <a:rPr lang="en-US" altLang="ko-KR" dirty="0"/>
              <a:t>-- </a:t>
            </a:r>
            <a:r>
              <a:rPr lang="en-US" altLang="ko-KR" dirty="0" err="1"/>
              <a:t>uwave</a:t>
            </a:r>
            <a:r>
              <a:rPr lang="en-US" altLang="ko-KR" dirty="0"/>
              <a:t> sensor </a:t>
            </a:r>
            <a:r>
              <a:rPr lang="ko-KR" altLang="en-US" dirty="0"/>
              <a:t>및 </a:t>
            </a:r>
            <a:r>
              <a:rPr lang="en-US" altLang="ko-KR" dirty="0"/>
              <a:t>buzzer)</a:t>
            </a:r>
          </a:p>
        </p:txBody>
      </p:sp>
    </p:spTree>
    <p:extLst>
      <p:ext uri="{BB962C8B-B14F-4D97-AF65-F5344CB8AC3E}">
        <p14:creationId xmlns:p14="http://schemas.microsoft.com/office/powerpoint/2010/main" val="15953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3B400-C969-1A80-261C-F147FC5C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9E4A-EF39-6978-2662-0A53660B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 사용하여 </a:t>
            </a:r>
            <a:r>
              <a:rPr lang="en-US" altLang="ko-KR" dirty="0"/>
              <a:t>PC</a:t>
            </a:r>
            <a:r>
              <a:rPr lang="ko-KR" altLang="en-US" dirty="0"/>
              <a:t>와 통신</a:t>
            </a:r>
            <a:endParaRPr lang="en-US" altLang="ko-KR" dirty="0"/>
          </a:p>
          <a:p>
            <a:r>
              <a:rPr lang="en-US" altLang="ko-KR" dirty="0" err="1"/>
              <a:t>Pyserial</a:t>
            </a:r>
            <a:r>
              <a:rPr lang="ko-KR" altLang="en-US" dirty="0"/>
              <a:t>로 </a:t>
            </a:r>
            <a:r>
              <a:rPr lang="en-US" altLang="ko-KR" dirty="0"/>
              <a:t>s32k</a:t>
            </a:r>
            <a:r>
              <a:rPr lang="ko-KR" altLang="en-US" dirty="0"/>
              <a:t>와 </a:t>
            </a:r>
            <a:r>
              <a:rPr lang="en-US" altLang="ko-KR" dirty="0"/>
              <a:t>serial </a:t>
            </a:r>
            <a:r>
              <a:rPr lang="ko-KR" altLang="en-US" dirty="0"/>
              <a:t>통신하여 데이터 주고받기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pyQt</a:t>
            </a:r>
            <a:r>
              <a:rPr lang="ko-KR" altLang="en-US" dirty="0"/>
              <a:t>로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5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4FCB-E2FE-2FB0-E96F-7EB6F7CA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3B3E0-DB2D-D077-7EF8-56566F80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바이트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 단위</a:t>
            </a:r>
            <a:endParaRPr lang="en-US" altLang="ko-KR" dirty="0"/>
          </a:p>
          <a:p>
            <a:r>
              <a:rPr lang="en-US" altLang="ko-KR" dirty="0"/>
              <a:t>Bit 0: parity</a:t>
            </a:r>
          </a:p>
          <a:p>
            <a:r>
              <a:rPr lang="en-US" altLang="ko-KR" dirty="0"/>
              <a:t>Bit 1-2: </a:t>
            </a:r>
            <a:r>
              <a:rPr lang="ko-KR" altLang="en-US" dirty="0" err="1"/>
              <a:t>방향지시등</a:t>
            </a:r>
            <a:endParaRPr lang="en-US" altLang="ko-KR" dirty="0"/>
          </a:p>
          <a:p>
            <a:r>
              <a:rPr lang="en-US" altLang="ko-KR" dirty="0"/>
              <a:t>Bit 3-4: </a:t>
            </a:r>
            <a:r>
              <a:rPr lang="ko-KR" altLang="en-US" dirty="0"/>
              <a:t>기어</a:t>
            </a:r>
            <a:endParaRPr lang="en-US" altLang="ko-KR" dirty="0"/>
          </a:p>
          <a:p>
            <a:r>
              <a:rPr lang="en-US" altLang="ko-KR" dirty="0"/>
              <a:t>Bit 5~14: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15:</a:t>
            </a:r>
            <a:r>
              <a:rPr lang="ko-KR" altLang="en-US" dirty="0"/>
              <a:t> </a:t>
            </a:r>
            <a:r>
              <a:rPr lang="en-US" altLang="ko-KR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1513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86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차량용 통합 제어기 및 대시보드 디스플레이 설계</vt:lpstr>
      <vt:lpstr>제어기</vt:lpstr>
      <vt:lpstr>대시보드</vt:lpstr>
      <vt:lpstr>UART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이세인</dc:creator>
  <cp:lastModifiedBy>이세인</cp:lastModifiedBy>
  <cp:revision>1</cp:revision>
  <dcterms:created xsi:type="dcterms:W3CDTF">2023-11-03T07:40:16Z</dcterms:created>
  <dcterms:modified xsi:type="dcterms:W3CDTF">2023-11-06T07:50:02Z</dcterms:modified>
</cp:coreProperties>
</file>