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handoutMasterIdLst>
    <p:handoutMasterId r:id="rId40"/>
  </p:handoutMasterIdLst>
  <p:sldIdLst>
    <p:sldId id="257" r:id="rId3"/>
    <p:sldId id="258" r:id="rId4"/>
    <p:sldId id="259" r:id="rId5"/>
    <p:sldId id="260" r:id="rId6"/>
    <p:sldId id="266" r:id="rId7"/>
    <p:sldId id="261" r:id="rId8"/>
    <p:sldId id="267" r:id="rId9"/>
    <p:sldId id="262" r:id="rId10"/>
    <p:sldId id="268" r:id="rId11"/>
    <p:sldId id="263" r:id="rId12"/>
    <p:sldId id="269" r:id="rId13"/>
    <p:sldId id="264" r:id="rId14"/>
    <p:sldId id="270" r:id="rId15"/>
    <p:sldId id="265" r:id="rId16"/>
    <p:sldId id="271" r:id="rId17"/>
    <p:sldId id="272" r:id="rId18"/>
    <p:sldId id="273" r:id="rId19"/>
    <p:sldId id="276" r:id="rId20"/>
    <p:sldId id="274" r:id="rId21"/>
    <p:sldId id="277" r:id="rId22"/>
    <p:sldId id="275"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0" Type="http://schemas.openxmlformats.org/officeDocument/2006/relationships/tags" Target="../tags/tag10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4" Type="http://schemas.openxmlformats.org/officeDocument/2006/relationships/tags" Target="../tags/tag114.xml"/><Relationship Id="rId13" Type="http://schemas.openxmlformats.org/officeDocument/2006/relationships/tags" Target="../tags/tag113.xml"/><Relationship Id="rId12" Type="http://schemas.openxmlformats.org/officeDocument/2006/relationships/tags" Target="../tags/tag11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0" Type="http://schemas.openxmlformats.org/officeDocument/2006/relationships/tags" Target="../tags/tag12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0" Type="http://schemas.openxmlformats.org/officeDocument/2006/relationships/tags" Target="../tags/tag13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3" Type="http://schemas.openxmlformats.org/officeDocument/2006/relationships/tags" Target="../tags/tag144.xml"/><Relationship Id="rId12" Type="http://schemas.openxmlformats.org/officeDocument/2006/relationships/tags" Target="../tags/tag143.xml"/><Relationship Id="rId11" Type="http://schemas.openxmlformats.org/officeDocument/2006/relationships/tags" Target="../tags/tag142.xml"/><Relationship Id="rId10" Type="http://schemas.openxmlformats.org/officeDocument/2006/relationships/tags" Target="../tags/tag141.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6.xml"/><Relationship Id="rId12" Type="http://schemas.openxmlformats.org/officeDocument/2006/relationships/tags" Target="../tags/tag155.xml"/><Relationship Id="rId11" Type="http://schemas.openxmlformats.org/officeDocument/2006/relationships/tags" Target="../tags/tag154.xml"/><Relationship Id="rId10" Type="http://schemas.openxmlformats.org/officeDocument/2006/relationships/tags" Target="../tags/tag153.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tags" Target="../tags/tag163.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76.xml"/><Relationship Id="rId8" Type="http://schemas.openxmlformats.org/officeDocument/2006/relationships/tags" Target="../tags/tag175.xml"/><Relationship Id="rId7" Type="http://schemas.openxmlformats.org/officeDocument/2006/relationships/tags" Target="../tags/tag174.xml"/><Relationship Id="rId6" Type="http://schemas.openxmlformats.org/officeDocument/2006/relationships/tags" Target="../tags/tag173.xml"/><Relationship Id="rId5" Type="http://schemas.openxmlformats.org/officeDocument/2006/relationships/tags" Target="../tags/tag172.xml"/><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4" Type="http://schemas.openxmlformats.org/officeDocument/2006/relationships/tags" Target="../tags/tag181.xml"/><Relationship Id="rId13" Type="http://schemas.openxmlformats.org/officeDocument/2006/relationships/tags" Target="../tags/tag180.xml"/><Relationship Id="rId12" Type="http://schemas.openxmlformats.org/officeDocument/2006/relationships/tags" Target="../tags/tag179.xml"/><Relationship Id="rId11" Type="http://schemas.openxmlformats.org/officeDocument/2006/relationships/tags" Target="../tags/tag178.xml"/><Relationship Id="rId10" Type="http://schemas.openxmlformats.org/officeDocument/2006/relationships/tags" Target="../tags/tag177.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tags" Target="../tags/tag188.xml"/><Relationship Id="rId7" Type="http://schemas.openxmlformats.org/officeDocument/2006/relationships/tags" Target="../tags/tag187.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5" Type="http://schemas.openxmlformats.org/officeDocument/2006/relationships/tags" Target="../tags/tag195.xml"/><Relationship Id="rId14" Type="http://schemas.openxmlformats.org/officeDocument/2006/relationships/tags" Target="../tags/tag194.xml"/><Relationship Id="rId13" Type="http://schemas.openxmlformats.org/officeDocument/2006/relationships/tags" Target="../tags/tag193.xml"/><Relationship Id="rId12" Type="http://schemas.openxmlformats.org/officeDocument/2006/relationships/tags" Target="../tags/tag192.xml"/><Relationship Id="rId11" Type="http://schemas.openxmlformats.org/officeDocument/2006/relationships/tags" Target="../tags/tag191.xml"/><Relationship Id="rId10" Type="http://schemas.openxmlformats.org/officeDocument/2006/relationships/tags" Target="../tags/tag190.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1" Type="http://schemas.openxmlformats.org/officeDocument/2006/relationships/tags" Target="../tags/tag92.xml"/><Relationship Id="rId10" Type="http://schemas.openxmlformats.org/officeDocument/2006/relationships/tags" Target="../tags/tag9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4" name="任意多边形: 形状 3"/>
          <p:cNvSpPr/>
          <p:nvPr>
            <p:custDataLst>
              <p:tags r:id="rId2"/>
            </p:custDataLst>
          </p:nvPr>
        </p:nvSpPr>
        <p:spPr>
          <a:xfrm>
            <a:off x="9324975" y="587375"/>
            <a:ext cx="2647950" cy="1809750"/>
          </a:xfrm>
          <a:custGeom>
            <a:avLst/>
            <a:gdLst>
              <a:gd name="connsiteX0" fmla="*/ 2644775 w 2647950"/>
              <a:gd name="connsiteY0" fmla="*/ 1806575 h 1809750"/>
              <a:gd name="connsiteX1" fmla="*/ 701675 w 2647950"/>
              <a:gd name="connsiteY1" fmla="*/ 1666875 h 1809750"/>
              <a:gd name="connsiteX2" fmla="*/ 3175 w 2647950"/>
              <a:gd name="connsiteY2" fmla="*/ 3175 h 1809750"/>
            </a:gdLst>
            <a:ahLst/>
            <a:cxnLst>
              <a:cxn ang="0">
                <a:pos x="connsiteX0" y="connsiteY0"/>
              </a:cxn>
              <a:cxn ang="0">
                <a:pos x="connsiteX1" y="connsiteY1"/>
              </a:cxn>
              <a:cxn ang="0">
                <a:pos x="connsiteX2" y="connsiteY2"/>
              </a:cxn>
            </a:cxnLst>
            <a:rect l="l" t="t" r="r" b="b"/>
            <a:pathLst>
              <a:path w="2647950" h="1809750">
                <a:moveTo>
                  <a:pt x="2644775" y="1806575"/>
                </a:moveTo>
                <a:lnTo>
                  <a:pt x="701675" y="166687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5" name="任意多边形: 形状 4"/>
          <p:cNvSpPr/>
          <p:nvPr>
            <p:custDataLst>
              <p:tags r:id="rId3"/>
            </p:custDataLst>
          </p:nvPr>
        </p:nvSpPr>
        <p:spPr>
          <a:xfrm>
            <a:off x="9686925" y="4530725"/>
            <a:ext cx="2082800" cy="2108200"/>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6" name="任意多边形: 形状 5"/>
          <p:cNvSpPr/>
          <p:nvPr>
            <p:custDataLst>
              <p:tags r:id="rId4"/>
            </p:custDataLst>
          </p:nvPr>
        </p:nvSpPr>
        <p:spPr>
          <a:xfrm>
            <a:off x="9197975" y="4321175"/>
            <a:ext cx="2997200" cy="2540000"/>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7" name="任意多边形: 形状 6"/>
          <p:cNvSpPr/>
          <p:nvPr>
            <p:custDataLst>
              <p:tags r:id="rId5"/>
            </p:custDataLst>
          </p:nvPr>
        </p:nvSpPr>
        <p:spPr>
          <a:xfrm>
            <a:off x="-3175" y="407670"/>
            <a:ext cx="1955800"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8" name="任意多边形: 形状 7"/>
          <p:cNvSpPr/>
          <p:nvPr>
            <p:custDataLst>
              <p:tags r:id="rId6"/>
            </p:custDataLst>
          </p:nvPr>
        </p:nvSpPr>
        <p:spPr>
          <a:xfrm>
            <a:off x="-3175" y="-3175"/>
            <a:ext cx="1816100"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9" name="任意多边形: 形状 8"/>
          <p:cNvSpPr/>
          <p:nvPr>
            <p:custDataLst>
              <p:tags r:id="rId7"/>
            </p:custDataLst>
          </p:nvPr>
        </p:nvSpPr>
        <p:spPr>
          <a:xfrm>
            <a:off x="7755890" y="4530725"/>
            <a:ext cx="1911350" cy="2330450"/>
          </a:xfrm>
          <a:custGeom>
            <a:avLst/>
            <a:gdLst>
              <a:gd name="connsiteX0" fmla="*/ 328295 w 1911350"/>
              <a:gd name="connsiteY0" fmla="*/ 2327275 h 2330450"/>
              <a:gd name="connsiteX1" fmla="*/ 1910715 w 1911350"/>
              <a:gd name="connsiteY1" fmla="*/ 2327275 h 2330450"/>
              <a:gd name="connsiteX2" fmla="*/ 334010 w 1911350"/>
              <a:gd name="connsiteY2" fmla="*/ 3175 h 2330450"/>
              <a:gd name="connsiteX3" fmla="*/ 3175 w 1911350"/>
              <a:gd name="connsiteY3" fmla="*/ 1880870 h 2330450"/>
              <a:gd name="connsiteX4" fmla="*/ 797560 w 1911350"/>
              <a:gd name="connsiteY4" fmla="*/ 1927225 h 2330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350" h="2330450">
                <a:moveTo>
                  <a:pt x="328295" y="2327275"/>
                </a:moveTo>
                <a:lnTo>
                  <a:pt x="1910715" y="2327275"/>
                </a:lnTo>
                <a:lnTo>
                  <a:pt x="334010" y="3175"/>
                </a:lnTo>
                <a:lnTo>
                  <a:pt x="3175" y="1880870"/>
                </a:lnTo>
                <a:lnTo>
                  <a:pt x="797560" y="192722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0" name="任意多边形: 形状 9"/>
          <p:cNvSpPr/>
          <p:nvPr>
            <p:custDataLst>
              <p:tags r:id="rId8"/>
            </p:custDataLst>
          </p:nvPr>
        </p:nvSpPr>
        <p:spPr>
          <a:xfrm>
            <a:off x="6412230" y="6334125"/>
            <a:ext cx="2139950" cy="527050"/>
          </a:xfrm>
          <a:custGeom>
            <a:avLst/>
            <a:gdLst>
              <a:gd name="connsiteX0" fmla="*/ 1346835 w 2139950"/>
              <a:gd name="connsiteY0" fmla="*/ 77470 h 527050"/>
              <a:gd name="connsiteX1" fmla="*/ 64770 w 2139950"/>
              <a:gd name="connsiteY1" fmla="*/ 3175 h 527050"/>
              <a:gd name="connsiteX2" fmla="*/ 3175 w 2139950"/>
              <a:gd name="connsiteY2" fmla="*/ 523875 h 527050"/>
              <a:gd name="connsiteX3" fmla="*/ 1268730 w 2139950"/>
              <a:gd name="connsiteY3" fmla="*/ 523875 h 527050"/>
              <a:gd name="connsiteX4" fmla="*/ 1671955 w 2139950"/>
              <a:gd name="connsiteY4" fmla="*/ 523875 h 527050"/>
              <a:gd name="connsiteX5" fmla="*/ 2141220 w 2139950"/>
              <a:gd name="connsiteY5" fmla="*/ 123825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950" h="527050">
                <a:moveTo>
                  <a:pt x="1346835" y="77470"/>
                </a:moveTo>
                <a:lnTo>
                  <a:pt x="64770" y="3175"/>
                </a:lnTo>
                <a:lnTo>
                  <a:pt x="3175" y="523875"/>
                </a:lnTo>
                <a:lnTo>
                  <a:pt x="1268730" y="523875"/>
                </a:lnTo>
                <a:lnTo>
                  <a:pt x="1671955" y="523875"/>
                </a:lnTo>
                <a:lnTo>
                  <a:pt x="2141220" y="12382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11" name="任意多边形: 形状 10"/>
          <p:cNvSpPr/>
          <p:nvPr>
            <p:custDataLst>
              <p:tags r:id="rId9"/>
            </p:custDataLst>
          </p:nvPr>
        </p:nvSpPr>
        <p:spPr>
          <a:xfrm>
            <a:off x="10302875" y="-3175"/>
            <a:ext cx="1892300" cy="2940050"/>
          </a:xfrm>
          <a:custGeom>
            <a:avLst/>
            <a:gdLst>
              <a:gd name="connsiteX0" fmla="*/ 910590 w 1892300"/>
              <a:gd name="connsiteY0" fmla="*/ 3175 h 2940050"/>
              <a:gd name="connsiteX1" fmla="*/ 519430 w 1892300"/>
              <a:gd name="connsiteY1" fmla="*/ 3175 h 2940050"/>
              <a:gd name="connsiteX2" fmla="*/ 3175 w 1892300"/>
              <a:gd name="connsiteY2" fmla="*/ 2936875 h 2940050"/>
              <a:gd name="connsiteX3" fmla="*/ 1889125 w 1892300"/>
              <a:gd name="connsiteY3" fmla="*/ 2212975 h 2940050"/>
              <a:gd name="connsiteX4" fmla="*/ 1889125 w 1892300"/>
              <a:gd name="connsiteY4" fmla="*/ 1445895 h 294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2940050">
                <a:moveTo>
                  <a:pt x="910590" y="3175"/>
                </a:moveTo>
                <a:lnTo>
                  <a:pt x="519430" y="3175"/>
                </a:lnTo>
                <a:lnTo>
                  <a:pt x="3175" y="2936875"/>
                </a:lnTo>
                <a:lnTo>
                  <a:pt x="1889125" y="2212975"/>
                </a:lnTo>
                <a:lnTo>
                  <a:pt x="1889125" y="144589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9801" name="副标题 2"/>
          <p:cNvSpPr>
            <a:spLocks noGrp="1"/>
          </p:cNvSpPr>
          <p:nvPr>
            <p:ph type="subTitle" idx="1" hasCustomPrompt="1"/>
            <p:custDataLst>
              <p:tags r:id="rId10"/>
            </p:custDataLst>
          </p:nvPr>
        </p:nvSpPr>
        <p:spPr>
          <a:xfrm>
            <a:off x="2299949" y="3475170"/>
            <a:ext cx="8002926" cy="916576"/>
          </a:xfrm>
        </p:spPr>
        <p:txBody>
          <a:bodyPr anchor="t">
            <a:normAutofit/>
          </a:bodyPr>
          <a:lstStyle>
            <a:lvl1pPr marL="0" indent="0" algn="l">
              <a:buNone/>
              <a:defRPr sz="1800" baseline="0">
                <a:solidFill>
                  <a:schemeClr val="tx1">
                    <a:lumMod val="85000"/>
                    <a:lumOff val="15000"/>
                  </a:schemeClr>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9802" name="标题 1"/>
          <p:cNvSpPr>
            <a:spLocks noGrp="1"/>
          </p:cNvSpPr>
          <p:nvPr>
            <p:ph type="ctrTitle" hasCustomPrompt="1"/>
            <p:custDataLst>
              <p:tags r:id="rId11"/>
            </p:custDataLst>
          </p:nvPr>
        </p:nvSpPr>
        <p:spPr>
          <a:xfrm>
            <a:off x="2299949" y="1859872"/>
            <a:ext cx="8002926" cy="1495696"/>
          </a:xfrm>
        </p:spPr>
        <p:txBody>
          <a:bodyPr anchor="b">
            <a:normAutofit/>
          </a:bodyPr>
          <a:lstStyle>
            <a:lvl1pPr algn="l">
              <a:defRPr sz="8000" baseline="0">
                <a:solidFill>
                  <a:schemeClr val="accent1"/>
                </a:solidFill>
                <a:latin typeface="Arial" panose="020B0604020202020204" pitchFamily="34" charset="0"/>
                <a:ea typeface="汉仪旗黑-85S" panose="00020600040101010101" pitchFamily="18" charset="-122"/>
              </a:defRPr>
            </a:lvl1pPr>
          </a:lstStyle>
          <a:p>
            <a:r>
              <a:rPr lang="zh-CN" altLang="en-US" dirty="0"/>
              <a:t>单击编辑标题</a:t>
            </a:r>
            <a:endParaRPr lang="zh-CN" altLang="en-US" dirty="0"/>
          </a:p>
        </p:txBody>
      </p:sp>
      <p:sp>
        <p:nvSpPr>
          <p:cNvPr id="12" name="文本占位符 13"/>
          <p:cNvSpPr>
            <a:spLocks noGrp="1"/>
          </p:cNvSpPr>
          <p:nvPr>
            <p:ph type="body" sz="quarter" idx="10" hasCustomPrompt="1"/>
            <p:custDataLst>
              <p:tags r:id="rId12"/>
            </p:custDataLst>
          </p:nvPr>
        </p:nvSpPr>
        <p:spPr>
          <a:xfrm>
            <a:off x="2299949" y="4559027"/>
            <a:ext cx="1800000" cy="450000"/>
          </a:xfrm>
        </p:spPr>
        <p:txBody>
          <a:bodyPr vert="horz" anchor="ctr">
            <a:normAutofit/>
          </a:bodyPr>
          <a:lstStyle>
            <a:lvl1pPr marL="0" indent="0" algn="l">
              <a:buNone/>
              <a:defRPr sz="1600" b="0" baseline="0">
                <a:solidFill>
                  <a:schemeClr val="tx1">
                    <a:lumMod val="85000"/>
                    <a:lumOff val="1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custDataLst>
              <p:tags r:id="rId13"/>
            </p:custDataLst>
          </p:nvPr>
        </p:nvSpPr>
        <p:spPr>
          <a:xfrm>
            <a:off x="2299949" y="5078879"/>
            <a:ext cx="1800000" cy="450000"/>
          </a:xfrm>
        </p:spPr>
        <p:txBody>
          <a:bodyPr vert="horz" anchor="ctr">
            <a:normAutofit/>
          </a:bodyPr>
          <a:lstStyle>
            <a:lvl1pPr marL="0" indent="0" algn="l">
              <a:buNone/>
              <a:defRPr sz="1600" b="0" baseline="0">
                <a:solidFill>
                  <a:schemeClr val="tx1">
                    <a:lumMod val="85000"/>
                    <a:lumOff val="1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 name="日期占位符 1"/>
          <p:cNvSpPr>
            <a:spLocks noGrp="1"/>
          </p:cNvSpPr>
          <p:nvPr>
            <p:ph type="dt" sz="half" idx="12"/>
            <p:custDataLst>
              <p:tags r:id="rId14"/>
            </p:custDataLst>
          </p:nvPr>
        </p:nvSpPr>
        <p:spPr/>
        <p:txBody>
          <a:bodyPr/>
          <a:lstStyle/>
          <a:p>
            <a:fld id="{760FBDFE-C587-4B4C-A407-44438C67B59E}" type="datetimeFigureOut">
              <a:rPr lang="zh-CN" altLang="en-US" smtClean="0"/>
            </a:fld>
            <a:endParaRPr lang="zh-CN" altLang="en-US" dirty="0"/>
          </a:p>
        </p:txBody>
      </p:sp>
      <p:sp>
        <p:nvSpPr>
          <p:cNvPr id="3" name="页脚占位符 2"/>
          <p:cNvSpPr>
            <a:spLocks noGrp="1"/>
          </p:cNvSpPr>
          <p:nvPr>
            <p:ph type="ftr" sz="quarter" idx="13"/>
            <p:custDataLst>
              <p:tags r:id="rId15"/>
            </p:custDataLst>
          </p:nvPr>
        </p:nvSpPr>
        <p:spPr/>
        <p:txBody>
          <a:bodyPr/>
          <a:lstStyle/>
          <a:p>
            <a:endParaRPr lang="zh-CN" altLang="en-US" dirty="0"/>
          </a:p>
        </p:txBody>
      </p:sp>
      <p:sp>
        <p:nvSpPr>
          <p:cNvPr id="15" name="灯片编号占位符 14"/>
          <p:cNvSpPr>
            <a:spLocks noGrp="1"/>
          </p:cNvSpPr>
          <p:nvPr>
            <p:ph type="sldNum" sz="quarter" idx="14"/>
            <p:custDataLst>
              <p:tags r:id="rId16"/>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69071" y="-240753"/>
            <a:ext cx="12270521" cy="7403643"/>
            <a:chOff x="69071" y="-240753"/>
            <a:chExt cx="12270521" cy="7403643"/>
          </a:xfrm>
        </p:grpSpPr>
        <p:sp>
          <p:nvSpPr>
            <p:cNvPr id="17" name="任意多边形: 形状 16"/>
            <p:cNvSpPr/>
            <p:nvPr userDrawn="1">
              <p:custDataLst>
                <p:tags r:id="rId3"/>
              </p:custDataLst>
            </p:nvPr>
          </p:nvSpPr>
          <p:spPr>
            <a:xfrm rot="12622615">
              <a:off x="69071" y="-240753"/>
              <a:ext cx="1380916" cy="1801005"/>
            </a:xfrm>
            <a:custGeom>
              <a:avLst/>
              <a:gdLst>
                <a:gd name="connsiteX0" fmla="*/ 1380916 w 1380916"/>
                <a:gd name="connsiteY0" fmla="*/ 1270279 h 1801005"/>
                <a:gd name="connsiteX1" fmla="*/ 475479 w 1380916"/>
                <a:gd name="connsiteY1" fmla="*/ 1801005 h 1801005"/>
                <a:gd name="connsiteX2" fmla="*/ 0 w 1380916"/>
                <a:gd name="connsiteY2" fmla="*/ 1801005 h 1801005"/>
                <a:gd name="connsiteX3" fmla="*/ 809771 w 1380916"/>
                <a:gd name="connsiteY3" fmla="*/ 0 h 1801005"/>
              </a:gdLst>
              <a:ahLst/>
              <a:cxnLst>
                <a:cxn ang="0">
                  <a:pos x="connsiteX0" y="connsiteY0"/>
                </a:cxn>
                <a:cxn ang="0">
                  <a:pos x="connsiteX1" y="connsiteY1"/>
                </a:cxn>
                <a:cxn ang="0">
                  <a:pos x="connsiteX2" y="connsiteY2"/>
                </a:cxn>
                <a:cxn ang="0">
                  <a:pos x="connsiteX3" y="connsiteY3"/>
                </a:cxn>
              </a:cxnLst>
              <a:rect l="l" t="t" r="r" b="b"/>
              <a:pathLst>
                <a:path w="1380916" h="1801005">
                  <a:moveTo>
                    <a:pt x="1380916" y="1270279"/>
                  </a:moveTo>
                  <a:lnTo>
                    <a:pt x="475479" y="1801005"/>
                  </a:lnTo>
                  <a:lnTo>
                    <a:pt x="0" y="1801005"/>
                  </a:lnTo>
                  <a:lnTo>
                    <a:pt x="809771"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等腰三角形 17"/>
            <p:cNvSpPr/>
            <p:nvPr userDrawn="1">
              <p:custDataLst>
                <p:tags r:id="rId4"/>
              </p:custDataLst>
            </p:nvPr>
          </p:nvSpPr>
          <p:spPr>
            <a:xfrm rot="7762903">
              <a:off x="50564" y="191256"/>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形状 18"/>
            <p:cNvSpPr/>
            <p:nvPr userDrawn="1">
              <p:custDataLst>
                <p:tags r:id="rId5"/>
              </p:custDataLst>
            </p:nvPr>
          </p:nvSpPr>
          <p:spPr>
            <a:xfrm rot="20327538">
              <a:off x="11258186" y="4922768"/>
              <a:ext cx="1079280" cy="1801005"/>
            </a:xfrm>
            <a:custGeom>
              <a:avLst/>
              <a:gdLst>
                <a:gd name="connsiteX0" fmla="*/ 809771 w 1079280"/>
                <a:gd name="connsiteY0" fmla="*/ 0 h 1801005"/>
                <a:gd name="connsiteX1" fmla="*/ 1079280 w 1079280"/>
                <a:gd name="connsiteY1" fmla="*/ 599414 h 1801005"/>
                <a:gd name="connsiteX2" fmla="*/ 613028 w 1079280"/>
                <a:gd name="connsiteY2" fmla="*/ 1801005 h 1801005"/>
                <a:gd name="connsiteX3" fmla="*/ 0 w 1079280"/>
                <a:gd name="connsiteY3" fmla="*/ 1801005 h 1801005"/>
              </a:gdLst>
              <a:ahLst/>
              <a:cxnLst>
                <a:cxn ang="0">
                  <a:pos x="connsiteX0" y="connsiteY0"/>
                </a:cxn>
                <a:cxn ang="0">
                  <a:pos x="connsiteX1" y="connsiteY1"/>
                </a:cxn>
                <a:cxn ang="0">
                  <a:pos x="connsiteX2" y="connsiteY2"/>
                </a:cxn>
                <a:cxn ang="0">
                  <a:pos x="connsiteX3" y="connsiteY3"/>
                </a:cxn>
              </a:cxnLst>
              <a:rect l="l" t="t" r="r" b="b"/>
              <a:pathLst>
                <a:path w="1079280" h="1801005">
                  <a:moveTo>
                    <a:pt x="809771" y="0"/>
                  </a:moveTo>
                  <a:lnTo>
                    <a:pt x="1079280" y="599414"/>
                  </a:lnTo>
                  <a:lnTo>
                    <a:pt x="613028" y="1801005"/>
                  </a:lnTo>
                  <a:lnTo>
                    <a:pt x="0" y="1801005"/>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任意多边形: 形状 19"/>
            <p:cNvSpPr/>
            <p:nvPr userDrawn="1">
              <p:custDataLst>
                <p:tags r:id="rId6"/>
              </p:custDataLst>
            </p:nvPr>
          </p:nvSpPr>
          <p:spPr>
            <a:xfrm rot="3843558">
              <a:off x="10687917" y="5511216"/>
              <a:ext cx="1456971" cy="1846378"/>
            </a:xfrm>
            <a:custGeom>
              <a:avLst/>
              <a:gdLst>
                <a:gd name="connsiteX0" fmla="*/ 607477 w 1456971"/>
                <a:gd name="connsiteY0" fmla="*/ 0 h 1846378"/>
                <a:gd name="connsiteX1" fmla="*/ 1456971 w 1456971"/>
                <a:gd name="connsiteY1" fmla="*/ 413238 h 1846378"/>
                <a:gd name="connsiteX2" fmla="*/ 759818 w 1456971"/>
                <a:gd name="connsiteY2" fmla="*/ 1846378 h 1846378"/>
                <a:gd name="connsiteX3" fmla="*/ 0 w 1456971"/>
                <a:gd name="connsiteY3" fmla="*/ 1846378 h 1846378"/>
              </a:gdLst>
              <a:ahLst/>
              <a:cxnLst>
                <a:cxn ang="0">
                  <a:pos x="connsiteX0" y="connsiteY0"/>
                </a:cxn>
                <a:cxn ang="0">
                  <a:pos x="connsiteX1" y="connsiteY1"/>
                </a:cxn>
                <a:cxn ang="0">
                  <a:pos x="connsiteX2" y="connsiteY2"/>
                </a:cxn>
                <a:cxn ang="0">
                  <a:pos x="connsiteX3" y="connsiteY3"/>
                </a:cxn>
              </a:cxnLst>
              <a:rect l="l" t="t" r="r" b="b"/>
              <a:pathLst>
                <a:path w="1456971" h="1846378">
                  <a:moveTo>
                    <a:pt x="607477" y="0"/>
                  </a:moveTo>
                  <a:lnTo>
                    <a:pt x="1456971" y="413238"/>
                  </a:lnTo>
                  <a:lnTo>
                    <a:pt x="759818" y="1846378"/>
                  </a:lnTo>
                  <a:lnTo>
                    <a:pt x="0" y="1846378"/>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0"/>
            </p:custDataLst>
          </p:nvPr>
        </p:nvSpPr>
        <p:spPr>
          <a:xfrm>
            <a:off x="669930" y="952508"/>
            <a:ext cx="10852237" cy="5388907"/>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3" name="任意多边形: 形状 2"/>
          <p:cNvSpPr/>
          <p:nvPr>
            <p:custDataLst>
              <p:tags r:id="rId2"/>
            </p:custDataLst>
          </p:nvPr>
        </p:nvSpPr>
        <p:spPr>
          <a:xfrm flipH="1">
            <a:off x="9749155" y="3810"/>
            <a:ext cx="1495425" cy="1818640"/>
          </a:xfrm>
          <a:custGeom>
            <a:avLst/>
            <a:gdLst>
              <a:gd name="connsiteX0" fmla="*/ 1498646 w 1495484"/>
              <a:gd name="connsiteY0" fmla="*/ 3162 h 1818661"/>
              <a:gd name="connsiteX1" fmla="*/ 91877 w 1495484"/>
              <a:gd name="connsiteY1" fmla="*/ 1523993 h 1818661"/>
              <a:gd name="connsiteX2" fmla="*/ 3162 w 1495484"/>
              <a:gd name="connsiteY2" fmla="*/ 1821823 h 1818661"/>
              <a:gd name="connsiteX3" fmla="*/ 1422605 w 1495484"/>
              <a:gd name="connsiteY3" fmla="*/ 1328820 h 1818661"/>
            </a:gdLst>
            <a:ahLst/>
            <a:cxnLst>
              <a:cxn ang="0">
                <a:pos x="connsiteX0" y="connsiteY0"/>
              </a:cxn>
              <a:cxn ang="0">
                <a:pos x="connsiteX1" y="connsiteY1"/>
              </a:cxn>
              <a:cxn ang="0">
                <a:pos x="connsiteX2" y="connsiteY2"/>
              </a:cxn>
              <a:cxn ang="0">
                <a:pos x="connsiteX3" y="connsiteY3"/>
              </a:cxn>
            </a:cxnLst>
            <a:rect l="l" t="t" r="r" b="b"/>
            <a:pathLst>
              <a:path w="1495484" h="1818661">
                <a:moveTo>
                  <a:pt x="1498646" y="3162"/>
                </a:moveTo>
                <a:lnTo>
                  <a:pt x="91877" y="1523993"/>
                </a:lnTo>
                <a:lnTo>
                  <a:pt x="3162" y="1821823"/>
                </a:lnTo>
                <a:lnTo>
                  <a:pt x="1422605" y="1328820"/>
                </a:lnTo>
                <a:close/>
              </a:path>
            </a:pathLst>
          </a:custGeom>
          <a:solidFill>
            <a:schemeClr val="accent1">
              <a:lumMod val="60000"/>
              <a:lumOff val="40000"/>
              <a:alpha val="40000"/>
            </a:schemeClr>
          </a:solidFill>
          <a:ln w="6337" cap="flat">
            <a:noFill/>
            <a:prstDash val="solid"/>
            <a:miter/>
          </a:ln>
        </p:spPr>
        <p:txBody>
          <a:bodyPr rtlCol="0" anchor="ctr"/>
          <a:lstStyle/>
          <a:p>
            <a:endParaRPr lang="zh-CN" altLang="en-US"/>
          </a:p>
        </p:txBody>
      </p:sp>
      <p:sp>
        <p:nvSpPr>
          <p:cNvPr id="4" name="任意多边形: 形状 3"/>
          <p:cNvSpPr/>
          <p:nvPr>
            <p:custDataLst>
              <p:tags r:id="rId3"/>
            </p:custDataLst>
          </p:nvPr>
        </p:nvSpPr>
        <p:spPr>
          <a:xfrm flipH="1">
            <a:off x="9749155" y="3810"/>
            <a:ext cx="2439670" cy="2648585"/>
          </a:xfrm>
          <a:custGeom>
            <a:avLst/>
            <a:gdLst>
              <a:gd name="connsiteX0" fmla="*/ 3162 w 2439667"/>
              <a:gd name="connsiteY0" fmla="*/ 3162 h 2648781"/>
              <a:gd name="connsiteX1" fmla="*/ 2442829 w 2439667"/>
              <a:gd name="connsiteY1" fmla="*/ 3162 h 2648781"/>
              <a:gd name="connsiteX2" fmla="*/ 3162 w 2439667"/>
              <a:gd name="connsiteY2" fmla="*/ 2651944 h 2648781"/>
            </a:gdLst>
            <a:ahLst/>
            <a:cxnLst>
              <a:cxn ang="0">
                <a:pos x="connsiteX0" y="connsiteY0"/>
              </a:cxn>
              <a:cxn ang="0">
                <a:pos x="connsiteX1" y="connsiteY1"/>
              </a:cxn>
              <a:cxn ang="0">
                <a:pos x="connsiteX2" y="connsiteY2"/>
              </a:cxn>
            </a:cxnLst>
            <a:rect l="l" t="t" r="r" b="b"/>
            <a:pathLst>
              <a:path w="2439667" h="2648781">
                <a:moveTo>
                  <a:pt x="3162" y="3162"/>
                </a:moveTo>
                <a:lnTo>
                  <a:pt x="2442829" y="3162"/>
                </a:lnTo>
                <a:lnTo>
                  <a:pt x="3162" y="2651944"/>
                </a:lnTo>
                <a:close/>
              </a:path>
            </a:pathLst>
          </a:custGeom>
          <a:solidFill>
            <a:schemeClr val="accent2">
              <a:alpha val="80000"/>
            </a:schemeClr>
          </a:solidFill>
          <a:ln w="6337" cap="flat">
            <a:noFill/>
            <a:prstDash val="solid"/>
            <a:miter/>
          </a:ln>
        </p:spPr>
        <p:txBody>
          <a:bodyPr rtlCol="0" anchor="ctr"/>
          <a:lstStyle/>
          <a:p>
            <a:endParaRPr lang="zh-CN" altLang="en-US"/>
          </a:p>
        </p:txBody>
      </p:sp>
      <p:sp>
        <p:nvSpPr>
          <p:cNvPr id="7" name="任意多边形: 形状 6"/>
          <p:cNvSpPr/>
          <p:nvPr>
            <p:custDataLst>
              <p:tags r:id="rId4"/>
            </p:custDataLst>
          </p:nvPr>
        </p:nvSpPr>
        <p:spPr>
          <a:xfrm flipH="1">
            <a:off x="218440" y="593090"/>
            <a:ext cx="2635885" cy="1799590"/>
          </a:xfrm>
          <a:custGeom>
            <a:avLst/>
            <a:gdLst>
              <a:gd name="connsiteX0" fmla="*/ 2639270 w 2636108"/>
              <a:gd name="connsiteY0" fmla="*/ 1802813 h 1799650"/>
              <a:gd name="connsiteX1" fmla="*/ 700210 w 2636108"/>
              <a:gd name="connsiteY1" fmla="*/ 1663403 h 1799650"/>
              <a:gd name="connsiteX2" fmla="*/ 3162 w 2636108"/>
              <a:gd name="connsiteY2" fmla="*/ 3162 h 1799650"/>
            </a:gdLst>
            <a:ahLst/>
            <a:cxnLst>
              <a:cxn ang="0">
                <a:pos x="connsiteX0" y="connsiteY0"/>
              </a:cxn>
              <a:cxn ang="0">
                <a:pos x="connsiteX1" y="connsiteY1"/>
              </a:cxn>
              <a:cxn ang="0">
                <a:pos x="connsiteX2" y="connsiteY2"/>
              </a:cxn>
            </a:cxnLst>
            <a:rect l="l" t="t" r="r" b="b"/>
            <a:pathLst>
              <a:path w="2636108" h="1799650">
                <a:moveTo>
                  <a:pt x="2639270" y="1802813"/>
                </a:moveTo>
                <a:lnTo>
                  <a:pt x="700210" y="1663403"/>
                </a:lnTo>
                <a:lnTo>
                  <a:pt x="3162" y="3162"/>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8" name="任意多边形: 形状 7"/>
          <p:cNvSpPr/>
          <p:nvPr>
            <p:custDataLst>
              <p:tags r:id="rId5"/>
            </p:custDataLst>
          </p:nvPr>
        </p:nvSpPr>
        <p:spPr>
          <a:xfrm flipH="1">
            <a:off x="421640" y="4540885"/>
            <a:ext cx="2072005" cy="2097405"/>
          </a:xfrm>
          <a:custGeom>
            <a:avLst/>
            <a:gdLst>
              <a:gd name="connsiteX0" fmla="*/ 2075295 w 2072133"/>
              <a:gd name="connsiteY0" fmla="*/ 123561 h 2097480"/>
              <a:gd name="connsiteX1" fmla="*/ 883977 w 2072133"/>
              <a:gd name="connsiteY1" fmla="*/ 2100642 h 2097480"/>
              <a:gd name="connsiteX2" fmla="*/ 3162 w 2072133"/>
              <a:gd name="connsiteY2" fmla="*/ 3162 h 2097480"/>
            </a:gdLst>
            <a:ahLst/>
            <a:cxnLst>
              <a:cxn ang="0">
                <a:pos x="connsiteX0" y="connsiteY0"/>
              </a:cxn>
              <a:cxn ang="0">
                <a:pos x="connsiteX1" y="connsiteY1"/>
              </a:cxn>
              <a:cxn ang="0">
                <a:pos x="connsiteX2" y="connsiteY2"/>
              </a:cxn>
            </a:cxnLst>
            <a:rect l="l" t="t" r="r" b="b"/>
            <a:pathLst>
              <a:path w="2072133" h="2097480">
                <a:moveTo>
                  <a:pt x="2075295" y="123561"/>
                </a:moveTo>
                <a:lnTo>
                  <a:pt x="883977" y="2100642"/>
                </a:lnTo>
                <a:lnTo>
                  <a:pt x="3162" y="3162"/>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9" name="任意多边形: 形状 8"/>
          <p:cNvSpPr/>
          <p:nvPr>
            <p:custDataLst>
              <p:tags r:id="rId6"/>
            </p:custDataLst>
          </p:nvPr>
        </p:nvSpPr>
        <p:spPr>
          <a:xfrm flipH="1">
            <a:off x="-3175" y="4331970"/>
            <a:ext cx="2984500" cy="2528570"/>
          </a:xfrm>
          <a:custGeom>
            <a:avLst/>
            <a:gdLst>
              <a:gd name="connsiteX0" fmla="*/ 2987794 w 2984632"/>
              <a:gd name="connsiteY0" fmla="*/ 2531544 h 2528382"/>
              <a:gd name="connsiteX1" fmla="*/ 3162 w 2984632"/>
              <a:gd name="connsiteY1" fmla="*/ 2531544 h 2528382"/>
              <a:gd name="connsiteX2" fmla="*/ 2987794 w 2984632"/>
              <a:gd name="connsiteY2" fmla="*/ 3162 h 2528382"/>
            </a:gdLst>
            <a:ahLst/>
            <a:cxnLst>
              <a:cxn ang="0">
                <a:pos x="connsiteX0" y="connsiteY0"/>
              </a:cxn>
              <a:cxn ang="0">
                <a:pos x="connsiteX1" y="connsiteY1"/>
              </a:cxn>
              <a:cxn ang="0">
                <a:pos x="connsiteX2" y="connsiteY2"/>
              </a:cxn>
            </a:cxnLst>
            <a:rect l="l" t="t" r="r" b="b"/>
            <a:pathLst>
              <a:path w="2984632" h="2528382">
                <a:moveTo>
                  <a:pt x="2987794" y="2531544"/>
                </a:moveTo>
                <a:lnTo>
                  <a:pt x="3162" y="2531544"/>
                </a:lnTo>
                <a:lnTo>
                  <a:pt x="2987794" y="3162"/>
                </a:lnTo>
                <a:close/>
              </a:path>
            </a:pathLst>
          </a:custGeom>
          <a:solidFill>
            <a:schemeClr val="accent2">
              <a:alpha val="80000"/>
            </a:schemeClr>
          </a:solidFill>
          <a:ln w="6337" cap="flat">
            <a:noFill/>
            <a:prstDash val="solid"/>
            <a:miter/>
          </a:ln>
        </p:spPr>
        <p:txBody>
          <a:bodyPr rtlCol="0" anchor="ctr"/>
          <a:lstStyle/>
          <a:p>
            <a:endParaRPr lang="zh-CN" altLang="en-US"/>
          </a:p>
        </p:txBody>
      </p:sp>
      <p:sp>
        <p:nvSpPr>
          <p:cNvPr id="10" name="任意多边形: 形状 9"/>
          <p:cNvSpPr/>
          <p:nvPr>
            <p:custDataLst>
              <p:tags r:id="rId7"/>
            </p:custDataLst>
          </p:nvPr>
        </p:nvSpPr>
        <p:spPr>
          <a:xfrm flipH="1">
            <a:off x="2513330" y="4540885"/>
            <a:ext cx="1907540" cy="2319020"/>
          </a:xfrm>
          <a:custGeom>
            <a:avLst/>
            <a:gdLst>
              <a:gd name="connsiteX0" fmla="*/ 327606 w 1907376"/>
              <a:gd name="connsiteY0" fmla="*/ 2322430 h 2319268"/>
              <a:gd name="connsiteX1" fmla="*/ 1906736 w 1907376"/>
              <a:gd name="connsiteY1" fmla="*/ 2322430 h 2319268"/>
              <a:gd name="connsiteX2" fmla="*/ 333309 w 1907376"/>
              <a:gd name="connsiteY2" fmla="*/ 3162 h 2319268"/>
              <a:gd name="connsiteX3" fmla="*/ 3162 w 1907376"/>
              <a:gd name="connsiteY3" fmla="*/ 1876953 h 2319268"/>
              <a:gd name="connsiteX4" fmla="*/ 795895 w 1907376"/>
              <a:gd name="connsiteY4" fmla="*/ 1923212 h 2319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376" h="2319268">
                <a:moveTo>
                  <a:pt x="327606" y="2322430"/>
                </a:moveTo>
                <a:lnTo>
                  <a:pt x="1906736" y="2322430"/>
                </a:lnTo>
                <a:lnTo>
                  <a:pt x="333309" y="3162"/>
                </a:lnTo>
                <a:lnTo>
                  <a:pt x="3162" y="1876953"/>
                </a:lnTo>
                <a:lnTo>
                  <a:pt x="795895" y="1923212"/>
                </a:lnTo>
                <a:close/>
              </a:path>
            </a:pathLst>
          </a:custGeom>
          <a:solidFill>
            <a:schemeClr val="accent1">
              <a:lumMod val="60000"/>
              <a:lumOff val="40000"/>
              <a:alpha val="39000"/>
            </a:schemeClr>
          </a:solidFill>
          <a:ln w="6337" cap="flat">
            <a:noFill/>
            <a:prstDash val="solid"/>
            <a:miter/>
          </a:ln>
        </p:spPr>
        <p:txBody>
          <a:bodyPr rtlCol="0" anchor="ctr"/>
          <a:lstStyle/>
          <a:p>
            <a:endParaRPr lang="zh-CN" altLang="en-US"/>
          </a:p>
        </p:txBody>
      </p:sp>
      <p:sp>
        <p:nvSpPr>
          <p:cNvPr id="11" name="任意多边形: 形状 10"/>
          <p:cNvSpPr/>
          <p:nvPr>
            <p:custDataLst>
              <p:tags r:id="rId8"/>
            </p:custDataLst>
          </p:nvPr>
        </p:nvSpPr>
        <p:spPr>
          <a:xfrm flipH="1">
            <a:off x="3625850" y="6340475"/>
            <a:ext cx="2135505" cy="519430"/>
          </a:xfrm>
          <a:custGeom>
            <a:avLst/>
            <a:gdLst>
              <a:gd name="connsiteX0" fmla="*/ 1344029 w 2135501"/>
              <a:gd name="connsiteY0" fmla="*/ 77302 h 519617"/>
              <a:gd name="connsiteX1" fmla="*/ 64629 w 2135501"/>
              <a:gd name="connsiteY1" fmla="*/ 3162 h 519617"/>
              <a:gd name="connsiteX2" fmla="*/ 3162 w 2135501"/>
              <a:gd name="connsiteY2" fmla="*/ 522779 h 519617"/>
              <a:gd name="connsiteX3" fmla="*/ 1266086 w 2135501"/>
              <a:gd name="connsiteY3" fmla="*/ 522779 h 519617"/>
              <a:gd name="connsiteX4" fmla="*/ 1668472 w 2135501"/>
              <a:gd name="connsiteY4" fmla="*/ 522779 h 519617"/>
              <a:gd name="connsiteX5" fmla="*/ 2136762 w 2135501"/>
              <a:gd name="connsiteY5" fmla="*/ 123561 h 51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5501" h="519617">
                <a:moveTo>
                  <a:pt x="1344029" y="77302"/>
                </a:moveTo>
                <a:lnTo>
                  <a:pt x="64629" y="3162"/>
                </a:lnTo>
                <a:lnTo>
                  <a:pt x="3162" y="522779"/>
                </a:lnTo>
                <a:lnTo>
                  <a:pt x="1266086" y="522779"/>
                </a:lnTo>
                <a:lnTo>
                  <a:pt x="1668472" y="522779"/>
                </a:lnTo>
                <a:lnTo>
                  <a:pt x="2136762" y="123561"/>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12" name="任意多边形: 形状 11"/>
          <p:cNvSpPr/>
          <p:nvPr>
            <p:custDataLst>
              <p:tags r:id="rId9"/>
            </p:custDataLst>
          </p:nvPr>
        </p:nvSpPr>
        <p:spPr>
          <a:xfrm flipH="1">
            <a:off x="-3175" y="3810"/>
            <a:ext cx="1882140" cy="2927350"/>
          </a:xfrm>
          <a:custGeom>
            <a:avLst/>
            <a:gdLst>
              <a:gd name="connsiteX0" fmla="*/ 908690 w 1882029"/>
              <a:gd name="connsiteY0" fmla="*/ 3162 h 2927600"/>
              <a:gd name="connsiteX1" fmla="*/ 518344 w 1882029"/>
              <a:gd name="connsiteY1" fmla="*/ 3162 h 2927600"/>
              <a:gd name="connsiteX2" fmla="*/ 3162 w 1882029"/>
              <a:gd name="connsiteY2" fmla="*/ 2930763 h 2927600"/>
              <a:gd name="connsiteX3" fmla="*/ 1885191 w 1882029"/>
              <a:gd name="connsiteY3" fmla="*/ 2208368 h 2927600"/>
              <a:gd name="connsiteX4" fmla="*/ 1885191 w 1882029"/>
              <a:gd name="connsiteY4" fmla="*/ 1442882 h 292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2029" h="2927600">
                <a:moveTo>
                  <a:pt x="908690" y="3162"/>
                </a:moveTo>
                <a:lnTo>
                  <a:pt x="518344" y="3162"/>
                </a:lnTo>
                <a:lnTo>
                  <a:pt x="3162" y="2930763"/>
                </a:lnTo>
                <a:lnTo>
                  <a:pt x="1885191" y="2208368"/>
                </a:lnTo>
                <a:lnTo>
                  <a:pt x="1885191" y="1442882"/>
                </a:lnTo>
                <a:close/>
              </a:path>
            </a:pathLst>
          </a:custGeom>
          <a:solidFill>
            <a:schemeClr val="accent1">
              <a:lumMod val="60000"/>
              <a:lumOff val="40000"/>
              <a:alpha val="39000"/>
            </a:schemeClr>
          </a:solidFill>
          <a:ln w="6337" cap="flat">
            <a:noFill/>
            <a:prstDash val="solid"/>
            <a:miter/>
          </a:ln>
        </p:spPr>
        <p:txBody>
          <a:bodyPr rtlCol="0" anchor="ctr"/>
          <a:lstStyle/>
          <a:p>
            <a:endParaRPr lang="zh-CN" altLang="en-US"/>
          </a:p>
        </p:txBody>
      </p:sp>
      <p:sp>
        <p:nvSpPr>
          <p:cNvPr id="14" name="任意多边形: 形状 13"/>
          <p:cNvSpPr/>
          <p:nvPr>
            <p:custDataLst>
              <p:tags r:id="rId10"/>
            </p:custDataLst>
          </p:nvPr>
        </p:nvSpPr>
        <p:spPr>
          <a:xfrm flipH="1">
            <a:off x="10693400" y="3810"/>
            <a:ext cx="1495425" cy="2256155"/>
          </a:xfrm>
          <a:custGeom>
            <a:avLst/>
            <a:gdLst>
              <a:gd name="connsiteX0" fmla="*/ 1498646 w 1495484"/>
              <a:gd name="connsiteY0" fmla="*/ 3162 h 2255900"/>
              <a:gd name="connsiteX1" fmla="*/ 3162 w 1495484"/>
              <a:gd name="connsiteY1" fmla="*/ 3162 h 2255900"/>
              <a:gd name="connsiteX2" fmla="*/ 3162 w 1495484"/>
              <a:gd name="connsiteY2" fmla="*/ 1821823 h 2255900"/>
              <a:gd name="connsiteX3" fmla="*/ 814272 w 1495484"/>
              <a:gd name="connsiteY3" fmla="*/ 2259062 h 2255900"/>
            </a:gdLst>
            <a:ahLst/>
            <a:cxnLst>
              <a:cxn ang="0">
                <a:pos x="connsiteX0" y="connsiteY0"/>
              </a:cxn>
              <a:cxn ang="0">
                <a:pos x="connsiteX1" y="connsiteY1"/>
              </a:cxn>
              <a:cxn ang="0">
                <a:pos x="connsiteX2" y="connsiteY2"/>
              </a:cxn>
              <a:cxn ang="0">
                <a:pos x="connsiteX3" y="connsiteY3"/>
              </a:cxn>
            </a:cxnLst>
            <a:rect l="l" t="t" r="r" b="b"/>
            <a:pathLst>
              <a:path w="1495484" h="2255900">
                <a:moveTo>
                  <a:pt x="1498646" y="3162"/>
                </a:moveTo>
                <a:lnTo>
                  <a:pt x="3162" y="3162"/>
                </a:lnTo>
                <a:lnTo>
                  <a:pt x="3162" y="1821823"/>
                </a:lnTo>
                <a:lnTo>
                  <a:pt x="814272" y="2259062"/>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2" name="日期占位符 1"/>
          <p:cNvSpPr>
            <a:spLocks noGrp="1"/>
          </p:cNvSpPr>
          <p:nvPr>
            <p:ph type="dt" sz="half" idx="19"/>
            <p:custDataLst>
              <p:tags r:id="rId11"/>
            </p:custDataLst>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20"/>
            <p:custDataLst>
              <p:tags r:id="rId12"/>
            </p:custDataLst>
          </p:nvPr>
        </p:nvSpPr>
        <p:spPr/>
        <p:txBody>
          <a:bodyPr/>
          <a:lstStyle/>
          <a:p>
            <a:endParaRPr lang="zh-CN" altLang="en-US" dirty="0"/>
          </a:p>
        </p:txBody>
      </p:sp>
      <p:sp>
        <p:nvSpPr>
          <p:cNvPr id="17" name="灯片编号占位符 16"/>
          <p:cNvSpPr>
            <a:spLocks noGrp="1"/>
          </p:cNvSpPr>
          <p:nvPr>
            <p:ph type="sldNum" sz="quarter" idx="21"/>
            <p:custDataLst>
              <p:tags r:id="rId13"/>
            </p:custDataLst>
          </p:nvPr>
        </p:nvSpPr>
        <p:spPr/>
        <p:txBody>
          <a:bodyPr/>
          <a:lstStyle/>
          <a:p>
            <a:fld id="{49AE70B2-8BF9-45C0-BB95-33D1B9D3A854}" type="slidenum">
              <a:rPr lang="zh-CN" altLang="en-US" smtClean="0"/>
            </a:fld>
            <a:endParaRPr lang="zh-CN" altLang="en-US" dirty="0"/>
          </a:p>
        </p:txBody>
      </p:sp>
      <p:sp>
        <p:nvSpPr>
          <p:cNvPr id="13" name="标题 1"/>
          <p:cNvSpPr>
            <a:spLocks noGrp="1"/>
          </p:cNvSpPr>
          <p:nvPr>
            <p:ph type="ctrTitle" hasCustomPrompt="1"/>
            <p:custDataLst>
              <p:tags r:id="rId14"/>
            </p:custDataLst>
          </p:nvPr>
        </p:nvSpPr>
        <p:spPr>
          <a:xfrm>
            <a:off x="3991916" y="2293124"/>
            <a:ext cx="5968684" cy="1783660"/>
          </a:xfrm>
        </p:spPr>
        <p:txBody>
          <a:bodyPr anchor="b">
            <a:normAutofit/>
          </a:bodyPr>
          <a:lstStyle>
            <a:lvl1pPr marL="0" indent="0" algn="ctr">
              <a:buFont typeface="Arial" panose="020B0604020202020204" pitchFamily="34" charset="0"/>
              <a:buNone/>
              <a:defRPr sz="8800" u="none" strike="noStrike" kern="1200" cap="none" spc="200" normalizeH="0" baseline="0">
                <a:solidFill>
                  <a:schemeClr val="accent1"/>
                </a:solidFill>
                <a:uFillTx/>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69071" y="-240753"/>
            <a:ext cx="12270521" cy="7403643"/>
            <a:chOff x="69071" y="-240753"/>
            <a:chExt cx="12270521" cy="7403643"/>
          </a:xfrm>
        </p:grpSpPr>
        <p:sp>
          <p:nvSpPr>
            <p:cNvPr id="17" name="任意多边形: 形状 16"/>
            <p:cNvSpPr/>
            <p:nvPr userDrawn="1">
              <p:custDataLst>
                <p:tags r:id="rId3"/>
              </p:custDataLst>
            </p:nvPr>
          </p:nvSpPr>
          <p:spPr>
            <a:xfrm rot="12622615">
              <a:off x="69071" y="-240753"/>
              <a:ext cx="1380916" cy="1801005"/>
            </a:xfrm>
            <a:custGeom>
              <a:avLst/>
              <a:gdLst>
                <a:gd name="connsiteX0" fmla="*/ 1380916 w 1380916"/>
                <a:gd name="connsiteY0" fmla="*/ 1270279 h 1801005"/>
                <a:gd name="connsiteX1" fmla="*/ 475479 w 1380916"/>
                <a:gd name="connsiteY1" fmla="*/ 1801005 h 1801005"/>
                <a:gd name="connsiteX2" fmla="*/ 0 w 1380916"/>
                <a:gd name="connsiteY2" fmla="*/ 1801005 h 1801005"/>
                <a:gd name="connsiteX3" fmla="*/ 809771 w 1380916"/>
                <a:gd name="connsiteY3" fmla="*/ 0 h 1801005"/>
              </a:gdLst>
              <a:ahLst/>
              <a:cxnLst>
                <a:cxn ang="0">
                  <a:pos x="connsiteX0" y="connsiteY0"/>
                </a:cxn>
                <a:cxn ang="0">
                  <a:pos x="connsiteX1" y="connsiteY1"/>
                </a:cxn>
                <a:cxn ang="0">
                  <a:pos x="connsiteX2" y="connsiteY2"/>
                </a:cxn>
                <a:cxn ang="0">
                  <a:pos x="connsiteX3" y="connsiteY3"/>
                </a:cxn>
              </a:cxnLst>
              <a:rect l="l" t="t" r="r" b="b"/>
              <a:pathLst>
                <a:path w="1380916" h="1801005">
                  <a:moveTo>
                    <a:pt x="1380916" y="1270279"/>
                  </a:moveTo>
                  <a:lnTo>
                    <a:pt x="475479" y="1801005"/>
                  </a:lnTo>
                  <a:lnTo>
                    <a:pt x="0" y="1801005"/>
                  </a:lnTo>
                  <a:lnTo>
                    <a:pt x="809771"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等腰三角形 17"/>
            <p:cNvSpPr/>
            <p:nvPr userDrawn="1">
              <p:custDataLst>
                <p:tags r:id="rId4"/>
              </p:custDataLst>
            </p:nvPr>
          </p:nvSpPr>
          <p:spPr>
            <a:xfrm rot="7762903">
              <a:off x="50564" y="191256"/>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形状 18"/>
            <p:cNvSpPr/>
            <p:nvPr userDrawn="1">
              <p:custDataLst>
                <p:tags r:id="rId5"/>
              </p:custDataLst>
            </p:nvPr>
          </p:nvSpPr>
          <p:spPr>
            <a:xfrm rot="20327538">
              <a:off x="11258186" y="4922768"/>
              <a:ext cx="1079280" cy="1801005"/>
            </a:xfrm>
            <a:custGeom>
              <a:avLst/>
              <a:gdLst>
                <a:gd name="connsiteX0" fmla="*/ 809771 w 1079280"/>
                <a:gd name="connsiteY0" fmla="*/ 0 h 1801005"/>
                <a:gd name="connsiteX1" fmla="*/ 1079280 w 1079280"/>
                <a:gd name="connsiteY1" fmla="*/ 599414 h 1801005"/>
                <a:gd name="connsiteX2" fmla="*/ 613028 w 1079280"/>
                <a:gd name="connsiteY2" fmla="*/ 1801005 h 1801005"/>
                <a:gd name="connsiteX3" fmla="*/ 0 w 1079280"/>
                <a:gd name="connsiteY3" fmla="*/ 1801005 h 1801005"/>
              </a:gdLst>
              <a:ahLst/>
              <a:cxnLst>
                <a:cxn ang="0">
                  <a:pos x="connsiteX0" y="connsiteY0"/>
                </a:cxn>
                <a:cxn ang="0">
                  <a:pos x="connsiteX1" y="connsiteY1"/>
                </a:cxn>
                <a:cxn ang="0">
                  <a:pos x="connsiteX2" y="connsiteY2"/>
                </a:cxn>
                <a:cxn ang="0">
                  <a:pos x="connsiteX3" y="connsiteY3"/>
                </a:cxn>
              </a:cxnLst>
              <a:rect l="l" t="t" r="r" b="b"/>
              <a:pathLst>
                <a:path w="1079280" h="1801005">
                  <a:moveTo>
                    <a:pt x="809771" y="0"/>
                  </a:moveTo>
                  <a:lnTo>
                    <a:pt x="1079280" y="599414"/>
                  </a:lnTo>
                  <a:lnTo>
                    <a:pt x="613028" y="1801005"/>
                  </a:lnTo>
                  <a:lnTo>
                    <a:pt x="0" y="1801005"/>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任意多边形: 形状 19"/>
            <p:cNvSpPr/>
            <p:nvPr userDrawn="1">
              <p:custDataLst>
                <p:tags r:id="rId6"/>
              </p:custDataLst>
            </p:nvPr>
          </p:nvSpPr>
          <p:spPr>
            <a:xfrm rot="3843558">
              <a:off x="10687917" y="5511216"/>
              <a:ext cx="1456971" cy="1846378"/>
            </a:xfrm>
            <a:custGeom>
              <a:avLst/>
              <a:gdLst>
                <a:gd name="connsiteX0" fmla="*/ 607477 w 1456971"/>
                <a:gd name="connsiteY0" fmla="*/ 0 h 1846378"/>
                <a:gd name="connsiteX1" fmla="*/ 1456971 w 1456971"/>
                <a:gd name="connsiteY1" fmla="*/ 413238 h 1846378"/>
                <a:gd name="connsiteX2" fmla="*/ 759818 w 1456971"/>
                <a:gd name="connsiteY2" fmla="*/ 1846378 h 1846378"/>
                <a:gd name="connsiteX3" fmla="*/ 0 w 1456971"/>
                <a:gd name="connsiteY3" fmla="*/ 1846378 h 1846378"/>
              </a:gdLst>
              <a:ahLst/>
              <a:cxnLst>
                <a:cxn ang="0">
                  <a:pos x="connsiteX0" y="connsiteY0"/>
                </a:cxn>
                <a:cxn ang="0">
                  <a:pos x="connsiteX1" y="connsiteY1"/>
                </a:cxn>
                <a:cxn ang="0">
                  <a:pos x="connsiteX2" y="connsiteY2"/>
                </a:cxn>
                <a:cxn ang="0">
                  <a:pos x="connsiteX3" y="connsiteY3"/>
                </a:cxn>
              </a:cxnLst>
              <a:rect l="l" t="t" r="r" b="b"/>
              <a:pathLst>
                <a:path w="1456971" h="1846378">
                  <a:moveTo>
                    <a:pt x="607477" y="0"/>
                  </a:moveTo>
                  <a:lnTo>
                    <a:pt x="1456971" y="413238"/>
                  </a:lnTo>
                  <a:lnTo>
                    <a:pt x="759818" y="1846378"/>
                  </a:lnTo>
                  <a:lnTo>
                    <a:pt x="0" y="1846378"/>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hidden="1"/>
          <p:cNvSpPr>
            <a:spLocks noGrp="1"/>
          </p:cNvSpPr>
          <p:nvPr>
            <p:ph type="title"/>
            <p:custDataLst>
              <p:tags r:id="rId7"/>
            </p:custDataLst>
          </p:nvPr>
        </p:nvSpPr>
        <p:spPr>
          <a:xfrm>
            <a:off x="669882" y="443230"/>
            <a:ext cx="10852237" cy="441964"/>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hidden="1"/>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hidden="1"/>
          <p:cNvSpPr>
            <a:spLocks noGrp="1"/>
          </p:cNvSpPr>
          <p:nvPr>
            <p:ph type="ftr" sz="quarter" idx="11"/>
            <p:custDataLst>
              <p:tags r:id="rId9"/>
            </p:custDataLst>
          </p:nvPr>
        </p:nvSpPr>
        <p:spPr/>
        <p:txBody>
          <a:bodyPr/>
          <a:lstStyle/>
          <a:p>
            <a:endParaRPr lang="zh-CN" altLang="en-US" dirty="0"/>
          </a:p>
        </p:txBody>
      </p:sp>
      <p:sp>
        <p:nvSpPr>
          <p:cNvPr id="5" name="灯片编号占位符 4" hidden="1"/>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74146" y="67674"/>
            <a:ext cx="11843708" cy="6722652"/>
            <a:chOff x="174146" y="67674"/>
            <a:chExt cx="11843708" cy="6722652"/>
          </a:xfrm>
        </p:grpSpPr>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4"/>
              </p:custDataLst>
            </p:nvPr>
          </p:nvSpPr>
          <p:spPr>
            <a:xfrm rot="7762903">
              <a:off x="50564" y="191256"/>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等腰三角形 17"/>
            <p:cNvSpPr/>
            <p:nvPr userDrawn="1">
              <p:custDataLst>
                <p:tags r:id="rId5"/>
              </p:custDataLst>
            </p:nvPr>
          </p:nvSpPr>
          <p:spPr>
            <a:xfrm rot="18562903">
              <a:off x="11424317" y="6196789"/>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hasCustomPrompt="1"/>
            <p:custDataLst>
              <p:tags r:id="rId6"/>
            </p:custDataLst>
          </p:nvPr>
        </p:nvSpPr>
        <p:spPr>
          <a:xfrm>
            <a:off x="1281600" y="1249200"/>
            <a:ext cx="9626400" cy="723600"/>
          </a:xfrm>
        </p:spPr>
        <p:txBody>
          <a:bodyPr anchor="ctr"/>
          <a:lstStyle>
            <a:lvl1pPr>
              <a:defRPr sz="3200" baseline="0">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7"/>
            </p:custDataLst>
          </p:nvPr>
        </p:nvSpPr>
        <p:spPr>
          <a:xfrm>
            <a:off x="1281113" y="2163600"/>
            <a:ext cx="9626600" cy="34452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14" name="组合 13"/>
          <p:cNvGrpSpPr/>
          <p:nvPr userDrawn="1">
            <p:custDataLst>
              <p:tags r:id="rId3"/>
            </p:custDataLst>
          </p:nvPr>
        </p:nvGrpSpPr>
        <p:grpSpPr>
          <a:xfrm>
            <a:off x="69071" y="-240753"/>
            <a:ext cx="12270521" cy="7403643"/>
            <a:chOff x="69071" y="-240753"/>
            <a:chExt cx="12270521" cy="7403643"/>
          </a:xfrm>
        </p:grpSpPr>
        <p:sp>
          <p:nvSpPr>
            <p:cNvPr id="15" name="任意多边形: 形状 14"/>
            <p:cNvSpPr/>
            <p:nvPr userDrawn="1">
              <p:custDataLst>
                <p:tags r:id="rId4"/>
              </p:custDataLst>
            </p:nvPr>
          </p:nvSpPr>
          <p:spPr>
            <a:xfrm rot="12622615">
              <a:off x="69071" y="-240753"/>
              <a:ext cx="1380916" cy="1801005"/>
            </a:xfrm>
            <a:custGeom>
              <a:avLst/>
              <a:gdLst>
                <a:gd name="connsiteX0" fmla="*/ 1380916 w 1380916"/>
                <a:gd name="connsiteY0" fmla="*/ 1270279 h 1801005"/>
                <a:gd name="connsiteX1" fmla="*/ 475479 w 1380916"/>
                <a:gd name="connsiteY1" fmla="*/ 1801005 h 1801005"/>
                <a:gd name="connsiteX2" fmla="*/ 0 w 1380916"/>
                <a:gd name="connsiteY2" fmla="*/ 1801005 h 1801005"/>
                <a:gd name="connsiteX3" fmla="*/ 809771 w 1380916"/>
                <a:gd name="connsiteY3" fmla="*/ 0 h 1801005"/>
              </a:gdLst>
              <a:ahLst/>
              <a:cxnLst>
                <a:cxn ang="0">
                  <a:pos x="connsiteX0" y="connsiteY0"/>
                </a:cxn>
                <a:cxn ang="0">
                  <a:pos x="connsiteX1" y="connsiteY1"/>
                </a:cxn>
                <a:cxn ang="0">
                  <a:pos x="connsiteX2" y="connsiteY2"/>
                </a:cxn>
                <a:cxn ang="0">
                  <a:pos x="connsiteX3" y="connsiteY3"/>
                </a:cxn>
              </a:cxnLst>
              <a:rect l="l" t="t" r="r" b="b"/>
              <a:pathLst>
                <a:path w="1380916" h="1801005">
                  <a:moveTo>
                    <a:pt x="1380916" y="1270279"/>
                  </a:moveTo>
                  <a:lnTo>
                    <a:pt x="475479" y="1801005"/>
                  </a:lnTo>
                  <a:lnTo>
                    <a:pt x="0" y="1801005"/>
                  </a:lnTo>
                  <a:lnTo>
                    <a:pt x="809771"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等腰三角形 15"/>
            <p:cNvSpPr/>
            <p:nvPr userDrawn="1">
              <p:custDataLst>
                <p:tags r:id="rId5"/>
              </p:custDataLst>
            </p:nvPr>
          </p:nvSpPr>
          <p:spPr>
            <a:xfrm rot="7762903">
              <a:off x="50564" y="191256"/>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形状 21"/>
            <p:cNvSpPr/>
            <p:nvPr userDrawn="1">
              <p:custDataLst>
                <p:tags r:id="rId6"/>
              </p:custDataLst>
            </p:nvPr>
          </p:nvSpPr>
          <p:spPr>
            <a:xfrm rot="20327538">
              <a:off x="11258186" y="4922768"/>
              <a:ext cx="1079280" cy="1801005"/>
            </a:xfrm>
            <a:custGeom>
              <a:avLst/>
              <a:gdLst>
                <a:gd name="connsiteX0" fmla="*/ 809771 w 1079280"/>
                <a:gd name="connsiteY0" fmla="*/ 0 h 1801005"/>
                <a:gd name="connsiteX1" fmla="*/ 1079280 w 1079280"/>
                <a:gd name="connsiteY1" fmla="*/ 599414 h 1801005"/>
                <a:gd name="connsiteX2" fmla="*/ 613028 w 1079280"/>
                <a:gd name="connsiteY2" fmla="*/ 1801005 h 1801005"/>
                <a:gd name="connsiteX3" fmla="*/ 0 w 1079280"/>
                <a:gd name="connsiteY3" fmla="*/ 1801005 h 1801005"/>
              </a:gdLst>
              <a:ahLst/>
              <a:cxnLst>
                <a:cxn ang="0">
                  <a:pos x="connsiteX0" y="connsiteY0"/>
                </a:cxn>
                <a:cxn ang="0">
                  <a:pos x="connsiteX1" y="connsiteY1"/>
                </a:cxn>
                <a:cxn ang="0">
                  <a:pos x="connsiteX2" y="connsiteY2"/>
                </a:cxn>
                <a:cxn ang="0">
                  <a:pos x="connsiteX3" y="connsiteY3"/>
                </a:cxn>
              </a:cxnLst>
              <a:rect l="l" t="t" r="r" b="b"/>
              <a:pathLst>
                <a:path w="1079280" h="1801005">
                  <a:moveTo>
                    <a:pt x="809771" y="0"/>
                  </a:moveTo>
                  <a:lnTo>
                    <a:pt x="1079280" y="599414"/>
                  </a:lnTo>
                  <a:lnTo>
                    <a:pt x="613028" y="1801005"/>
                  </a:lnTo>
                  <a:lnTo>
                    <a:pt x="0" y="1801005"/>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p:cNvSpPr/>
            <p:nvPr userDrawn="1">
              <p:custDataLst>
                <p:tags r:id="rId7"/>
              </p:custDataLst>
            </p:nvPr>
          </p:nvSpPr>
          <p:spPr>
            <a:xfrm rot="3843558">
              <a:off x="10687917" y="5511216"/>
              <a:ext cx="1456971" cy="1846378"/>
            </a:xfrm>
            <a:custGeom>
              <a:avLst/>
              <a:gdLst>
                <a:gd name="connsiteX0" fmla="*/ 607477 w 1456971"/>
                <a:gd name="connsiteY0" fmla="*/ 0 h 1846378"/>
                <a:gd name="connsiteX1" fmla="*/ 1456971 w 1456971"/>
                <a:gd name="connsiteY1" fmla="*/ 413238 h 1846378"/>
                <a:gd name="connsiteX2" fmla="*/ 759818 w 1456971"/>
                <a:gd name="connsiteY2" fmla="*/ 1846378 h 1846378"/>
                <a:gd name="connsiteX3" fmla="*/ 0 w 1456971"/>
                <a:gd name="connsiteY3" fmla="*/ 1846378 h 1846378"/>
              </a:gdLst>
              <a:ahLst/>
              <a:cxnLst>
                <a:cxn ang="0">
                  <a:pos x="connsiteX0" y="connsiteY0"/>
                </a:cxn>
                <a:cxn ang="0">
                  <a:pos x="connsiteX1" y="connsiteY1"/>
                </a:cxn>
                <a:cxn ang="0">
                  <a:pos x="connsiteX2" y="connsiteY2"/>
                </a:cxn>
                <a:cxn ang="0">
                  <a:pos x="connsiteX3" y="connsiteY3"/>
                </a:cxn>
              </a:cxnLst>
              <a:rect l="l" t="t" r="r" b="b"/>
              <a:pathLst>
                <a:path w="1456971" h="1846378">
                  <a:moveTo>
                    <a:pt x="607477" y="0"/>
                  </a:moveTo>
                  <a:lnTo>
                    <a:pt x="1456971" y="413238"/>
                  </a:lnTo>
                  <a:lnTo>
                    <a:pt x="759818" y="1846378"/>
                  </a:lnTo>
                  <a:lnTo>
                    <a:pt x="0" y="1846378"/>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hasCustomPrompt="1"/>
            <p:custDataLst>
              <p:tags r:id="rId8"/>
            </p:custDataLst>
          </p:nvPr>
        </p:nvSpPr>
        <p:spPr>
          <a:xfrm>
            <a:off x="583200" y="770400"/>
            <a:ext cx="3960000" cy="882000"/>
          </a:xfrm>
        </p:spPr>
        <p:txBody>
          <a:bodyPr anchor="ct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5101200" y="769938"/>
            <a:ext cx="6480000" cy="5087937"/>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9" name="组合 18"/>
          <p:cNvGrpSpPr/>
          <p:nvPr userDrawn="1">
            <p:custDataLst>
              <p:tags r:id="rId3"/>
            </p:custDataLst>
          </p:nvPr>
        </p:nvGrpSpPr>
        <p:grpSpPr>
          <a:xfrm>
            <a:off x="69071" y="-240753"/>
            <a:ext cx="12270521" cy="7403643"/>
            <a:chOff x="69071" y="-240753"/>
            <a:chExt cx="12270521" cy="7403643"/>
          </a:xfrm>
        </p:grpSpPr>
        <p:sp>
          <p:nvSpPr>
            <p:cNvPr id="20" name="任意多边形: 形状 19"/>
            <p:cNvSpPr/>
            <p:nvPr userDrawn="1">
              <p:custDataLst>
                <p:tags r:id="rId4"/>
              </p:custDataLst>
            </p:nvPr>
          </p:nvSpPr>
          <p:spPr>
            <a:xfrm rot="12622615">
              <a:off x="69071" y="-240753"/>
              <a:ext cx="1380916" cy="1801005"/>
            </a:xfrm>
            <a:custGeom>
              <a:avLst/>
              <a:gdLst>
                <a:gd name="connsiteX0" fmla="*/ 1380916 w 1380916"/>
                <a:gd name="connsiteY0" fmla="*/ 1270279 h 1801005"/>
                <a:gd name="connsiteX1" fmla="*/ 475479 w 1380916"/>
                <a:gd name="connsiteY1" fmla="*/ 1801005 h 1801005"/>
                <a:gd name="connsiteX2" fmla="*/ 0 w 1380916"/>
                <a:gd name="connsiteY2" fmla="*/ 1801005 h 1801005"/>
                <a:gd name="connsiteX3" fmla="*/ 809771 w 1380916"/>
                <a:gd name="connsiteY3" fmla="*/ 0 h 1801005"/>
              </a:gdLst>
              <a:ahLst/>
              <a:cxnLst>
                <a:cxn ang="0">
                  <a:pos x="connsiteX0" y="connsiteY0"/>
                </a:cxn>
                <a:cxn ang="0">
                  <a:pos x="connsiteX1" y="connsiteY1"/>
                </a:cxn>
                <a:cxn ang="0">
                  <a:pos x="connsiteX2" y="connsiteY2"/>
                </a:cxn>
                <a:cxn ang="0">
                  <a:pos x="connsiteX3" y="connsiteY3"/>
                </a:cxn>
              </a:cxnLst>
              <a:rect l="l" t="t" r="r" b="b"/>
              <a:pathLst>
                <a:path w="1380916" h="1801005">
                  <a:moveTo>
                    <a:pt x="1380916" y="1270279"/>
                  </a:moveTo>
                  <a:lnTo>
                    <a:pt x="475479" y="1801005"/>
                  </a:lnTo>
                  <a:lnTo>
                    <a:pt x="0" y="1801005"/>
                  </a:lnTo>
                  <a:lnTo>
                    <a:pt x="809771"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等腰三角形 20"/>
            <p:cNvSpPr/>
            <p:nvPr userDrawn="1">
              <p:custDataLst>
                <p:tags r:id="rId5"/>
              </p:custDataLst>
            </p:nvPr>
          </p:nvSpPr>
          <p:spPr>
            <a:xfrm rot="7762903">
              <a:off x="50564" y="191256"/>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形状 21"/>
            <p:cNvSpPr/>
            <p:nvPr userDrawn="1">
              <p:custDataLst>
                <p:tags r:id="rId6"/>
              </p:custDataLst>
            </p:nvPr>
          </p:nvSpPr>
          <p:spPr>
            <a:xfrm rot="20327538">
              <a:off x="11258186" y="4922768"/>
              <a:ext cx="1079280" cy="1801005"/>
            </a:xfrm>
            <a:custGeom>
              <a:avLst/>
              <a:gdLst>
                <a:gd name="connsiteX0" fmla="*/ 809771 w 1079280"/>
                <a:gd name="connsiteY0" fmla="*/ 0 h 1801005"/>
                <a:gd name="connsiteX1" fmla="*/ 1079280 w 1079280"/>
                <a:gd name="connsiteY1" fmla="*/ 599414 h 1801005"/>
                <a:gd name="connsiteX2" fmla="*/ 613028 w 1079280"/>
                <a:gd name="connsiteY2" fmla="*/ 1801005 h 1801005"/>
                <a:gd name="connsiteX3" fmla="*/ 0 w 1079280"/>
                <a:gd name="connsiteY3" fmla="*/ 1801005 h 1801005"/>
              </a:gdLst>
              <a:ahLst/>
              <a:cxnLst>
                <a:cxn ang="0">
                  <a:pos x="connsiteX0" y="connsiteY0"/>
                </a:cxn>
                <a:cxn ang="0">
                  <a:pos x="connsiteX1" y="connsiteY1"/>
                </a:cxn>
                <a:cxn ang="0">
                  <a:pos x="connsiteX2" y="connsiteY2"/>
                </a:cxn>
                <a:cxn ang="0">
                  <a:pos x="connsiteX3" y="connsiteY3"/>
                </a:cxn>
              </a:cxnLst>
              <a:rect l="l" t="t" r="r" b="b"/>
              <a:pathLst>
                <a:path w="1079280" h="1801005">
                  <a:moveTo>
                    <a:pt x="809771" y="0"/>
                  </a:moveTo>
                  <a:lnTo>
                    <a:pt x="1079280" y="599414"/>
                  </a:lnTo>
                  <a:lnTo>
                    <a:pt x="613028" y="1801005"/>
                  </a:lnTo>
                  <a:lnTo>
                    <a:pt x="0" y="1801005"/>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p:cNvSpPr/>
            <p:nvPr userDrawn="1">
              <p:custDataLst>
                <p:tags r:id="rId7"/>
              </p:custDataLst>
            </p:nvPr>
          </p:nvSpPr>
          <p:spPr>
            <a:xfrm rot="3843558">
              <a:off x="10687917" y="5511216"/>
              <a:ext cx="1456971" cy="1846378"/>
            </a:xfrm>
            <a:custGeom>
              <a:avLst/>
              <a:gdLst>
                <a:gd name="connsiteX0" fmla="*/ 607477 w 1456971"/>
                <a:gd name="connsiteY0" fmla="*/ 0 h 1846378"/>
                <a:gd name="connsiteX1" fmla="*/ 1456971 w 1456971"/>
                <a:gd name="connsiteY1" fmla="*/ 413238 h 1846378"/>
                <a:gd name="connsiteX2" fmla="*/ 759818 w 1456971"/>
                <a:gd name="connsiteY2" fmla="*/ 1846378 h 1846378"/>
                <a:gd name="connsiteX3" fmla="*/ 0 w 1456971"/>
                <a:gd name="connsiteY3" fmla="*/ 1846378 h 1846378"/>
              </a:gdLst>
              <a:ahLst/>
              <a:cxnLst>
                <a:cxn ang="0">
                  <a:pos x="connsiteX0" y="connsiteY0"/>
                </a:cxn>
                <a:cxn ang="0">
                  <a:pos x="connsiteX1" y="connsiteY1"/>
                </a:cxn>
                <a:cxn ang="0">
                  <a:pos x="connsiteX2" y="connsiteY2"/>
                </a:cxn>
                <a:cxn ang="0">
                  <a:pos x="connsiteX3" y="connsiteY3"/>
                </a:cxn>
              </a:cxnLst>
              <a:rect l="l" t="t" r="r" b="b"/>
              <a:pathLst>
                <a:path w="1456971" h="1846378">
                  <a:moveTo>
                    <a:pt x="607477" y="0"/>
                  </a:moveTo>
                  <a:lnTo>
                    <a:pt x="1456971" y="413238"/>
                  </a:lnTo>
                  <a:lnTo>
                    <a:pt x="759818" y="1846378"/>
                  </a:lnTo>
                  <a:lnTo>
                    <a:pt x="0" y="1846378"/>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p:custDataLst>
              <p:tags r:id="rId8"/>
            </p:custDataLst>
          </p:nvPr>
        </p:nvSpPr>
        <p:spPr>
          <a:xfrm>
            <a:off x="612000" y="781200"/>
            <a:ext cx="10976400" cy="626400"/>
          </a:xfrm>
        </p:spPr>
        <p:txBody>
          <a:bodyPr anchor="ct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3"/>
            </p:custDataLst>
          </p:nvPr>
        </p:nvSpPr>
        <p:spPr>
          <a:xfrm>
            <a:off x="612775" y="2808000"/>
            <a:ext cx="10965600" cy="34308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8" name="组合 17"/>
          <p:cNvGrpSpPr/>
          <p:nvPr userDrawn="1">
            <p:custDataLst>
              <p:tags r:id="rId3"/>
            </p:custDataLst>
          </p:nvPr>
        </p:nvGrpSpPr>
        <p:grpSpPr>
          <a:xfrm>
            <a:off x="69071" y="-240753"/>
            <a:ext cx="12270521" cy="7403643"/>
            <a:chOff x="69071" y="-240753"/>
            <a:chExt cx="12270521" cy="7403643"/>
          </a:xfrm>
        </p:grpSpPr>
        <p:sp>
          <p:nvSpPr>
            <p:cNvPr id="19" name="任意多边形: 形状 18"/>
            <p:cNvSpPr/>
            <p:nvPr userDrawn="1">
              <p:custDataLst>
                <p:tags r:id="rId4"/>
              </p:custDataLst>
            </p:nvPr>
          </p:nvSpPr>
          <p:spPr>
            <a:xfrm rot="12622615">
              <a:off x="69071" y="-240753"/>
              <a:ext cx="1380916" cy="1801005"/>
            </a:xfrm>
            <a:custGeom>
              <a:avLst/>
              <a:gdLst>
                <a:gd name="connsiteX0" fmla="*/ 1380916 w 1380916"/>
                <a:gd name="connsiteY0" fmla="*/ 1270279 h 1801005"/>
                <a:gd name="connsiteX1" fmla="*/ 475479 w 1380916"/>
                <a:gd name="connsiteY1" fmla="*/ 1801005 h 1801005"/>
                <a:gd name="connsiteX2" fmla="*/ 0 w 1380916"/>
                <a:gd name="connsiteY2" fmla="*/ 1801005 h 1801005"/>
                <a:gd name="connsiteX3" fmla="*/ 809771 w 1380916"/>
                <a:gd name="connsiteY3" fmla="*/ 0 h 1801005"/>
              </a:gdLst>
              <a:ahLst/>
              <a:cxnLst>
                <a:cxn ang="0">
                  <a:pos x="connsiteX0" y="connsiteY0"/>
                </a:cxn>
                <a:cxn ang="0">
                  <a:pos x="connsiteX1" y="connsiteY1"/>
                </a:cxn>
                <a:cxn ang="0">
                  <a:pos x="connsiteX2" y="connsiteY2"/>
                </a:cxn>
                <a:cxn ang="0">
                  <a:pos x="connsiteX3" y="connsiteY3"/>
                </a:cxn>
              </a:cxnLst>
              <a:rect l="l" t="t" r="r" b="b"/>
              <a:pathLst>
                <a:path w="1380916" h="1801005">
                  <a:moveTo>
                    <a:pt x="1380916" y="1270279"/>
                  </a:moveTo>
                  <a:lnTo>
                    <a:pt x="475479" y="1801005"/>
                  </a:lnTo>
                  <a:lnTo>
                    <a:pt x="0" y="1801005"/>
                  </a:lnTo>
                  <a:lnTo>
                    <a:pt x="809771"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等腰三角形 19"/>
            <p:cNvSpPr/>
            <p:nvPr userDrawn="1">
              <p:custDataLst>
                <p:tags r:id="rId5"/>
              </p:custDataLst>
            </p:nvPr>
          </p:nvSpPr>
          <p:spPr>
            <a:xfrm rot="7762903">
              <a:off x="50564" y="191256"/>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任意多边形: 形状 20"/>
            <p:cNvSpPr/>
            <p:nvPr userDrawn="1">
              <p:custDataLst>
                <p:tags r:id="rId6"/>
              </p:custDataLst>
            </p:nvPr>
          </p:nvSpPr>
          <p:spPr>
            <a:xfrm rot="20327538">
              <a:off x="11258186" y="4922768"/>
              <a:ext cx="1079280" cy="1801005"/>
            </a:xfrm>
            <a:custGeom>
              <a:avLst/>
              <a:gdLst>
                <a:gd name="connsiteX0" fmla="*/ 809771 w 1079280"/>
                <a:gd name="connsiteY0" fmla="*/ 0 h 1801005"/>
                <a:gd name="connsiteX1" fmla="*/ 1079280 w 1079280"/>
                <a:gd name="connsiteY1" fmla="*/ 599414 h 1801005"/>
                <a:gd name="connsiteX2" fmla="*/ 613028 w 1079280"/>
                <a:gd name="connsiteY2" fmla="*/ 1801005 h 1801005"/>
                <a:gd name="connsiteX3" fmla="*/ 0 w 1079280"/>
                <a:gd name="connsiteY3" fmla="*/ 1801005 h 1801005"/>
              </a:gdLst>
              <a:ahLst/>
              <a:cxnLst>
                <a:cxn ang="0">
                  <a:pos x="connsiteX0" y="connsiteY0"/>
                </a:cxn>
                <a:cxn ang="0">
                  <a:pos x="connsiteX1" y="connsiteY1"/>
                </a:cxn>
                <a:cxn ang="0">
                  <a:pos x="connsiteX2" y="connsiteY2"/>
                </a:cxn>
                <a:cxn ang="0">
                  <a:pos x="connsiteX3" y="connsiteY3"/>
                </a:cxn>
              </a:cxnLst>
              <a:rect l="l" t="t" r="r" b="b"/>
              <a:pathLst>
                <a:path w="1079280" h="1801005">
                  <a:moveTo>
                    <a:pt x="809771" y="0"/>
                  </a:moveTo>
                  <a:lnTo>
                    <a:pt x="1079280" y="599414"/>
                  </a:lnTo>
                  <a:lnTo>
                    <a:pt x="613028" y="1801005"/>
                  </a:lnTo>
                  <a:lnTo>
                    <a:pt x="0" y="1801005"/>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任意多边形: 形状 21"/>
            <p:cNvSpPr/>
            <p:nvPr userDrawn="1">
              <p:custDataLst>
                <p:tags r:id="rId7"/>
              </p:custDataLst>
            </p:nvPr>
          </p:nvSpPr>
          <p:spPr>
            <a:xfrm rot="3843558">
              <a:off x="10687917" y="5511216"/>
              <a:ext cx="1456971" cy="1846378"/>
            </a:xfrm>
            <a:custGeom>
              <a:avLst/>
              <a:gdLst>
                <a:gd name="connsiteX0" fmla="*/ 607477 w 1456971"/>
                <a:gd name="connsiteY0" fmla="*/ 0 h 1846378"/>
                <a:gd name="connsiteX1" fmla="*/ 1456971 w 1456971"/>
                <a:gd name="connsiteY1" fmla="*/ 413238 h 1846378"/>
                <a:gd name="connsiteX2" fmla="*/ 759818 w 1456971"/>
                <a:gd name="connsiteY2" fmla="*/ 1846378 h 1846378"/>
                <a:gd name="connsiteX3" fmla="*/ 0 w 1456971"/>
                <a:gd name="connsiteY3" fmla="*/ 1846378 h 1846378"/>
              </a:gdLst>
              <a:ahLst/>
              <a:cxnLst>
                <a:cxn ang="0">
                  <a:pos x="connsiteX0" y="connsiteY0"/>
                </a:cxn>
                <a:cxn ang="0">
                  <a:pos x="connsiteX1" y="connsiteY1"/>
                </a:cxn>
                <a:cxn ang="0">
                  <a:pos x="connsiteX2" y="connsiteY2"/>
                </a:cxn>
                <a:cxn ang="0">
                  <a:pos x="connsiteX3" y="connsiteY3"/>
                </a:cxn>
              </a:cxnLst>
              <a:rect l="l" t="t" r="r" b="b"/>
              <a:pathLst>
                <a:path w="1456971" h="1846378">
                  <a:moveTo>
                    <a:pt x="607477" y="0"/>
                  </a:moveTo>
                  <a:lnTo>
                    <a:pt x="1456971" y="413238"/>
                  </a:lnTo>
                  <a:lnTo>
                    <a:pt x="759818" y="1846378"/>
                  </a:lnTo>
                  <a:lnTo>
                    <a:pt x="0" y="1846378"/>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p:custDataLst>
              <p:tags r:id="rId8"/>
            </p:custDataLst>
          </p:nvPr>
        </p:nvSpPr>
        <p:spPr>
          <a:xfrm>
            <a:off x="604800" y="669600"/>
            <a:ext cx="10976400" cy="565200"/>
          </a:xfrm>
        </p:spPr>
        <p:txBody>
          <a:bodyPr anchor="ctr"/>
          <a:lstStyle>
            <a:lvl1pPr algn="ctr">
              <a:defRPr sz="3200"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604837" y="1681200"/>
            <a:ext cx="10990800" cy="32112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3"/>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5" name="组合 14"/>
          <p:cNvGrpSpPr/>
          <p:nvPr userDrawn="1">
            <p:custDataLst>
              <p:tags r:id="rId3"/>
            </p:custDataLst>
          </p:nvPr>
        </p:nvGrpSpPr>
        <p:grpSpPr>
          <a:xfrm>
            <a:off x="174146" y="67674"/>
            <a:ext cx="12165446" cy="7095216"/>
            <a:chOff x="174146" y="67674"/>
            <a:chExt cx="12165446" cy="7095216"/>
          </a:xfrm>
        </p:grpSpPr>
        <p:sp>
          <p:nvSpPr>
            <p:cNvPr id="18" name="等腰三角形 17"/>
            <p:cNvSpPr/>
            <p:nvPr userDrawn="1">
              <p:custDataLst>
                <p:tags r:id="rId4"/>
              </p:custDataLst>
            </p:nvPr>
          </p:nvSpPr>
          <p:spPr>
            <a:xfrm rot="7762903">
              <a:off x="50564" y="191256"/>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形状 21"/>
            <p:cNvSpPr/>
            <p:nvPr userDrawn="1">
              <p:custDataLst>
                <p:tags r:id="rId5"/>
              </p:custDataLst>
            </p:nvPr>
          </p:nvSpPr>
          <p:spPr>
            <a:xfrm rot="20327538">
              <a:off x="11258186" y="4922768"/>
              <a:ext cx="1079280" cy="1801005"/>
            </a:xfrm>
            <a:custGeom>
              <a:avLst/>
              <a:gdLst>
                <a:gd name="connsiteX0" fmla="*/ 809771 w 1079280"/>
                <a:gd name="connsiteY0" fmla="*/ 0 h 1801005"/>
                <a:gd name="connsiteX1" fmla="*/ 1079280 w 1079280"/>
                <a:gd name="connsiteY1" fmla="*/ 599414 h 1801005"/>
                <a:gd name="connsiteX2" fmla="*/ 613028 w 1079280"/>
                <a:gd name="connsiteY2" fmla="*/ 1801005 h 1801005"/>
                <a:gd name="connsiteX3" fmla="*/ 0 w 1079280"/>
                <a:gd name="connsiteY3" fmla="*/ 1801005 h 1801005"/>
              </a:gdLst>
              <a:ahLst/>
              <a:cxnLst>
                <a:cxn ang="0">
                  <a:pos x="connsiteX0" y="connsiteY0"/>
                </a:cxn>
                <a:cxn ang="0">
                  <a:pos x="connsiteX1" y="connsiteY1"/>
                </a:cxn>
                <a:cxn ang="0">
                  <a:pos x="connsiteX2" y="connsiteY2"/>
                </a:cxn>
                <a:cxn ang="0">
                  <a:pos x="connsiteX3" y="connsiteY3"/>
                </a:cxn>
              </a:cxnLst>
              <a:rect l="l" t="t" r="r" b="b"/>
              <a:pathLst>
                <a:path w="1079280" h="1801005">
                  <a:moveTo>
                    <a:pt x="809771" y="0"/>
                  </a:moveTo>
                  <a:lnTo>
                    <a:pt x="1079280" y="599414"/>
                  </a:lnTo>
                  <a:lnTo>
                    <a:pt x="613028" y="1801005"/>
                  </a:lnTo>
                  <a:lnTo>
                    <a:pt x="0" y="1801005"/>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p:cNvSpPr/>
            <p:nvPr userDrawn="1">
              <p:custDataLst>
                <p:tags r:id="rId6"/>
              </p:custDataLst>
            </p:nvPr>
          </p:nvSpPr>
          <p:spPr>
            <a:xfrm rot="3843558">
              <a:off x="10687917" y="5511216"/>
              <a:ext cx="1456971" cy="1846378"/>
            </a:xfrm>
            <a:custGeom>
              <a:avLst/>
              <a:gdLst>
                <a:gd name="connsiteX0" fmla="*/ 607477 w 1456971"/>
                <a:gd name="connsiteY0" fmla="*/ 0 h 1846378"/>
                <a:gd name="connsiteX1" fmla="*/ 1456971 w 1456971"/>
                <a:gd name="connsiteY1" fmla="*/ 413238 h 1846378"/>
                <a:gd name="connsiteX2" fmla="*/ 759818 w 1456971"/>
                <a:gd name="connsiteY2" fmla="*/ 1846378 h 1846378"/>
                <a:gd name="connsiteX3" fmla="*/ 0 w 1456971"/>
                <a:gd name="connsiteY3" fmla="*/ 1846378 h 1846378"/>
              </a:gdLst>
              <a:ahLst/>
              <a:cxnLst>
                <a:cxn ang="0">
                  <a:pos x="connsiteX0" y="connsiteY0"/>
                </a:cxn>
                <a:cxn ang="0">
                  <a:pos x="connsiteX1" y="connsiteY1"/>
                </a:cxn>
                <a:cxn ang="0">
                  <a:pos x="connsiteX2" y="connsiteY2"/>
                </a:cxn>
                <a:cxn ang="0">
                  <a:pos x="connsiteX3" y="connsiteY3"/>
                </a:cxn>
              </a:cxnLst>
              <a:rect l="l" t="t" r="r" b="b"/>
              <a:pathLst>
                <a:path w="1456971" h="1846378">
                  <a:moveTo>
                    <a:pt x="607477" y="0"/>
                  </a:moveTo>
                  <a:lnTo>
                    <a:pt x="1456971" y="413238"/>
                  </a:lnTo>
                  <a:lnTo>
                    <a:pt x="759818" y="1846378"/>
                  </a:lnTo>
                  <a:lnTo>
                    <a:pt x="0" y="1846378"/>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grpSp>
        <p:nvGrpSpPr>
          <p:cNvPr id="26" name="组合 25"/>
          <p:cNvGrpSpPr/>
          <p:nvPr userDrawn="1">
            <p:custDataLst>
              <p:tags r:id="rId2"/>
            </p:custDataLst>
          </p:nvPr>
        </p:nvGrpSpPr>
        <p:grpSpPr>
          <a:xfrm>
            <a:off x="1390141" y="538489"/>
            <a:ext cx="10669954" cy="7083249"/>
            <a:chOff x="1390141" y="538489"/>
            <a:chExt cx="10669954" cy="7083249"/>
          </a:xfrm>
        </p:grpSpPr>
        <p:sp>
          <p:nvSpPr>
            <p:cNvPr id="24" name="任意多边形: 形状 23"/>
            <p:cNvSpPr/>
            <p:nvPr userDrawn="1">
              <p:custDataLst>
                <p:tags r:id="rId3"/>
              </p:custDataLst>
            </p:nvPr>
          </p:nvSpPr>
          <p:spPr>
            <a:xfrm rot="20327538">
              <a:off x="9598362" y="3430239"/>
              <a:ext cx="2461733" cy="3603894"/>
            </a:xfrm>
            <a:custGeom>
              <a:avLst/>
              <a:gdLst>
                <a:gd name="connsiteX0" fmla="*/ 1379554 w 2461733"/>
                <a:gd name="connsiteY0" fmla="*/ 0 h 3603894"/>
                <a:gd name="connsiteX1" fmla="*/ 2461733 w 2461733"/>
                <a:gd name="connsiteY1" fmla="*/ 2406866 h 3603894"/>
                <a:gd name="connsiteX2" fmla="*/ 1997251 w 2461733"/>
                <a:gd name="connsiteY2" fmla="*/ 3603894 h 3603894"/>
                <a:gd name="connsiteX3" fmla="*/ 1380408 w 2461733"/>
                <a:gd name="connsiteY3" fmla="*/ 3603894 h 3603894"/>
                <a:gd name="connsiteX4" fmla="*/ 0 w 2461733"/>
                <a:gd name="connsiteY4" fmla="*/ 3068256 h 3603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1733" h="3603894">
                  <a:moveTo>
                    <a:pt x="1379554" y="0"/>
                  </a:moveTo>
                  <a:lnTo>
                    <a:pt x="2461733" y="2406866"/>
                  </a:lnTo>
                  <a:lnTo>
                    <a:pt x="1997251" y="3603894"/>
                  </a:lnTo>
                  <a:lnTo>
                    <a:pt x="1380408" y="3603894"/>
                  </a:lnTo>
                  <a:lnTo>
                    <a:pt x="0" y="3068256"/>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任意多边形: 形状 21"/>
            <p:cNvSpPr/>
            <p:nvPr userDrawn="1">
              <p:custDataLst>
                <p:tags r:id="rId4"/>
              </p:custDataLst>
            </p:nvPr>
          </p:nvSpPr>
          <p:spPr>
            <a:xfrm rot="3843558">
              <a:off x="3611662" y="1074388"/>
              <a:ext cx="5196909" cy="7897792"/>
            </a:xfrm>
            <a:custGeom>
              <a:avLst/>
              <a:gdLst>
                <a:gd name="connsiteX0" fmla="*/ 5196908 w 5196909"/>
                <a:gd name="connsiteY0" fmla="*/ 7897792 h 7897792"/>
                <a:gd name="connsiteX1" fmla="*/ 5196909 w 5196909"/>
                <a:gd name="connsiteY1" fmla="*/ 7897790 h 7897792"/>
                <a:gd name="connsiteX2" fmla="*/ 5196909 w 5196909"/>
                <a:gd name="connsiteY2" fmla="*/ 7897792 h 7897792"/>
                <a:gd name="connsiteX3" fmla="*/ 2598455 w 5196909"/>
                <a:gd name="connsiteY3" fmla="*/ 0 h 7897792"/>
                <a:gd name="connsiteX4" fmla="*/ 4196670 w 5196909"/>
                <a:gd name="connsiteY4" fmla="*/ 4857646 h 7897792"/>
                <a:gd name="connsiteX5" fmla="*/ 2717785 w 5196909"/>
                <a:gd name="connsiteY5" fmla="*/ 7897792 h 7897792"/>
                <a:gd name="connsiteX6" fmla="*/ 0 w 5196909"/>
                <a:gd name="connsiteY6" fmla="*/ 7897792 h 789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6909" h="7897792">
                  <a:moveTo>
                    <a:pt x="5196908" y="7897792"/>
                  </a:moveTo>
                  <a:lnTo>
                    <a:pt x="5196909" y="7897790"/>
                  </a:lnTo>
                  <a:lnTo>
                    <a:pt x="5196909" y="7897792"/>
                  </a:lnTo>
                  <a:close/>
                  <a:moveTo>
                    <a:pt x="2598455" y="0"/>
                  </a:moveTo>
                  <a:lnTo>
                    <a:pt x="4196670" y="4857646"/>
                  </a:lnTo>
                  <a:lnTo>
                    <a:pt x="2717785" y="7897792"/>
                  </a:lnTo>
                  <a:lnTo>
                    <a:pt x="0" y="7897792"/>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userDrawn="1">
              <p:custDataLst>
                <p:tags r:id="rId5"/>
              </p:custDataLst>
            </p:nvPr>
          </p:nvSpPr>
          <p:spPr>
            <a:xfrm rot="12622615">
              <a:off x="1390141" y="704847"/>
              <a:ext cx="3191281" cy="3548851"/>
            </a:xfrm>
            <a:prstGeom prst="triangl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p:cNvSpPr/>
            <p:nvPr userDrawn="1">
              <p:custDataLst>
                <p:tags r:id="rId6"/>
              </p:custDataLst>
            </p:nvPr>
          </p:nvSpPr>
          <p:spPr>
            <a:xfrm rot="14809432">
              <a:off x="6325376" y="-1657194"/>
              <a:ext cx="3097954" cy="7489319"/>
            </a:xfrm>
            <a:custGeom>
              <a:avLst/>
              <a:gdLst>
                <a:gd name="connsiteX0" fmla="*/ 3097954 w 3097954"/>
                <a:gd name="connsiteY0" fmla="*/ 5457090 h 7489319"/>
                <a:gd name="connsiteX1" fmla="*/ 2227941 w 3097954"/>
                <a:gd name="connsiteY1" fmla="*/ 7489318 h 7489319"/>
                <a:gd name="connsiteX2" fmla="*/ 0 w 3097954"/>
                <a:gd name="connsiteY2" fmla="*/ 7489319 h 7489319"/>
                <a:gd name="connsiteX3" fmla="*/ 1792124 w 3097954"/>
                <a:gd name="connsiteY3" fmla="*/ 0 h 7489319"/>
              </a:gdLst>
              <a:ahLst/>
              <a:cxnLst>
                <a:cxn ang="0">
                  <a:pos x="connsiteX0" y="connsiteY0"/>
                </a:cxn>
                <a:cxn ang="0">
                  <a:pos x="connsiteX1" y="connsiteY1"/>
                </a:cxn>
                <a:cxn ang="0">
                  <a:pos x="connsiteX2" y="connsiteY2"/>
                </a:cxn>
                <a:cxn ang="0">
                  <a:pos x="connsiteX3" y="connsiteY3"/>
                </a:cxn>
              </a:cxnLst>
              <a:rect l="l" t="t" r="r" b="b"/>
              <a:pathLst>
                <a:path w="3097954" h="7489319">
                  <a:moveTo>
                    <a:pt x="3097954" y="5457090"/>
                  </a:moveTo>
                  <a:lnTo>
                    <a:pt x="2227941" y="7489318"/>
                  </a:lnTo>
                  <a:lnTo>
                    <a:pt x="0" y="7489319"/>
                  </a:lnTo>
                  <a:lnTo>
                    <a:pt x="1792124"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0" name="矩形 9"/>
          <p:cNvSpPr/>
          <p:nvPr userDrawn="1">
            <p:custDataLst>
              <p:tags r:id="rId7"/>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27" name="组合 26"/>
          <p:cNvGrpSpPr/>
          <p:nvPr userDrawn="1">
            <p:custDataLst>
              <p:tags r:id="rId8"/>
            </p:custDataLst>
          </p:nvPr>
        </p:nvGrpSpPr>
        <p:grpSpPr>
          <a:xfrm>
            <a:off x="495523" y="432015"/>
            <a:ext cx="11437836" cy="5868198"/>
            <a:chOff x="495523" y="432015"/>
            <a:chExt cx="11437836" cy="5868198"/>
          </a:xfrm>
        </p:grpSpPr>
        <p:sp>
          <p:nvSpPr>
            <p:cNvPr id="19" name="等腰三角形 18"/>
            <p:cNvSpPr/>
            <p:nvPr userDrawn="1">
              <p:custDataLst>
                <p:tags r:id="rId9"/>
              </p:custDataLst>
            </p:nvPr>
          </p:nvSpPr>
          <p:spPr>
            <a:xfrm rot="20116463">
              <a:off x="10890894" y="5352995"/>
              <a:ext cx="1042465" cy="94721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等腰三角形 14"/>
            <p:cNvSpPr/>
            <p:nvPr userDrawn="1">
              <p:custDataLst>
                <p:tags r:id="rId10"/>
              </p:custDataLst>
            </p:nvPr>
          </p:nvSpPr>
          <p:spPr>
            <a:xfrm rot="9316463">
              <a:off x="495523" y="432015"/>
              <a:ext cx="1042465" cy="94721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userDrawn="1">
            <p:ph type="title" hasCustomPrompt="1"/>
            <p:custDataLst>
              <p:tags r:id="rId11"/>
            </p:custDataLst>
          </p:nvPr>
        </p:nvSpPr>
        <p:spPr>
          <a:xfrm>
            <a:off x="1522800" y="1339200"/>
            <a:ext cx="9144000" cy="2386800"/>
          </a:xfrm>
        </p:spPr>
        <p:txBody>
          <a:bodyPr anchor="b"/>
          <a:lstStyle>
            <a:lvl1pPr algn="ctr">
              <a:defRPr sz="6000" baseline="0">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3"/>
            </p:custDataLst>
          </p:nvPr>
        </p:nvSpPr>
        <p:spPr/>
        <p:txBody>
          <a:bodyPr/>
          <a:lstStyle/>
          <a:p>
            <a:endParaRPr lang="zh-CN" altLang="en-US" dirty="0"/>
          </a:p>
        </p:txBody>
      </p:sp>
      <p:sp>
        <p:nvSpPr>
          <p:cNvPr id="5" name="灯片编号占位符 4"/>
          <p:cNvSpPr>
            <a:spLocks noGrp="1"/>
          </p:cNvSpPr>
          <p:nvPr userDrawn="1">
            <p:ph type="sldNum" sz="quarter" idx="12"/>
            <p:custDataLst>
              <p:tags r:id="rId14"/>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5"/>
            </p:custDataLst>
          </p:nvPr>
        </p:nvSpPr>
        <p:spPr>
          <a:xfrm>
            <a:off x="1522413" y="3862800"/>
            <a:ext cx="9144000" cy="1656000"/>
          </a:xfrm>
        </p:spPr>
        <p:txBody>
          <a:bodyPr/>
          <a:lstStyle>
            <a:lvl1pPr algn="ct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18" name="组合 17"/>
          <p:cNvGrpSpPr/>
          <p:nvPr userDrawn="1">
            <p:custDataLst>
              <p:tags r:id="rId2"/>
            </p:custDataLst>
          </p:nvPr>
        </p:nvGrpSpPr>
        <p:grpSpPr>
          <a:xfrm>
            <a:off x="69071" y="-240753"/>
            <a:ext cx="12270521" cy="7403643"/>
            <a:chOff x="69071" y="-240753"/>
            <a:chExt cx="12270521" cy="7403643"/>
          </a:xfrm>
        </p:grpSpPr>
        <p:sp>
          <p:nvSpPr>
            <p:cNvPr id="15" name="任意多边形: 形状 14"/>
            <p:cNvSpPr/>
            <p:nvPr userDrawn="1">
              <p:custDataLst>
                <p:tags r:id="rId3"/>
              </p:custDataLst>
            </p:nvPr>
          </p:nvSpPr>
          <p:spPr>
            <a:xfrm rot="12622615">
              <a:off x="69071" y="-240753"/>
              <a:ext cx="1380916" cy="1801005"/>
            </a:xfrm>
            <a:custGeom>
              <a:avLst/>
              <a:gdLst>
                <a:gd name="connsiteX0" fmla="*/ 1380916 w 1380916"/>
                <a:gd name="connsiteY0" fmla="*/ 1270279 h 1801005"/>
                <a:gd name="connsiteX1" fmla="*/ 475479 w 1380916"/>
                <a:gd name="connsiteY1" fmla="*/ 1801005 h 1801005"/>
                <a:gd name="connsiteX2" fmla="*/ 0 w 1380916"/>
                <a:gd name="connsiteY2" fmla="*/ 1801005 h 1801005"/>
                <a:gd name="connsiteX3" fmla="*/ 809771 w 1380916"/>
                <a:gd name="connsiteY3" fmla="*/ 0 h 1801005"/>
              </a:gdLst>
              <a:ahLst/>
              <a:cxnLst>
                <a:cxn ang="0">
                  <a:pos x="connsiteX0" y="connsiteY0"/>
                </a:cxn>
                <a:cxn ang="0">
                  <a:pos x="connsiteX1" y="connsiteY1"/>
                </a:cxn>
                <a:cxn ang="0">
                  <a:pos x="connsiteX2" y="connsiteY2"/>
                </a:cxn>
                <a:cxn ang="0">
                  <a:pos x="connsiteX3" y="connsiteY3"/>
                </a:cxn>
              </a:cxnLst>
              <a:rect l="l" t="t" r="r" b="b"/>
              <a:pathLst>
                <a:path w="1380916" h="1801005">
                  <a:moveTo>
                    <a:pt x="1380916" y="1270279"/>
                  </a:moveTo>
                  <a:lnTo>
                    <a:pt x="475479" y="1801005"/>
                  </a:lnTo>
                  <a:lnTo>
                    <a:pt x="0" y="1801005"/>
                  </a:lnTo>
                  <a:lnTo>
                    <a:pt x="809771"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等腰三角形 12"/>
            <p:cNvSpPr/>
            <p:nvPr userDrawn="1">
              <p:custDataLst>
                <p:tags r:id="rId4"/>
              </p:custDataLst>
            </p:nvPr>
          </p:nvSpPr>
          <p:spPr>
            <a:xfrm rot="7762903">
              <a:off x="50564" y="191256"/>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任意多边形: 形状 15"/>
            <p:cNvSpPr/>
            <p:nvPr userDrawn="1">
              <p:custDataLst>
                <p:tags r:id="rId5"/>
              </p:custDataLst>
            </p:nvPr>
          </p:nvSpPr>
          <p:spPr>
            <a:xfrm rot="20327538">
              <a:off x="11258186" y="4922768"/>
              <a:ext cx="1079280" cy="1801005"/>
            </a:xfrm>
            <a:custGeom>
              <a:avLst/>
              <a:gdLst>
                <a:gd name="connsiteX0" fmla="*/ 809771 w 1079280"/>
                <a:gd name="connsiteY0" fmla="*/ 0 h 1801005"/>
                <a:gd name="connsiteX1" fmla="*/ 1079280 w 1079280"/>
                <a:gd name="connsiteY1" fmla="*/ 599414 h 1801005"/>
                <a:gd name="connsiteX2" fmla="*/ 613028 w 1079280"/>
                <a:gd name="connsiteY2" fmla="*/ 1801005 h 1801005"/>
                <a:gd name="connsiteX3" fmla="*/ 0 w 1079280"/>
                <a:gd name="connsiteY3" fmla="*/ 1801005 h 1801005"/>
              </a:gdLst>
              <a:ahLst/>
              <a:cxnLst>
                <a:cxn ang="0">
                  <a:pos x="connsiteX0" y="connsiteY0"/>
                </a:cxn>
                <a:cxn ang="0">
                  <a:pos x="connsiteX1" y="connsiteY1"/>
                </a:cxn>
                <a:cxn ang="0">
                  <a:pos x="connsiteX2" y="connsiteY2"/>
                </a:cxn>
                <a:cxn ang="0">
                  <a:pos x="connsiteX3" y="connsiteY3"/>
                </a:cxn>
              </a:cxnLst>
              <a:rect l="l" t="t" r="r" b="b"/>
              <a:pathLst>
                <a:path w="1079280" h="1801005">
                  <a:moveTo>
                    <a:pt x="809771" y="0"/>
                  </a:moveTo>
                  <a:lnTo>
                    <a:pt x="1079280" y="599414"/>
                  </a:lnTo>
                  <a:lnTo>
                    <a:pt x="613028" y="1801005"/>
                  </a:lnTo>
                  <a:lnTo>
                    <a:pt x="0" y="1801005"/>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20"/>
            <p:cNvSpPr/>
            <p:nvPr userDrawn="1">
              <p:custDataLst>
                <p:tags r:id="rId6"/>
              </p:custDataLst>
            </p:nvPr>
          </p:nvSpPr>
          <p:spPr>
            <a:xfrm rot="3843558">
              <a:off x="10687917" y="5511216"/>
              <a:ext cx="1456971" cy="1846378"/>
            </a:xfrm>
            <a:custGeom>
              <a:avLst/>
              <a:gdLst>
                <a:gd name="connsiteX0" fmla="*/ 607477 w 1456971"/>
                <a:gd name="connsiteY0" fmla="*/ 0 h 1846378"/>
                <a:gd name="connsiteX1" fmla="*/ 1456971 w 1456971"/>
                <a:gd name="connsiteY1" fmla="*/ 413238 h 1846378"/>
                <a:gd name="connsiteX2" fmla="*/ 759818 w 1456971"/>
                <a:gd name="connsiteY2" fmla="*/ 1846378 h 1846378"/>
                <a:gd name="connsiteX3" fmla="*/ 0 w 1456971"/>
                <a:gd name="connsiteY3" fmla="*/ 1846378 h 1846378"/>
              </a:gdLst>
              <a:ahLst/>
              <a:cxnLst>
                <a:cxn ang="0">
                  <a:pos x="connsiteX0" y="connsiteY0"/>
                </a:cxn>
                <a:cxn ang="0">
                  <a:pos x="connsiteX1" y="connsiteY1"/>
                </a:cxn>
                <a:cxn ang="0">
                  <a:pos x="connsiteX2" y="connsiteY2"/>
                </a:cxn>
                <a:cxn ang="0">
                  <a:pos x="connsiteX3" y="connsiteY3"/>
                </a:cxn>
              </a:cxnLst>
              <a:rect l="l" t="t" r="r" b="b"/>
              <a:pathLst>
                <a:path w="1456971" h="1846378">
                  <a:moveTo>
                    <a:pt x="607477" y="0"/>
                  </a:moveTo>
                  <a:lnTo>
                    <a:pt x="1456971" y="413238"/>
                  </a:lnTo>
                  <a:lnTo>
                    <a:pt x="759818" y="1846378"/>
                  </a:lnTo>
                  <a:lnTo>
                    <a:pt x="0" y="1846378"/>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userDrawn="1">
            <p:ph type="title"/>
            <p:custDataLst>
              <p:tags r:id="rId7"/>
            </p:custDataLst>
          </p:nvPr>
        </p:nvSpPr>
        <p:spPr>
          <a:xfrm>
            <a:off x="669882" y="443234"/>
            <a:ext cx="10852237" cy="441964"/>
          </a:xfrm>
        </p:spPr>
        <p:txBody>
          <a:bodyPr vert="horz" lIns="100800" tIns="39600" rIns="75600" bIns="396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userDrawn="1">
            <p:ph idx="1"/>
            <p:custDataLst>
              <p:tags r:id="rId8"/>
            </p:custDataLst>
          </p:nvPr>
        </p:nvSpPr>
        <p:spPr>
          <a:xfrm>
            <a:off x="669882" y="952508"/>
            <a:ext cx="10852237" cy="5388907"/>
          </a:xfrm>
        </p:spPr>
        <p:txBody>
          <a:bodyPr vert="horz" lIns="100800" tIns="0" rIns="8280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userDrawn="1">
            <p:ph type="dt" sz="half" idx="10"/>
            <p:custDataLst>
              <p:tags r:id="rId9"/>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10"/>
            </p:custDataLst>
          </p:nvPr>
        </p:nvSpPr>
        <p:spPr/>
        <p:txBody>
          <a:bodyPr/>
          <a:lstStyle>
            <a:lvl1pPr>
              <a:lnSpc>
                <a:spcPct val="120000"/>
              </a:lnSpc>
              <a:defRPr/>
            </a:lvl1pPr>
          </a:lstStyle>
          <a:p>
            <a:endParaRPr lang="zh-CN" altLang="en-US"/>
          </a:p>
        </p:txBody>
      </p:sp>
      <p:sp>
        <p:nvSpPr>
          <p:cNvPr id="6" name="灯片编号占位符 5"/>
          <p:cNvSpPr>
            <a:spLocks noGrp="1"/>
          </p:cNvSpPr>
          <p:nvPr userDrawn="1">
            <p:ph type="sldNum" sz="quarter" idx="12"/>
            <p:custDataLst>
              <p:tags r:id="rId11"/>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userDrawn="1">
  <p:cSld name="节标题">
    <p:bg>
      <p:bgPr>
        <a:solidFill>
          <a:schemeClr val="bg2"/>
        </a:solidFill>
        <a:effectLst/>
      </p:bgPr>
    </p:bg>
    <p:spTree>
      <p:nvGrpSpPr>
        <p:cNvPr id="1" name=""/>
        <p:cNvGrpSpPr/>
        <p:nvPr/>
      </p:nvGrpSpPr>
      <p:grpSpPr>
        <a:xfrm>
          <a:off x="0" y="0"/>
          <a:ext cx="0" cy="0"/>
          <a:chOff x="0" y="0"/>
          <a:chExt cx="0" cy="0"/>
        </a:xfrm>
      </p:grpSpPr>
      <p:sp>
        <p:nvSpPr>
          <p:cNvPr id="6" name="任意多边形: 形状 5"/>
          <p:cNvSpPr/>
          <p:nvPr>
            <p:custDataLst>
              <p:tags r:id="rId2"/>
            </p:custDataLst>
          </p:nvPr>
        </p:nvSpPr>
        <p:spPr>
          <a:xfrm>
            <a:off x="9324975" y="587375"/>
            <a:ext cx="2647950" cy="1809750"/>
          </a:xfrm>
          <a:custGeom>
            <a:avLst/>
            <a:gdLst>
              <a:gd name="connsiteX0" fmla="*/ 2644775 w 2647950"/>
              <a:gd name="connsiteY0" fmla="*/ 1806575 h 1809750"/>
              <a:gd name="connsiteX1" fmla="*/ 701675 w 2647950"/>
              <a:gd name="connsiteY1" fmla="*/ 1666875 h 1809750"/>
              <a:gd name="connsiteX2" fmla="*/ 3175 w 2647950"/>
              <a:gd name="connsiteY2" fmla="*/ 3175 h 1809750"/>
            </a:gdLst>
            <a:ahLst/>
            <a:cxnLst>
              <a:cxn ang="0">
                <a:pos x="connsiteX0" y="connsiteY0"/>
              </a:cxn>
              <a:cxn ang="0">
                <a:pos x="connsiteX1" y="connsiteY1"/>
              </a:cxn>
              <a:cxn ang="0">
                <a:pos x="connsiteX2" y="connsiteY2"/>
              </a:cxn>
            </a:cxnLst>
            <a:rect l="l" t="t" r="r" b="b"/>
            <a:pathLst>
              <a:path w="2647950" h="1809750">
                <a:moveTo>
                  <a:pt x="2644775" y="1806575"/>
                </a:moveTo>
                <a:lnTo>
                  <a:pt x="701675" y="166687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7" name="任意多边形: 形状 6"/>
          <p:cNvSpPr/>
          <p:nvPr>
            <p:custDataLst>
              <p:tags r:id="rId3"/>
            </p:custDataLst>
          </p:nvPr>
        </p:nvSpPr>
        <p:spPr>
          <a:xfrm>
            <a:off x="9686925" y="4530725"/>
            <a:ext cx="2082800" cy="2108200"/>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8" name="任意多边形: 形状 7"/>
          <p:cNvSpPr/>
          <p:nvPr>
            <p:custDataLst>
              <p:tags r:id="rId4"/>
            </p:custDataLst>
          </p:nvPr>
        </p:nvSpPr>
        <p:spPr>
          <a:xfrm>
            <a:off x="9197975" y="4321175"/>
            <a:ext cx="2997200" cy="2540000"/>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11" name="任意多边形: 形状 10"/>
          <p:cNvSpPr/>
          <p:nvPr>
            <p:custDataLst>
              <p:tags r:id="rId5"/>
            </p:custDataLst>
          </p:nvPr>
        </p:nvSpPr>
        <p:spPr>
          <a:xfrm>
            <a:off x="7755890" y="4530725"/>
            <a:ext cx="1911350" cy="2330450"/>
          </a:xfrm>
          <a:custGeom>
            <a:avLst/>
            <a:gdLst>
              <a:gd name="connsiteX0" fmla="*/ 328295 w 1911350"/>
              <a:gd name="connsiteY0" fmla="*/ 2327275 h 2330450"/>
              <a:gd name="connsiteX1" fmla="*/ 1910715 w 1911350"/>
              <a:gd name="connsiteY1" fmla="*/ 2327275 h 2330450"/>
              <a:gd name="connsiteX2" fmla="*/ 334010 w 1911350"/>
              <a:gd name="connsiteY2" fmla="*/ 3175 h 2330450"/>
              <a:gd name="connsiteX3" fmla="*/ 3175 w 1911350"/>
              <a:gd name="connsiteY3" fmla="*/ 1880870 h 2330450"/>
              <a:gd name="connsiteX4" fmla="*/ 797560 w 1911350"/>
              <a:gd name="connsiteY4" fmla="*/ 1927225 h 2330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350" h="2330450">
                <a:moveTo>
                  <a:pt x="328295" y="2327275"/>
                </a:moveTo>
                <a:lnTo>
                  <a:pt x="1910715" y="2327275"/>
                </a:lnTo>
                <a:lnTo>
                  <a:pt x="334010" y="3175"/>
                </a:lnTo>
                <a:lnTo>
                  <a:pt x="3175" y="1880870"/>
                </a:lnTo>
                <a:lnTo>
                  <a:pt x="797560" y="192722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2" name="任意多边形: 形状 11"/>
          <p:cNvSpPr/>
          <p:nvPr>
            <p:custDataLst>
              <p:tags r:id="rId6"/>
            </p:custDataLst>
          </p:nvPr>
        </p:nvSpPr>
        <p:spPr>
          <a:xfrm>
            <a:off x="6412230" y="6334125"/>
            <a:ext cx="2139950" cy="527050"/>
          </a:xfrm>
          <a:custGeom>
            <a:avLst/>
            <a:gdLst>
              <a:gd name="connsiteX0" fmla="*/ 1346835 w 2139950"/>
              <a:gd name="connsiteY0" fmla="*/ 77470 h 527050"/>
              <a:gd name="connsiteX1" fmla="*/ 64770 w 2139950"/>
              <a:gd name="connsiteY1" fmla="*/ 3175 h 527050"/>
              <a:gd name="connsiteX2" fmla="*/ 3175 w 2139950"/>
              <a:gd name="connsiteY2" fmla="*/ 523875 h 527050"/>
              <a:gd name="connsiteX3" fmla="*/ 1268730 w 2139950"/>
              <a:gd name="connsiteY3" fmla="*/ 523875 h 527050"/>
              <a:gd name="connsiteX4" fmla="*/ 1671955 w 2139950"/>
              <a:gd name="connsiteY4" fmla="*/ 523875 h 527050"/>
              <a:gd name="connsiteX5" fmla="*/ 2141220 w 2139950"/>
              <a:gd name="connsiteY5" fmla="*/ 123825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950" h="527050">
                <a:moveTo>
                  <a:pt x="1346835" y="77470"/>
                </a:moveTo>
                <a:lnTo>
                  <a:pt x="64770" y="3175"/>
                </a:lnTo>
                <a:lnTo>
                  <a:pt x="3175" y="523875"/>
                </a:lnTo>
                <a:lnTo>
                  <a:pt x="1268730" y="523875"/>
                </a:lnTo>
                <a:lnTo>
                  <a:pt x="1671955" y="523875"/>
                </a:lnTo>
                <a:lnTo>
                  <a:pt x="2141220" y="12382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13" name="任意多边形: 形状 12"/>
          <p:cNvSpPr/>
          <p:nvPr>
            <p:custDataLst>
              <p:tags r:id="rId7"/>
            </p:custDataLst>
          </p:nvPr>
        </p:nvSpPr>
        <p:spPr>
          <a:xfrm>
            <a:off x="10302875" y="-3175"/>
            <a:ext cx="1892300" cy="2940050"/>
          </a:xfrm>
          <a:custGeom>
            <a:avLst/>
            <a:gdLst>
              <a:gd name="connsiteX0" fmla="*/ 910590 w 1892300"/>
              <a:gd name="connsiteY0" fmla="*/ 3175 h 2940050"/>
              <a:gd name="connsiteX1" fmla="*/ 519430 w 1892300"/>
              <a:gd name="connsiteY1" fmla="*/ 3175 h 2940050"/>
              <a:gd name="connsiteX2" fmla="*/ 3175 w 1892300"/>
              <a:gd name="connsiteY2" fmla="*/ 2936875 h 2940050"/>
              <a:gd name="connsiteX3" fmla="*/ 1889125 w 1892300"/>
              <a:gd name="connsiteY3" fmla="*/ 2212975 h 2940050"/>
              <a:gd name="connsiteX4" fmla="*/ 1889125 w 1892300"/>
              <a:gd name="connsiteY4" fmla="*/ 1445895 h 294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2940050">
                <a:moveTo>
                  <a:pt x="910590" y="3175"/>
                </a:moveTo>
                <a:lnTo>
                  <a:pt x="519430" y="3175"/>
                </a:lnTo>
                <a:lnTo>
                  <a:pt x="3175" y="2936875"/>
                </a:lnTo>
                <a:lnTo>
                  <a:pt x="1889125" y="2212975"/>
                </a:lnTo>
                <a:lnTo>
                  <a:pt x="1889125" y="144589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20" name="标题 1"/>
          <p:cNvSpPr>
            <a:spLocks noGrp="1"/>
          </p:cNvSpPr>
          <p:nvPr>
            <p:ph type="title" hasCustomPrompt="1"/>
            <p:custDataLst>
              <p:tags r:id="rId8"/>
            </p:custDataLst>
          </p:nvPr>
        </p:nvSpPr>
        <p:spPr>
          <a:xfrm>
            <a:off x="3447741" y="2489200"/>
            <a:ext cx="5419185" cy="895350"/>
          </a:xfrm>
        </p:spPr>
        <p:txBody>
          <a:bodyPr anchor="b">
            <a:normAutofit/>
          </a:bodyPr>
          <a:lstStyle>
            <a:lvl1pPr algn="l">
              <a:defRPr sz="4000" b="1"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21" name="文本占位符 2"/>
          <p:cNvSpPr>
            <a:spLocks noGrp="1"/>
          </p:cNvSpPr>
          <p:nvPr>
            <p:ph type="body" idx="1" hasCustomPrompt="1"/>
            <p:custDataLst>
              <p:tags r:id="rId9"/>
            </p:custDataLst>
          </p:nvPr>
        </p:nvSpPr>
        <p:spPr>
          <a:xfrm>
            <a:off x="3447741" y="3463836"/>
            <a:ext cx="5419185" cy="1015623"/>
          </a:xfrm>
        </p:spPr>
        <p:txBody>
          <a:bodyPr anchor="t">
            <a:normAutofit/>
          </a:bodyPr>
          <a:lstStyle>
            <a:lvl1pPr marL="0" indent="0" algn="l">
              <a:lnSpc>
                <a:spcPct val="100000"/>
              </a:lnSpc>
              <a:buNone/>
              <a:defRPr sz="2000" baseline="0">
                <a:solidFill>
                  <a:schemeClr val="tx1">
                    <a:lumMod val="85000"/>
                    <a:lumOff val="15000"/>
                  </a:schemeClr>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en-US" dirty="0"/>
          </a:p>
        </p:txBody>
      </p:sp>
      <p:sp>
        <p:nvSpPr>
          <p:cNvPr id="2" name="日期占位符 1"/>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dirty="0"/>
          </a:p>
        </p:txBody>
      </p:sp>
      <p:sp>
        <p:nvSpPr>
          <p:cNvPr id="3" name="页脚占位符 2"/>
          <p:cNvSpPr>
            <a:spLocks noGrp="1"/>
          </p:cNvSpPr>
          <p:nvPr>
            <p:ph type="ftr" sz="quarter" idx="11"/>
            <p:custDataLst>
              <p:tags r:id="rId11"/>
            </p:custDataLst>
          </p:nvPr>
        </p:nvSpPr>
        <p:spPr/>
        <p:txBody>
          <a:bodyPr/>
          <a:lstStyle/>
          <a:p>
            <a:endParaRPr lang="zh-CN" altLang="en-US" dirty="0"/>
          </a:p>
        </p:txBody>
      </p:sp>
      <p:sp>
        <p:nvSpPr>
          <p:cNvPr id="4" name="灯片编号占位符 3"/>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2"/>
            </p:custDataLst>
          </p:nvPr>
        </p:nvGrpSpPr>
        <p:grpSpPr>
          <a:xfrm>
            <a:off x="69071" y="-240753"/>
            <a:ext cx="12270521" cy="7403643"/>
            <a:chOff x="69071" y="-240753"/>
            <a:chExt cx="12270521" cy="7403643"/>
          </a:xfrm>
        </p:grpSpPr>
        <p:sp>
          <p:nvSpPr>
            <p:cNvPr id="18" name="任意多边形: 形状 17"/>
            <p:cNvSpPr/>
            <p:nvPr userDrawn="1">
              <p:custDataLst>
                <p:tags r:id="rId3"/>
              </p:custDataLst>
            </p:nvPr>
          </p:nvSpPr>
          <p:spPr>
            <a:xfrm rot="12622615">
              <a:off x="69071" y="-240753"/>
              <a:ext cx="1380916" cy="1801005"/>
            </a:xfrm>
            <a:custGeom>
              <a:avLst/>
              <a:gdLst>
                <a:gd name="connsiteX0" fmla="*/ 1380916 w 1380916"/>
                <a:gd name="connsiteY0" fmla="*/ 1270279 h 1801005"/>
                <a:gd name="connsiteX1" fmla="*/ 475479 w 1380916"/>
                <a:gd name="connsiteY1" fmla="*/ 1801005 h 1801005"/>
                <a:gd name="connsiteX2" fmla="*/ 0 w 1380916"/>
                <a:gd name="connsiteY2" fmla="*/ 1801005 h 1801005"/>
                <a:gd name="connsiteX3" fmla="*/ 809771 w 1380916"/>
                <a:gd name="connsiteY3" fmla="*/ 0 h 1801005"/>
              </a:gdLst>
              <a:ahLst/>
              <a:cxnLst>
                <a:cxn ang="0">
                  <a:pos x="connsiteX0" y="connsiteY0"/>
                </a:cxn>
                <a:cxn ang="0">
                  <a:pos x="connsiteX1" y="connsiteY1"/>
                </a:cxn>
                <a:cxn ang="0">
                  <a:pos x="connsiteX2" y="connsiteY2"/>
                </a:cxn>
                <a:cxn ang="0">
                  <a:pos x="connsiteX3" y="connsiteY3"/>
                </a:cxn>
              </a:cxnLst>
              <a:rect l="l" t="t" r="r" b="b"/>
              <a:pathLst>
                <a:path w="1380916" h="1801005">
                  <a:moveTo>
                    <a:pt x="1380916" y="1270279"/>
                  </a:moveTo>
                  <a:lnTo>
                    <a:pt x="475479" y="1801005"/>
                  </a:lnTo>
                  <a:lnTo>
                    <a:pt x="0" y="1801005"/>
                  </a:lnTo>
                  <a:lnTo>
                    <a:pt x="809771"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等腰三角形 18"/>
            <p:cNvSpPr/>
            <p:nvPr userDrawn="1">
              <p:custDataLst>
                <p:tags r:id="rId4"/>
              </p:custDataLst>
            </p:nvPr>
          </p:nvSpPr>
          <p:spPr>
            <a:xfrm rot="7762903">
              <a:off x="50564" y="191256"/>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任意多边形: 形状 19"/>
            <p:cNvSpPr/>
            <p:nvPr userDrawn="1">
              <p:custDataLst>
                <p:tags r:id="rId5"/>
              </p:custDataLst>
            </p:nvPr>
          </p:nvSpPr>
          <p:spPr>
            <a:xfrm rot="20327538">
              <a:off x="11258186" y="4922768"/>
              <a:ext cx="1079280" cy="1801005"/>
            </a:xfrm>
            <a:custGeom>
              <a:avLst/>
              <a:gdLst>
                <a:gd name="connsiteX0" fmla="*/ 809771 w 1079280"/>
                <a:gd name="connsiteY0" fmla="*/ 0 h 1801005"/>
                <a:gd name="connsiteX1" fmla="*/ 1079280 w 1079280"/>
                <a:gd name="connsiteY1" fmla="*/ 599414 h 1801005"/>
                <a:gd name="connsiteX2" fmla="*/ 613028 w 1079280"/>
                <a:gd name="connsiteY2" fmla="*/ 1801005 h 1801005"/>
                <a:gd name="connsiteX3" fmla="*/ 0 w 1079280"/>
                <a:gd name="connsiteY3" fmla="*/ 1801005 h 1801005"/>
              </a:gdLst>
              <a:ahLst/>
              <a:cxnLst>
                <a:cxn ang="0">
                  <a:pos x="connsiteX0" y="connsiteY0"/>
                </a:cxn>
                <a:cxn ang="0">
                  <a:pos x="connsiteX1" y="connsiteY1"/>
                </a:cxn>
                <a:cxn ang="0">
                  <a:pos x="connsiteX2" y="connsiteY2"/>
                </a:cxn>
                <a:cxn ang="0">
                  <a:pos x="connsiteX3" y="connsiteY3"/>
                </a:cxn>
              </a:cxnLst>
              <a:rect l="l" t="t" r="r" b="b"/>
              <a:pathLst>
                <a:path w="1079280" h="1801005">
                  <a:moveTo>
                    <a:pt x="809771" y="0"/>
                  </a:moveTo>
                  <a:lnTo>
                    <a:pt x="1079280" y="599414"/>
                  </a:lnTo>
                  <a:lnTo>
                    <a:pt x="613028" y="1801005"/>
                  </a:lnTo>
                  <a:lnTo>
                    <a:pt x="0" y="1801005"/>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20"/>
            <p:cNvSpPr/>
            <p:nvPr userDrawn="1">
              <p:custDataLst>
                <p:tags r:id="rId6"/>
              </p:custDataLst>
            </p:nvPr>
          </p:nvSpPr>
          <p:spPr>
            <a:xfrm rot="3843558">
              <a:off x="10687917" y="5511216"/>
              <a:ext cx="1456971" cy="1846378"/>
            </a:xfrm>
            <a:custGeom>
              <a:avLst/>
              <a:gdLst>
                <a:gd name="connsiteX0" fmla="*/ 607477 w 1456971"/>
                <a:gd name="connsiteY0" fmla="*/ 0 h 1846378"/>
                <a:gd name="connsiteX1" fmla="*/ 1456971 w 1456971"/>
                <a:gd name="connsiteY1" fmla="*/ 413238 h 1846378"/>
                <a:gd name="connsiteX2" fmla="*/ 759818 w 1456971"/>
                <a:gd name="connsiteY2" fmla="*/ 1846378 h 1846378"/>
                <a:gd name="connsiteX3" fmla="*/ 0 w 1456971"/>
                <a:gd name="connsiteY3" fmla="*/ 1846378 h 1846378"/>
              </a:gdLst>
              <a:ahLst/>
              <a:cxnLst>
                <a:cxn ang="0">
                  <a:pos x="connsiteX0" y="connsiteY0"/>
                </a:cxn>
                <a:cxn ang="0">
                  <a:pos x="connsiteX1" y="connsiteY1"/>
                </a:cxn>
                <a:cxn ang="0">
                  <a:pos x="connsiteX2" y="connsiteY2"/>
                </a:cxn>
                <a:cxn ang="0">
                  <a:pos x="connsiteX3" y="connsiteY3"/>
                </a:cxn>
              </a:cxnLst>
              <a:rect l="l" t="t" r="r" b="b"/>
              <a:pathLst>
                <a:path w="1456971" h="1846378">
                  <a:moveTo>
                    <a:pt x="607477" y="0"/>
                  </a:moveTo>
                  <a:lnTo>
                    <a:pt x="1456971" y="413238"/>
                  </a:lnTo>
                  <a:lnTo>
                    <a:pt x="759818" y="1846378"/>
                  </a:lnTo>
                  <a:lnTo>
                    <a:pt x="0" y="1846378"/>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p:custDataLst>
              <p:tags r:id="rId7"/>
            </p:custDataLst>
          </p:nvPr>
        </p:nvSpPr>
        <p:spPr>
          <a:xfrm>
            <a:off x="669882" y="443234"/>
            <a:ext cx="10852237" cy="441964"/>
          </a:xfrm>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a:normAutofit/>
          </a:bodyPr>
          <a:lstStyle>
            <a:lvl1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1pPr>
            <a:lvl2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2pPr>
            <a:lvl3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3pPr>
            <a:lvl4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4pPr>
            <a:lvl5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9" name="组合 18"/>
          <p:cNvGrpSpPr/>
          <p:nvPr userDrawn="1">
            <p:custDataLst>
              <p:tags r:id="rId2"/>
            </p:custDataLst>
          </p:nvPr>
        </p:nvGrpSpPr>
        <p:grpSpPr>
          <a:xfrm>
            <a:off x="69071" y="-240753"/>
            <a:ext cx="12270521" cy="7403643"/>
            <a:chOff x="69071" y="-240753"/>
            <a:chExt cx="12270521" cy="7403643"/>
          </a:xfrm>
        </p:grpSpPr>
        <p:sp>
          <p:nvSpPr>
            <p:cNvPr id="20" name="任意多边形: 形状 19"/>
            <p:cNvSpPr/>
            <p:nvPr userDrawn="1">
              <p:custDataLst>
                <p:tags r:id="rId3"/>
              </p:custDataLst>
            </p:nvPr>
          </p:nvSpPr>
          <p:spPr>
            <a:xfrm rot="12622615">
              <a:off x="69071" y="-240753"/>
              <a:ext cx="1380916" cy="1801005"/>
            </a:xfrm>
            <a:custGeom>
              <a:avLst/>
              <a:gdLst>
                <a:gd name="connsiteX0" fmla="*/ 1380916 w 1380916"/>
                <a:gd name="connsiteY0" fmla="*/ 1270279 h 1801005"/>
                <a:gd name="connsiteX1" fmla="*/ 475479 w 1380916"/>
                <a:gd name="connsiteY1" fmla="*/ 1801005 h 1801005"/>
                <a:gd name="connsiteX2" fmla="*/ 0 w 1380916"/>
                <a:gd name="connsiteY2" fmla="*/ 1801005 h 1801005"/>
                <a:gd name="connsiteX3" fmla="*/ 809771 w 1380916"/>
                <a:gd name="connsiteY3" fmla="*/ 0 h 1801005"/>
              </a:gdLst>
              <a:ahLst/>
              <a:cxnLst>
                <a:cxn ang="0">
                  <a:pos x="connsiteX0" y="connsiteY0"/>
                </a:cxn>
                <a:cxn ang="0">
                  <a:pos x="connsiteX1" y="connsiteY1"/>
                </a:cxn>
                <a:cxn ang="0">
                  <a:pos x="connsiteX2" y="connsiteY2"/>
                </a:cxn>
                <a:cxn ang="0">
                  <a:pos x="connsiteX3" y="connsiteY3"/>
                </a:cxn>
              </a:cxnLst>
              <a:rect l="l" t="t" r="r" b="b"/>
              <a:pathLst>
                <a:path w="1380916" h="1801005">
                  <a:moveTo>
                    <a:pt x="1380916" y="1270279"/>
                  </a:moveTo>
                  <a:lnTo>
                    <a:pt x="475479" y="1801005"/>
                  </a:lnTo>
                  <a:lnTo>
                    <a:pt x="0" y="1801005"/>
                  </a:lnTo>
                  <a:lnTo>
                    <a:pt x="809771"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等腰三角形 20"/>
            <p:cNvSpPr/>
            <p:nvPr userDrawn="1">
              <p:custDataLst>
                <p:tags r:id="rId4"/>
              </p:custDataLst>
            </p:nvPr>
          </p:nvSpPr>
          <p:spPr>
            <a:xfrm rot="7762903">
              <a:off x="50564" y="191256"/>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形状 21"/>
            <p:cNvSpPr/>
            <p:nvPr userDrawn="1">
              <p:custDataLst>
                <p:tags r:id="rId5"/>
              </p:custDataLst>
            </p:nvPr>
          </p:nvSpPr>
          <p:spPr>
            <a:xfrm rot="20327538">
              <a:off x="11258186" y="4922768"/>
              <a:ext cx="1079280" cy="1801005"/>
            </a:xfrm>
            <a:custGeom>
              <a:avLst/>
              <a:gdLst>
                <a:gd name="connsiteX0" fmla="*/ 809771 w 1079280"/>
                <a:gd name="connsiteY0" fmla="*/ 0 h 1801005"/>
                <a:gd name="connsiteX1" fmla="*/ 1079280 w 1079280"/>
                <a:gd name="connsiteY1" fmla="*/ 599414 h 1801005"/>
                <a:gd name="connsiteX2" fmla="*/ 613028 w 1079280"/>
                <a:gd name="connsiteY2" fmla="*/ 1801005 h 1801005"/>
                <a:gd name="connsiteX3" fmla="*/ 0 w 1079280"/>
                <a:gd name="connsiteY3" fmla="*/ 1801005 h 1801005"/>
              </a:gdLst>
              <a:ahLst/>
              <a:cxnLst>
                <a:cxn ang="0">
                  <a:pos x="connsiteX0" y="connsiteY0"/>
                </a:cxn>
                <a:cxn ang="0">
                  <a:pos x="connsiteX1" y="connsiteY1"/>
                </a:cxn>
                <a:cxn ang="0">
                  <a:pos x="connsiteX2" y="connsiteY2"/>
                </a:cxn>
                <a:cxn ang="0">
                  <a:pos x="connsiteX3" y="connsiteY3"/>
                </a:cxn>
              </a:cxnLst>
              <a:rect l="l" t="t" r="r" b="b"/>
              <a:pathLst>
                <a:path w="1079280" h="1801005">
                  <a:moveTo>
                    <a:pt x="809771" y="0"/>
                  </a:moveTo>
                  <a:lnTo>
                    <a:pt x="1079280" y="599414"/>
                  </a:lnTo>
                  <a:lnTo>
                    <a:pt x="613028" y="1801005"/>
                  </a:lnTo>
                  <a:lnTo>
                    <a:pt x="0" y="1801005"/>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p:cNvSpPr/>
            <p:nvPr userDrawn="1">
              <p:custDataLst>
                <p:tags r:id="rId6"/>
              </p:custDataLst>
            </p:nvPr>
          </p:nvSpPr>
          <p:spPr>
            <a:xfrm rot="3843558">
              <a:off x="10687917" y="5511216"/>
              <a:ext cx="1456971" cy="1846378"/>
            </a:xfrm>
            <a:custGeom>
              <a:avLst/>
              <a:gdLst>
                <a:gd name="connsiteX0" fmla="*/ 607477 w 1456971"/>
                <a:gd name="connsiteY0" fmla="*/ 0 h 1846378"/>
                <a:gd name="connsiteX1" fmla="*/ 1456971 w 1456971"/>
                <a:gd name="connsiteY1" fmla="*/ 413238 h 1846378"/>
                <a:gd name="connsiteX2" fmla="*/ 759818 w 1456971"/>
                <a:gd name="connsiteY2" fmla="*/ 1846378 h 1846378"/>
                <a:gd name="connsiteX3" fmla="*/ 0 w 1456971"/>
                <a:gd name="connsiteY3" fmla="*/ 1846378 h 1846378"/>
              </a:gdLst>
              <a:ahLst/>
              <a:cxnLst>
                <a:cxn ang="0">
                  <a:pos x="connsiteX0" y="connsiteY0"/>
                </a:cxn>
                <a:cxn ang="0">
                  <a:pos x="connsiteX1" y="connsiteY1"/>
                </a:cxn>
                <a:cxn ang="0">
                  <a:pos x="connsiteX2" y="connsiteY2"/>
                </a:cxn>
                <a:cxn ang="0">
                  <a:pos x="connsiteX3" y="connsiteY3"/>
                </a:cxn>
              </a:cxnLst>
              <a:rect l="l" t="t" r="r" b="b"/>
              <a:pathLst>
                <a:path w="1456971" h="1846378">
                  <a:moveTo>
                    <a:pt x="607477" y="0"/>
                  </a:moveTo>
                  <a:lnTo>
                    <a:pt x="1456971" y="413238"/>
                  </a:lnTo>
                  <a:lnTo>
                    <a:pt x="759818" y="1846378"/>
                  </a:lnTo>
                  <a:lnTo>
                    <a:pt x="0" y="1846378"/>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p:custDataLst>
              <p:tags r:id="rId7"/>
            </p:custDataLst>
          </p:nvPr>
        </p:nvSpPr>
        <p:spPr>
          <a:xfrm>
            <a:off x="669882" y="443234"/>
            <a:ext cx="10852237" cy="441964"/>
          </a:xfrm>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8"/>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1"/>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14"/>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6" name="任意多边形: 形状 5"/>
          <p:cNvSpPr/>
          <p:nvPr>
            <p:custDataLst>
              <p:tags r:id="rId2"/>
            </p:custDataLst>
          </p:nvPr>
        </p:nvSpPr>
        <p:spPr>
          <a:xfrm>
            <a:off x="10551064" y="5333609"/>
            <a:ext cx="1365235"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7" name="任意多边形: 形状 6"/>
          <p:cNvSpPr/>
          <p:nvPr>
            <p:custDataLst>
              <p:tags r:id="rId3"/>
            </p:custDataLst>
          </p:nvPr>
        </p:nvSpPr>
        <p:spPr>
          <a:xfrm>
            <a:off x="10230567" y="5196253"/>
            <a:ext cx="1964607"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8" name="任意多边形: 形状 7"/>
          <p:cNvSpPr/>
          <p:nvPr>
            <p:custDataLst>
              <p:tags r:id="rId4"/>
            </p:custDataLst>
          </p:nvPr>
        </p:nvSpPr>
        <p:spPr>
          <a:xfrm>
            <a:off x="-3175" y="407670"/>
            <a:ext cx="1955800"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9" name="任意多边形: 形状 8"/>
          <p:cNvSpPr/>
          <p:nvPr>
            <p:custDataLst>
              <p:tags r:id="rId5"/>
            </p:custDataLst>
          </p:nvPr>
        </p:nvSpPr>
        <p:spPr>
          <a:xfrm>
            <a:off x="-3175" y="-3175"/>
            <a:ext cx="1816100"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标题 1"/>
          <p:cNvSpPr>
            <a:spLocks noGrp="1"/>
          </p:cNvSpPr>
          <p:nvPr>
            <p:ph type="title"/>
            <p:custDataLst>
              <p:tags r:id="rId6"/>
            </p:custDataLst>
          </p:nvPr>
        </p:nvSpPr>
        <p:spPr>
          <a:xfrm>
            <a:off x="1517301" y="443230"/>
            <a:ext cx="10004818" cy="441964"/>
          </a:xfrm>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2"/>
            </p:custDataLst>
          </p:nvPr>
        </p:nvGrpSpPr>
        <p:grpSpPr>
          <a:xfrm>
            <a:off x="69071" y="-240753"/>
            <a:ext cx="12270521" cy="7403643"/>
            <a:chOff x="69071" y="-240753"/>
            <a:chExt cx="12270521" cy="7403643"/>
          </a:xfrm>
        </p:grpSpPr>
        <p:sp>
          <p:nvSpPr>
            <p:cNvPr id="18" name="任意多边形: 形状 17"/>
            <p:cNvSpPr/>
            <p:nvPr userDrawn="1">
              <p:custDataLst>
                <p:tags r:id="rId3"/>
              </p:custDataLst>
            </p:nvPr>
          </p:nvSpPr>
          <p:spPr>
            <a:xfrm rot="12622615">
              <a:off x="69071" y="-240753"/>
              <a:ext cx="1380916" cy="1801005"/>
            </a:xfrm>
            <a:custGeom>
              <a:avLst/>
              <a:gdLst>
                <a:gd name="connsiteX0" fmla="*/ 1380916 w 1380916"/>
                <a:gd name="connsiteY0" fmla="*/ 1270279 h 1801005"/>
                <a:gd name="connsiteX1" fmla="*/ 475479 w 1380916"/>
                <a:gd name="connsiteY1" fmla="*/ 1801005 h 1801005"/>
                <a:gd name="connsiteX2" fmla="*/ 0 w 1380916"/>
                <a:gd name="connsiteY2" fmla="*/ 1801005 h 1801005"/>
                <a:gd name="connsiteX3" fmla="*/ 809771 w 1380916"/>
                <a:gd name="connsiteY3" fmla="*/ 0 h 1801005"/>
              </a:gdLst>
              <a:ahLst/>
              <a:cxnLst>
                <a:cxn ang="0">
                  <a:pos x="connsiteX0" y="connsiteY0"/>
                </a:cxn>
                <a:cxn ang="0">
                  <a:pos x="connsiteX1" y="connsiteY1"/>
                </a:cxn>
                <a:cxn ang="0">
                  <a:pos x="connsiteX2" y="connsiteY2"/>
                </a:cxn>
                <a:cxn ang="0">
                  <a:pos x="connsiteX3" y="connsiteY3"/>
                </a:cxn>
              </a:cxnLst>
              <a:rect l="l" t="t" r="r" b="b"/>
              <a:pathLst>
                <a:path w="1380916" h="1801005">
                  <a:moveTo>
                    <a:pt x="1380916" y="1270279"/>
                  </a:moveTo>
                  <a:lnTo>
                    <a:pt x="475479" y="1801005"/>
                  </a:lnTo>
                  <a:lnTo>
                    <a:pt x="0" y="1801005"/>
                  </a:lnTo>
                  <a:lnTo>
                    <a:pt x="809771"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等腰三角形 18"/>
            <p:cNvSpPr/>
            <p:nvPr userDrawn="1">
              <p:custDataLst>
                <p:tags r:id="rId4"/>
              </p:custDataLst>
            </p:nvPr>
          </p:nvSpPr>
          <p:spPr>
            <a:xfrm rot="7762903">
              <a:off x="50564" y="191256"/>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任意多边形: 形状 19"/>
            <p:cNvSpPr/>
            <p:nvPr userDrawn="1">
              <p:custDataLst>
                <p:tags r:id="rId5"/>
              </p:custDataLst>
            </p:nvPr>
          </p:nvSpPr>
          <p:spPr>
            <a:xfrm rot="20327538">
              <a:off x="11258186" y="4922768"/>
              <a:ext cx="1079280" cy="1801005"/>
            </a:xfrm>
            <a:custGeom>
              <a:avLst/>
              <a:gdLst>
                <a:gd name="connsiteX0" fmla="*/ 809771 w 1079280"/>
                <a:gd name="connsiteY0" fmla="*/ 0 h 1801005"/>
                <a:gd name="connsiteX1" fmla="*/ 1079280 w 1079280"/>
                <a:gd name="connsiteY1" fmla="*/ 599414 h 1801005"/>
                <a:gd name="connsiteX2" fmla="*/ 613028 w 1079280"/>
                <a:gd name="connsiteY2" fmla="*/ 1801005 h 1801005"/>
                <a:gd name="connsiteX3" fmla="*/ 0 w 1079280"/>
                <a:gd name="connsiteY3" fmla="*/ 1801005 h 1801005"/>
              </a:gdLst>
              <a:ahLst/>
              <a:cxnLst>
                <a:cxn ang="0">
                  <a:pos x="connsiteX0" y="connsiteY0"/>
                </a:cxn>
                <a:cxn ang="0">
                  <a:pos x="connsiteX1" y="connsiteY1"/>
                </a:cxn>
                <a:cxn ang="0">
                  <a:pos x="connsiteX2" y="connsiteY2"/>
                </a:cxn>
                <a:cxn ang="0">
                  <a:pos x="connsiteX3" y="connsiteY3"/>
                </a:cxn>
              </a:cxnLst>
              <a:rect l="l" t="t" r="r" b="b"/>
              <a:pathLst>
                <a:path w="1079280" h="1801005">
                  <a:moveTo>
                    <a:pt x="809771" y="0"/>
                  </a:moveTo>
                  <a:lnTo>
                    <a:pt x="1079280" y="599414"/>
                  </a:lnTo>
                  <a:lnTo>
                    <a:pt x="613028" y="1801005"/>
                  </a:lnTo>
                  <a:lnTo>
                    <a:pt x="0" y="1801005"/>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20"/>
            <p:cNvSpPr/>
            <p:nvPr userDrawn="1">
              <p:custDataLst>
                <p:tags r:id="rId6"/>
              </p:custDataLst>
            </p:nvPr>
          </p:nvSpPr>
          <p:spPr>
            <a:xfrm rot="3843558">
              <a:off x="10687917" y="5511216"/>
              <a:ext cx="1456971" cy="1846378"/>
            </a:xfrm>
            <a:custGeom>
              <a:avLst/>
              <a:gdLst>
                <a:gd name="connsiteX0" fmla="*/ 607477 w 1456971"/>
                <a:gd name="connsiteY0" fmla="*/ 0 h 1846378"/>
                <a:gd name="connsiteX1" fmla="*/ 1456971 w 1456971"/>
                <a:gd name="connsiteY1" fmla="*/ 413238 h 1846378"/>
                <a:gd name="connsiteX2" fmla="*/ 759818 w 1456971"/>
                <a:gd name="connsiteY2" fmla="*/ 1846378 h 1846378"/>
                <a:gd name="connsiteX3" fmla="*/ 0 w 1456971"/>
                <a:gd name="connsiteY3" fmla="*/ 1846378 h 1846378"/>
              </a:gdLst>
              <a:ahLst/>
              <a:cxnLst>
                <a:cxn ang="0">
                  <a:pos x="connsiteX0" y="connsiteY0"/>
                </a:cxn>
                <a:cxn ang="0">
                  <a:pos x="connsiteX1" y="connsiteY1"/>
                </a:cxn>
                <a:cxn ang="0">
                  <a:pos x="connsiteX2" y="connsiteY2"/>
                </a:cxn>
                <a:cxn ang="0">
                  <a:pos x="connsiteX3" y="connsiteY3"/>
                </a:cxn>
              </a:cxnLst>
              <a:rect l="l" t="t" r="r" b="b"/>
              <a:pathLst>
                <a:path w="1456971" h="1846378">
                  <a:moveTo>
                    <a:pt x="607477" y="0"/>
                  </a:moveTo>
                  <a:lnTo>
                    <a:pt x="1456971" y="413238"/>
                  </a:lnTo>
                  <a:lnTo>
                    <a:pt x="759818" y="1846378"/>
                  </a:lnTo>
                  <a:lnTo>
                    <a:pt x="0" y="1846378"/>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p:custDataLst>
              <p:tags r:id="rId7"/>
            </p:custDataLst>
          </p:nvPr>
        </p:nvSpPr>
        <p:spPr>
          <a:xfrm>
            <a:off x="669930" y="443234"/>
            <a:ext cx="10852237" cy="441964"/>
          </a:xfrm>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0"/>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p:txBody>
          <a:bodyPr/>
          <a:lstStyle/>
          <a:p>
            <a:endParaRPr lang="zh-CN" altLang="en-US" dirty="0"/>
          </a:p>
        </p:txBody>
      </p:sp>
      <p:sp>
        <p:nvSpPr>
          <p:cNvPr id="7" name="灯片编号占位符 6"/>
          <p:cNvSpPr>
            <a:spLocks noGrp="1"/>
          </p:cNvSpPr>
          <p:nvPr>
            <p:ph type="sldNum" sz="quarter" idx="12"/>
            <p:custDataLst>
              <p:tags r:id="rId12"/>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69071" y="-240753"/>
            <a:ext cx="12270521" cy="7403643"/>
            <a:chOff x="69071" y="-240753"/>
            <a:chExt cx="12270521" cy="7403643"/>
          </a:xfrm>
        </p:grpSpPr>
        <p:sp>
          <p:nvSpPr>
            <p:cNvPr id="17" name="任意多边形: 形状 16"/>
            <p:cNvSpPr/>
            <p:nvPr userDrawn="1">
              <p:custDataLst>
                <p:tags r:id="rId3"/>
              </p:custDataLst>
            </p:nvPr>
          </p:nvSpPr>
          <p:spPr>
            <a:xfrm rot="12622615">
              <a:off x="69071" y="-240753"/>
              <a:ext cx="1380916" cy="1801005"/>
            </a:xfrm>
            <a:custGeom>
              <a:avLst/>
              <a:gdLst>
                <a:gd name="connsiteX0" fmla="*/ 1380916 w 1380916"/>
                <a:gd name="connsiteY0" fmla="*/ 1270279 h 1801005"/>
                <a:gd name="connsiteX1" fmla="*/ 475479 w 1380916"/>
                <a:gd name="connsiteY1" fmla="*/ 1801005 h 1801005"/>
                <a:gd name="connsiteX2" fmla="*/ 0 w 1380916"/>
                <a:gd name="connsiteY2" fmla="*/ 1801005 h 1801005"/>
                <a:gd name="connsiteX3" fmla="*/ 809771 w 1380916"/>
                <a:gd name="connsiteY3" fmla="*/ 0 h 1801005"/>
              </a:gdLst>
              <a:ahLst/>
              <a:cxnLst>
                <a:cxn ang="0">
                  <a:pos x="connsiteX0" y="connsiteY0"/>
                </a:cxn>
                <a:cxn ang="0">
                  <a:pos x="connsiteX1" y="connsiteY1"/>
                </a:cxn>
                <a:cxn ang="0">
                  <a:pos x="connsiteX2" y="connsiteY2"/>
                </a:cxn>
                <a:cxn ang="0">
                  <a:pos x="connsiteX3" y="connsiteY3"/>
                </a:cxn>
              </a:cxnLst>
              <a:rect l="l" t="t" r="r" b="b"/>
              <a:pathLst>
                <a:path w="1380916" h="1801005">
                  <a:moveTo>
                    <a:pt x="1380916" y="1270279"/>
                  </a:moveTo>
                  <a:lnTo>
                    <a:pt x="475479" y="1801005"/>
                  </a:lnTo>
                  <a:lnTo>
                    <a:pt x="0" y="1801005"/>
                  </a:lnTo>
                  <a:lnTo>
                    <a:pt x="809771"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等腰三角形 17"/>
            <p:cNvSpPr/>
            <p:nvPr userDrawn="1">
              <p:custDataLst>
                <p:tags r:id="rId4"/>
              </p:custDataLst>
            </p:nvPr>
          </p:nvSpPr>
          <p:spPr>
            <a:xfrm rot="7762903">
              <a:off x="50564" y="191256"/>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形状 18"/>
            <p:cNvSpPr/>
            <p:nvPr userDrawn="1">
              <p:custDataLst>
                <p:tags r:id="rId5"/>
              </p:custDataLst>
            </p:nvPr>
          </p:nvSpPr>
          <p:spPr>
            <a:xfrm rot="20327538">
              <a:off x="11258186" y="4922768"/>
              <a:ext cx="1079280" cy="1801005"/>
            </a:xfrm>
            <a:custGeom>
              <a:avLst/>
              <a:gdLst>
                <a:gd name="connsiteX0" fmla="*/ 809771 w 1079280"/>
                <a:gd name="connsiteY0" fmla="*/ 0 h 1801005"/>
                <a:gd name="connsiteX1" fmla="*/ 1079280 w 1079280"/>
                <a:gd name="connsiteY1" fmla="*/ 599414 h 1801005"/>
                <a:gd name="connsiteX2" fmla="*/ 613028 w 1079280"/>
                <a:gd name="connsiteY2" fmla="*/ 1801005 h 1801005"/>
                <a:gd name="connsiteX3" fmla="*/ 0 w 1079280"/>
                <a:gd name="connsiteY3" fmla="*/ 1801005 h 1801005"/>
              </a:gdLst>
              <a:ahLst/>
              <a:cxnLst>
                <a:cxn ang="0">
                  <a:pos x="connsiteX0" y="connsiteY0"/>
                </a:cxn>
                <a:cxn ang="0">
                  <a:pos x="connsiteX1" y="connsiteY1"/>
                </a:cxn>
                <a:cxn ang="0">
                  <a:pos x="connsiteX2" y="connsiteY2"/>
                </a:cxn>
                <a:cxn ang="0">
                  <a:pos x="connsiteX3" y="connsiteY3"/>
                </a:cxn>
              </a:cxnLst>
              <a:rect l="l" t="t" r="r" b="b"/>
              <a:pathLst>
                <a:path w="1079280" h="1801005">
                  <a:moveTo>
                    <a:pt x="809771" y="0"/>
                  </a:moveTo>
                  <a:lnTo>
                    <a:pt x="1079280" y="599414"/>
                  </a:lnTo>
                  <a:lnTo>
                    <a:pt x="613028" y="1801005"/>
                  </a:lnTo>
                  <a:lnTo>
                    <a:pt x="0" y="1801005"/>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任意多边形: 形状 19"/>
            <p:cNvSpPr/>
            <p:nvPr userDrawn="1">
              <p:custDataLst>
                <p:tags r:id="rId6"/>
              </p:custDataLst>
            </p:nvPr>
          </p:nvSpPr>
          <p:spPr>
            <a:xfrm rot="3843558">
              <a:off x="10687917" y="5511216"/>
              <a:ext cx="1456971" cy="1846378"/>
            </a:xfrm>
            <a:custGeom>
              <a:avLst/>
              <a:gdLst>
                <a:gd name="connsiteX0" fmla="*/ 607477 w 1456971"/>
                <a:gd name="connsiteY0" fmla="*/ 0 h 1846378"/>
                <a:gd name="connsiteX1" fmla="*/ 1456971 w 1456971"/>
                <a:gd name="connsiteY1" fmla="*/ 413238 h 1846378"/>
                <a:gd name="connsiteX2" fmla="*/ 759818 w 1456971"/>
                <a:gd name="connsiteY2" fmla="*/ 1846378 h 1846378"/>
                <a:gd name="connsiteX3" fmla="*/ 0 w 1456971"/>
                <a:gd name="connsiteY3" fmla="*/ 1846378 h 1846378"/>
              </a:gdLst>
              <a:ahLst/>
              <a:cxnLst>
                <a:cxn ang="0">
                  <a:pos x="connsiteX0" y="connsiteY0"/>
                </a:cxn>
                <a:cxn ang="0">
                  <a:pos x="connsiteX1" y="connsiteY1"/>
                </a:cxn>
                <a:cxn ang="0">
                  <a:pos x="connsiteX2" y="connsiteY2"/>
                </a:cxn>
                <a:cxn ang="0">
                  <a:pos x="connsiteX3" y="connsiteY3"/>
                </a:cxn>
              </a:cxnLst>
              <a:rect l="l" t="t" r="r" b="b"/>
              <a:pathLst>
                <a:path w="1456971" h="1846378">
                  <a:moveTo>
                    <a:pt x="607477" y="0"/>
                  </a:moveTo>
                  <a:lnTo>
                    <a:pt x="1456971" y="413238"/>
                  </a:lnTo>
                  <a:lnTo>
                    <a:pt x="759818" y="1846378"/>
                  </a:lnTo>
                  <a:lnTo>
                    <a:pt x="0" y="1846378"/>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竖排标题 1"/>
          <p:cNvSpPr>
            <a:spLocks noGrp="1"/>
          </p:cNvSpPr>
          <p:nvPr>
            <p:ph type="title" orient="vert"/>
            <p:custDataLst>
              <p:tags r:id="rId7"/>
            </p:custDataLst>
          </p:nvPr>
        </p:nvSpPr>
        <p:spPr>
          <a:xfrm>
            <a:off x="10571135" y="952508"/>
            <a:ext cx="950984" cy="5388907"/>
          </a:xfrm>
        </p:spPr>
        <p:txBody>
          <a:bodyPr vert="eaVert" lIns="90000" tIns="46800" rIns="90000" bIns="468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8"/>
            </p:custDataLst>
          </p:nvPr>
        </p:nvSpPr>
        <p:spPr>
          <a:xfrm>
            <a:off x="669925" y="952500"/>
            <a:ext cx="9828101" cy="5388907"/>
          </a:xfrm>
        </p:spPr>
        <p:txBody>
          <a:bodyPr vert="eaVert" lIns="90000" tIns="46800" rIns="90000" bIns="46800">
            <a:normAutofit/>
          </a:bodyPr>
          <a:lstStyle>
            <a:lvl1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9"/>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201.xml"/><Relationship Id="rId23" Type="http://schemas.openxmlformats.org/officeDocument/2006/relationships/tags" Target="../tags/tag200.xml"/><Relationship Id="rId22" Type="http://schemas.openxmlformats.org/officeDocument/2006/relationships/tags" Target="../tags/tag199.xml"/><Relationship Id="rId21" Type="http://schemas.openxmlformats.org/officeDocument/2006/relationships/tags" Target="../tags/tag198.xml"/><Relationship Id="rId20" Type="http://schemas.openxmlformats.org/officeDocument/2006/relationships/tags" Target="../tags/tag197.xml"/><Relationship Id="rId2" Type="http://schemas.openxmlformats.org/officeDocument/2006/relationships/slideLayout" Target="../slideLayouts/slideLayout2.xml"/><Relationship Id="rId19" Type="http://schemas.openxmlformats.org/officeDocument/2006/relationships/tags" Target="../tags/tag196.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0800" tIns="39600" rIns="75600" bIns="396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0800" tIns="0" rIns="8280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1.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21.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6.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25.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7.xml"/><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tags" Target="../tags/tag22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29.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8.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33.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9.xml"/><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37.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10.xml"/><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tags" Target="../tags/tag23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0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41.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11.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45.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12.xml"/><Relationship Id="rId3" Type="http://schemas.openxmlformats.org/officeDocument/2006/relationships/tags" Target="../tags/tag248.xml"/><Relationship Id="rId2" Type="http://schemas.openxmlformats.org/officeDocument/2006/relationships/tags" Target="../tags/tag247.xml"/><Relationship Id="rId1" Type="http://schemas.openxmlformats.org/officeDocument/2006/relationships/tags" Target="../tags/tag24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49.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13.xml"/><Relationship Id="rId3" Type="http://schemas.openxmlformats.org/officeDocument/2006/relationships/tags" Target="../tags/tag252.xml"/><Relationship Id="rId2" Type="http://schemas.openxmlformats.org/officeDocument/2006/relationships/tags" Target="../tags/tag251.xml"/><Relationship Id="rId1" Type="http://schemas.openxmlformats.org/officeDocument/2006/relationships/tags" Target="../tags/tag25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53.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14.xml"/><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tags" Target="../tags/tag25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57.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15.xml"/><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2.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61.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16.xml"/><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tags" Target="../tags/tag26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65.xml"/></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17.xml"/><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69.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18.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7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09.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3.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13.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4.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17.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5.xml"/><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tags" Target="../tags/tag2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2127885" y="1235075"/>
            <a:ext cx="7674610" cy="2823210"/>
          </a:xfrm>
        </p:spPr>
        <p:txBody>
          <a:bodyPr>
            <a:normAutofit/>
          </a:bodyPr>
          <a:lstStyle/>
          <a:p>
            <a:r>
              <a:rPr lang="zh-CN" altLang="en-US" dirty="0"/>
              <a:t>简述你所知道的JAVA修饰符及各自的使用机制？（public、abstract、final、synchronized、super…） </a:t>
            </a:r>
            <a:endParaRPr lang="zh-CN" altLang="en-US" dirty="0"/>
          </a:p>
        </p:txBody>
      </p:sp>
      <p:sp>
        <p:nvSpPr>
          <p:cNvPr id="2" name="文本框 1"/>
          <p:cNvSpPr txBox="1"/>
          <p:nvPr>
            <p:custDataLst>
              <p:tags r:id="rId2"/>
            </p:custDataLst>
          </p:nvPr>
        </p:nvSpPr>
        <p:spPr>
          <a:xfrm>
            <a:off x="517525" y="979170"/>
            <a:ext cx="1896110" cy="1322070"/>
          </a:xfrm>
          <a:prstGeom prst="rect">
            <a:avLst/>
          </a:prstGeom>
          <a:noFill/>
        </p:spPr>
        <p:txBody>
          <a:bodyPr wrap="square" rtlCol="0">
            <a:normAutofit/>
          </a:bodyPr>
          <a:p>
            <a:pPr algn="ctr"/>
            <a:r>
              <a:rPr lang="en-US" altLang="zh-CN" sz="8000">
                <a:solidFill>
                  <a:schemeClr val="accent1"/>
                </a:solidFill>
                <a:uFillTx/>
                <a:latin typeface="Arial" panose="020B0604020202020204" pitchFamily="34" charset="0"/>
                <a:ea typeface="微软雅黑" panose="020B0503020204020204" charset="-122"/>
              </a:rPr>
              <a:t>01</a:t>
            </a:r>
            <a:endParaRPr lang="en-US" altLang="zh-CN" sz="8000">
              <a:solidFill>
                <a:schemeClr val="accent1"/>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93470" y="2318385"/>
            <a:ext cx="10005060" cy="2700020"/>
          </a:xfrm>
        </p:spPr>
        <p:txBody>
          <a:bodyPr/>
          <a:p>
            <a:r>
              <a:t>1，Hashtable是基于陈旧的Dictionary类的，HashMap是Map接口的一个实现。</a:t>
            </a:r>
            <a:br/>
            <a:r>
              <a:t>2，Hashtable的方法是同步的，而HashMap的方法不是 </a:t>
            </a:r>
            <a:br/>
            <a:r>
              <a:t>3，只有HashMap可以让你将空值作为一个表的条目的key或value </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2037080" y="2301240"/>
            <a:ext cx="7674610" cy="1648460"/>
          </a:xfrm>
        </p:spPr>
        <p:txBody>
          <a:bodyPr>
            <a:normAutofit/>
          </a:bodyPr>
          <a:lstStyle/>
          <a:p>
            <a:r>
              <a:rPr lang="zh-CN" altLang="en-US" dirty="0"/>
              <a:t>抽象类(abstract class)和接口（interface）有什么区别? </a:t>
            </a:r>
            <a:endParaRPr lang="zh-CN" altLang="en-US" dirty="0"/>
          </a:p>
        </p:txBody>
      </p:sp>
      <p:sp>
        <p:nvSpPr>
          <p:cNvPr id="2" name="文本框 1"/>
          <p:cNvSpPr txBox="1"/>
          <p:nvPr>
            <p:custDataLst>
              <p:tags r:id="rId2"/>
            </p:custDataLst>
          </p:nvPr>
        </p:nvSpPr>
        <p:spPr>
          <a:xfrm>
            <a:off x="517525" y="979170"/>
            <a:ext cx="1896110" cy="1322070"/>
          </a:xfrm>
          <a:prstGeom prst="rect">
            <a:avLst/>
          </a:prstGeom>
          <a:noFill/>
        </p:spPr>
        <p:txBody>
          <a:bodyPr wrap="square" rtlCol="0">
            <a:normAutofit/>
          </a:bodyPr>
          <a:p>
            <a:pPr algn="ctr"/>
            <a:r>
              <a:rPr lang="en-US" altLang="zh-CN" sz="8000">
                <a:solidFill>
                  <a:schemeClr val="accent1"/>
                </a:solidFill>
                <a:uFillTx/>
                <a:latin typeface="Arial" panose="020B0604020202020204" pitchFamily="34" charset="0"/>
                <a:ea typeface="微软雅黑" panose="020B0503020204020204" charset="-122"/>
              </a:rPr>
              <a:t>06</a:t>
            </a:r>
            <a:endParaRPr lang="en-US" altLang="zh-CN" sz="8000">
              <a:solidFill>
                <a:schemeClr val="accent1"/>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508125" y="188595"/>
            <a:ext cx="10005060" cy="6506210"/>
          </a:xfrm>
        </p:spPr>
        <p:txBody>
          <a:bodyPr/>
          <a:p>
            <a:r>
              <a:t>声明方法的存在而不去实现它的类被叫做抽象（abstract class），</a:t>
            </a:r>
            <a:br/>
            <a:r>
              <a:t>它用于要创建一个体现某些基本行为的类，并为该类声明方法，但不能在该类中实现该类的情况。不能创建abstract 类的实例。然而可以创建一个变量，其类型是一个抽象类，并让它指向具体子类的一个实例。不能有抽象构造函数或抽象静态方法。Abstract 类的子类为它们父类中的所有抽象方法提供实现，否则它们也是抽象类为。取而代之，在子类中实现该方法。知道其行为的其它类可以在类中实现这些方法 </a:t>
            </a:r>
            <a:br/>
            <a:r>
              <a:t>接口（interface）是抽象类的变体。在接口中，所有方法都是抽象的。多继承性可通过实现这样的接口而获得。接口中的所有方法都是抽象的，没有一个有程序体。接口只可以定义static final成员变量。</a:t>
            </a:r>
            <a:br/>
            <a:r>
              <a:t>接口的实现与子类相似，除了该实现类不能从接口定义中继承行为。当类实现特殊接口时，它定义（即将程序体给予）所有这种接口的方法。然后，它可以在实现了该接口的类的任何对象上调用接口的方法。由于有抽象类，它允许使用接口名作为引用变量的类型。通常的动态联编将生效。引用可以转换到接口类型或从接口类型转换，instanceof 运算符可以用来决定某对象的类是否实现了接口</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2127885" y="1235075"/>
            <a:ext cx="7674610" cy="2823210"/>
          </a:xfrm>
        </p:spPr>
        <p:txBody>
          <a:bodyPr>
            <a:normAutofit/>
          </a:bodyPr>
          <a:lstStyle/>
          <a:p>
            <a:r>
              <a:rPr lang="zh-CN" altLang="en-US" dirty="0"/>
              <a:t>重载（Overload）和重写（Override）的区别。</a:t>
            </a:r>
            <a:endParaRPr lang="zh-CN" altLang="en-US" dirty="0"/>
          </a:p>
        </p:txBody>
      </p:sp>
      <p:sp>
        <p:nvSpPr>
          <p:cNvPr id="2" name="文本框 1"/>
          <p:cNvSpPr txBox="1"/>
          <p:nvPr>
            <p:custDataLst>
              <p:tags r:id="rId2"/>
            </p:custDataLst>
          </p:nvPr>
        </p:nvSpPr>
        <p:spPr>
          <a:xfrm>
            <a:off x="517525" y="979170"/>
            <a:ext cx="1896110" cy="1322070"/>
          </a:xfrm>
          <a:prstGeom prst="rect">
            <a:avLst/>
          </a:prstGeom>
          <a:noFill/>
        </p:spPr>
        <p:txBody>
          <a:bodyPr wrap="square" rtlCol="0">
            <a:normAutofit/>
          </a:bodyPr>
          <a:p>
            <a:pPr algn="ctr"/>
            <a:r>
              <a:rPr lang="en-US" altLang="zh-CN" sz="8000">
                <a:solidFill>
                  <a:schemeClr val="accent1"/>
                </a:solidFill>
                <a:uFillTx/>
                <a:latin typeface="Arial" panose="020B0604020202020204" pitchFamily="34" charset="0"/>
                <a:ea typeface="微软雅黑" panose="020B0503020204020204" charset="-122"/>
              </a:rPr>
              <a:t>07</a:t>
            </a:r>
            <a:endParaRPr lang="en-US" altLang="zh-CN" sz="8000">
              <a:solidFill>
                <a:schemeClr val="accent1"/>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35405" y="2182495"/>
            <a:ext cx="10005060" cy="3101340"/>
          </a:xfrm>
        </p:spPr>
        <p:txBody>
          <a:bodyPr/>
          <a:p>
            <a:r>
              <a:t>Overloaded的方法是否可以改变返回值的类型? </a:t>
            </a:r>
            <a:br/>
            <a:r>
              <a:t>Overload是重载，是有相同的方法名，但参数类型或个数彼此不同  </a:t>
            </a:r>
            <a:br/>
            <a:r>
              <a:t>Override是重写，是在子类与父类中，子类中的方法的方法名，参数个数、类型都与父类中的完全一样，在子类中覆盖掉了父类的改方法。 </a:t>
            </a:r>
            <a:br/>
            <a:r>
              <a:t> </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2127885" y="1235075"/>
            <a:ext cx="7674610" cy="2823210"/>
          </a:xfrm>
        </p:spPr>
        <p:txBody>
          <a:bodyPr>
            <a:normAutofit/>
          </a:bodyPr>
          <a:lstStyle/>
          <a:p>
            <a:r>
              <a:rPr lang="en-US" altLang="zh-CN" dirty="0"/>
              <a:t>你所知道的集合类都有哪几类？主要区别有哪些并简单描述？ </a:t>
            </a:r>
            <a:endParaRPr lang="en-US" altLang="zh-CN" dirty="0"/>
          </a:p>
        </p:txBody>
      </p:sp>
      <p:sp>
        <p:nvSpPr>
          <p:cNvPr id="2" name="文本框 1"/>
          <p:cNvSpPr txBox="1"/>
          <p:nvPr>
            <p:custDataLst>
              <p:tags r:id="rId2"/>
            </p:custDataLst>
          </p:nvPr>
        </p:nvSpPr>
        <p:spPr>
          <a:xfrm>
            <a:off x="517525" y="979170"/>
            <a:ext cx="1896110" cy="1322070"/>
          </a:xfrm>
          <a:prstGeom prst="rect">
            <a:avLst/>
          </a:prstGeom>
          <a:noFill/>
        </p:spPr>
        <p:txBody>
          <a:bodyPr wrap="square" rtlCol="0">
            <a:normAutofit/>
          </a:bodyPr>
          <a:p>
            <a:pPr algn="ctr"/>
            <a:r>
              <a:rPr lang="en-US" altLang="zh-CN" sz="8000">
                <a:solidFill>
                  <a:schemeClr val="accent1"/>
                </a:solidFill>
                <a:uFillTx/>
                <a:latin typeface="Arial" panose="020B0604020202020204" pitchFamily="34" charset="0"/>
                <a:ea typeface="微软雅黑" panose="020B0503020204020204" charset="-122"/>
              </a:rPr>
              <a:t>08</a:t>
            </a:r>
            <a:endParaRPr lang="en-US" altLang="zh-CN" sz="8000">
              <a:solidFill>
                <a:schemeClr val="accent1"/>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508125" y="452120"/>
            <a:ext cx="10005060" cy="5895975"/>
          </a:xfrm>
        </p:spPr>
        <p:txBody>
          <a:bodyPr/>
          <a:p>
            <a:r>
              <a:rPr lang="en-US" altLang="zh-CN"/>
              <a:t>集合类型主要有3种：set（集）、list（列表）和map（映射）</a:t>
            </a:r>
            <a:br>
              <a:rPr lang="en-US" altLang="zh-CN"/>
            </a:br>
            <a:r>
              <a:rPr lang="en-US" altLang="zh-CN"/>
              <a:t> </a:t>
            </a:r>
            <a:br>
              <a:rPr lang="en-US" altLang="zh-CN"/>
            </a:br>
            <a:r>
              <a:rPr lang="en-US" altLang="zh-CN"/>
              <a:t>集Set 它的对象不按特定方式排序，只是简单的把对象加入集合中 </a:t>
            </a:r>
            <a:br>
              <a:rPr lang="en-US" altLang="zh-CN"/>
            </a:br>
            <a:r>
              <a:rPr lang="en-US" altLang="zh-CN"/>
              <a:t>对集中成员的访问和操作是通过集中对象的引用进行的，所以集中不能有重复对象。</a:t>
            </a:r>
            <a:br>
              <a:rPr lang="en-US" altLang="zh-CN"/>
            </a:br>
            <a:br>
              <a:rPr lang="en-US" altLang="zh-CN"/>
            </a:br>
            <a:r>
              <a:rPr lang="en-US" altLang="zh-CN"/>
              <a:t>列表 List List接口与其实现类是容量可变的列表，可以按照索引访问集合中的元素，是有序的集合 列表在数据结构中分别表现为：数组和向量、链表、堆栈、队列。常用的有ArrayList vector</a:t>
            </a:r>
            <a:br>
              <a:rPr lang="en-US" altLang="zh-CN"/>
            </a:br>
            <a:r>
              <a:rPr lang="en-US" altLang="zh-CN"/>
              <a:t> </a:t>
            </a:r>
            <a:br>
              <a:rPr lang="en-US" altLang="zh-CN"/>
            </a:br>
            <a:r>
              <a:rPr lang="en-US" altLang="zh-CN"/>
              <a:t>映射 Map 映射中每个项都是成对的，Map是把键对象和值对象进行关联的容器。 </a:t>
            </a:r>
            <a:br>
              <a:rPr lang="en-US" altLang="zh-CN"/>
            </a:br>
            <a:r>
              <a:rPr lang="en-US" altLang="zh-CN"/>
              <a:t>映射中存储的每个对象都有一个相关的关键字（Key）对象，关键字决定了对象在映射中的存储位置，关键字应该是唯一的,常用的有HashMap，HashTable</a:t>
            </a:r>
            <a:endParaRPr lang="en-US" altLang="zh-CN"/>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2064385" y="1708150"/>
            <a:ext cx="7674610" cy="2823210"/>
          </a:xfrm>
        </p:spPr>
        <p:txBody>
          <a:bodyPr>
            <a:normAutofit/>
          </a:bodyPr>
          <a:lstStyle/>
          <a:p>
            <a:r>
              <a:rPr lang="en-US" altLang="zh-CN" dirty="0"/>
              <a:t>JAVA SERVLET API中forward() 与redirect()的区别？ </a:t>
            </a:r>
            <a:endParaRPr lang="en-US" altLang="zh-CN" dirty="0"/>
          </a:p>
        </p:txBody>
      </p:sp>
      <p:sp>
        <p:nvSpPr>
          <p:cNvPr id="2" name="文本框 1"/>
          <p:cNvSpPr txBox="1"/>
          <p:nvPr>
            <p:custDataLst>
              <p:tags r:id="rId2"/>
            </p:custDataLst>
          </p:nvPr>
        </p:nvSpPr>
        <p:spPr>
          <a:xfrm>
            <a:off x="517525" y="979170"/>
            <a:ext cx="1896110" cy="1322070"/>
          </a:xfrm>
          <a:prstGeom prst="rect">
            <a:avLst/>
          </a:prstGeom>
          <a:noFill/>
        </p:spPr>
        <p:txBody>
          <a:bodyPr wrap="square" rtlCol="0">
            <a:normAutofit/>
          </a:bodyPr>
          <a:p>
            <a:pPr algn="ctr"/>
            <a:r>
              <a:rPr lang="en-US" altLang="zh-CN" sz="8000">
                <a:solidFill>
                  <a:schemeClr val="accent1"/>
                </a:solidFill>
                <a:uFillTx/>
                <a:latin typeface="Arial" panose="020B0604020202020204" pitchFamily="34" charset="0"/>
                <a:ea typeface="微软雅黑" panose="020B0503020204020204" charset="-122"/>
              </a:rPr>
              <a:t>09</a:t>
            </a:r>
            <a:endParaRPr lang="en-US" altLang="zh-CN" sz="8000">
              <a:solidFill>
                <a:schemeClr val="accent1"/>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444625" y="2018030"/>
            <a:ext cx="10005060" cy="2937510"/>
          </a:xfrm>
        </p:spPr>
        <p:txBody>
          <a:bodyPr/>
          <a:p>
            <a:r>
              <a:rPr lang="en-US" altLang="zh-CN"/>
              <a:t>使用forward的时候浏览器不知道它所请求的具体资源来源，所以地址栏不会变； </a:t>
            </a:r>
            <a:br>
              <a:rPr lang="en-US" altLang="zh-CN"/>
            </a:br>
            <a:r>
              <a:rPr lang="en-US" altLang="zh-CN"/>
              <a:t>使用redirect，服务端根据逻辑,发送一个状态码,告诉浏览器重新去请求那个地址.所以地址栏显示的是新的URL。 </a:t>
            </a:r>
            <a:br>
              <a:rPr lang="en-US" altLang="zh-CN"/>
            </a:br>
            <a:r>
              <a:rPr lang="en-US" altLang="zh-CN"/>
              <a:t>forward,转发页面和转发到的页面可以共享request里面的数据.redirect,不能共享数据. </a:t>
            </a:r>
            <a:endParaRPr lang="en-US" altLang="zh-CN"/>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2127885" y="1871980"/>
            <a:ext cx="7674610" cy="2186305"/>
          </a:xfrm>
        </p:spPr>
        <p:txBody>
          <a:bodyPr>
            <a:normAutofit/>
          </a:bodyPr>
          <a:lstStyle/>
          <a:p>
            <a:r>
              <a:rPr lang="en-US" altLang="zh-CN" dirty="0"/>
              <a:t>写出JSP的常用内置对象？以及每个内置对象的简单介绍？ </a:t>
            </a:r>
            <a:endParaRPr lang="en-US" altLang="zh-CN" dirty="0"/>
          </a:p>
        </p:txBody>
      </p:sp>
      <p:sp>
        <p:nvSpPr>
          <p:cNvPr id="2" name="文本框 1"/>
          <p:cNvSpPr txBox="1"/>
          <p:nvPr>
            <p:custDataLst>
              <p:tags r:id="rId2"/>
            </p:custDataLst>
          </p:nvPr>
        </p:nvSpPr>
        <p:spPr>
          <a:xfrm>
            <a:off x="517525" y="979170"/>
            <a:ext cx="1896110" cy="1322070"/>
          </a:xfrm>
          <a:prstGeom prst="rect">
            <a:avLst/>
          </a:prstGeom>
          <a:noFill/>
        </p:spPr>
        <p:txBody>
          <a:bodyPr wrap="square" rtlCol="0">
            <a:normAutofit/>
          </a:bodyPr>
          <a:p>
            <a:pPr algn="ctr"/>
            <a:r>
              <a:rPr lang="en-US" altLang="zh-CN" sz="8000">
                <a:solidFill>
                  <a:schemeClr val="accent1"/>
                </a:solidFill>
                <a:uFillTx/>
                <a:latin typeface="Arial" panose="020B0604020202020204" pitchFamily="34" charset="0"/>
                <a:ea typeface="微软雅黑" panose="020B0503020204020204" charset="-122"/>
              </a:rPr>
              <a:t>10</a:t>
            </a:r>
            <a:endParaRPr lang="en-US" altLang="zh-CN" sz="8000">
              <a:solidFill>
                <a:schemeClr val="accent1"/>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508125" y="452120"/>
            <a:ext cx="10005060" cy="5368290"/>
          </a:xfrm>
        </p:spPr>
        <p:txBody>
          <a:bodyPr/>
          <a:p>
            <a:r>
              <a:rPr lang="zh-CN" altLang="en-US">
                <a:solidFill>
                  <a:srgbClr val="FF0000"/>
                </a:solidFill>
              </a:rPr>
              <a:t>public</a:t>
            </a:r>
            <a:r>
              <a:rPr lang="zh-CN" altLang="en-US"/>
              <a:t> ：允许所有客户访问</a:t>
            </a:r>
            <a:br>
              <a:rPr lang="zh-CN" altLang="en-US"/>
            </a:br>
            <a:r>
              <a:rPr lang="zh-CN" altLang="en-US">
                <a:solidFill>
                  <a:srgbClr val="FF0000"/>
                </a:solidFill>
              </a:rPr>
              <a:t>protected</a:t>
            </a:r>
            <a:r>
              <a:rPr lang="zh-CN" altLang="en-US"/>
              <a:t>：只能在本包内被该类的子类所使用</a:t>
            </a:r>
            <a:br>
              <a:rPr lang="zh-CN" altLang="en-US"/>
            </a:br>
            <a:r>
              <a:rPr lang="zh-CN" altLang="en-US">
                <a:solidFill>
                  <a:srgbClr val="FF0000"/>
                </a:solidFill>
              </a:rPr>
              <a:t>private</a:t>
            </a:r>
            <a:r>
              <a:rPr lang="zh-CN" altLang="en-US"/>
              <a:t>：只允许在本类内使用 </a:t>
            </a:r>
            <a:br>
              <a:rPr lang="zh-CN" altLang="en-US"/>
            </a:br>
            <a:r>
              <a:rPr lang="zh-CN" altLang="en-US">
                <a:solidFill>
                  <a:srgbClr val="FF0000"/>
                </a:solidFill>
              </a:rPr>
              <a:t>abstract</a:t>
            </a:r>
            <a:r>
              <a:rPr lang="zh-CN" altLang="en-US"/>
              <a:t>：没有提供实现，需要子类提供 </a:t>
            </a:r>
            <a:br>
              <a:rPr lang="zh-CN" altLang="en-US"/>
            </a:br>
            <a:r>
              <a:rPr lang="zh-CN" altLang="en-US">
                <a:solidFill>
                  <a:srgbClr val="FF0000"/>
                </a:solidFill>
              </a:rPr>
              <a:t>static</a:t>
            </a:r>
            <a:r>
              <a:rPr lang="zh-CN" altLang="en-US"/>
              <a:t>：与整个类相关，与单个对象无关 </a:t>
            </a:r>
            <a:br>
              <a:rPr lang="zh-CN" altLang="en-US"/>
            </a:br>
            <a:r>
              <a:rPr lang="zh-CN" altLang="en-US">
                <a:solidFill>
                  <a:srgbClr val="FF0000"/>
                </a:solidFill>
              </a:rPr>
              <a:t>final</a:t>
            </a:r>
            <a:r>
              <a:rPr lang="zh-CN" altLang="en-US"/>
              <a:t>：你只能定义一个实体一次，以后不能改变它或继承它。一个final修饰的类不能被子类化，一个final修饰的方法不能被重写，一个final修饰的变量不能改变其初始值 </a:t>
            </a:r>
            <a:br>
              <a:rPr lang="zh-CN" altLang="en-US"/>
            </a:br>
            <a:r>
              <a:rPr lang="zh-CN" altLang="en-US">
                <a:solidFill>
                  <a:srgbClr val="FF0000"/>
                </a:solidFill>
              </a:rPr>
              <a:t>synchronized</a:t>
            </a:r>
            <a:r>
              <a:rPr lang="zh-CN" altLang="en-US"/>
              <a:t>：方法获得对对象监控的访问权；如果该方法是static类型的，获得是对类本身的访问权。 </a:t>
            </a:r>
            <a:br>
              <a:rPr lang="zh-CN" altLang="en-US"/>
            </a:br>
            <a:r>
              <a:rPr lang="zh-CN" altLang="en-US">
                <a:solidFill>
                  <a:srgbClr val="FF0000"/>
                </a:solidFill>
              </a:rPr>
              <a:t>super</a:t>
            </a:r>
            <a:r>
              <a:rPr lang="zh-CN" altLang="en-US"/>
              <a:t>：构造器和方法，都用关键字super指向超类，但是用的方法不一样。方法用这个关键字去执行被重载的超类中的方法。 </a:t>
            </a: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508125" y="452120"/>
            <a:ext cx="10005060" cy="5914390"/>
          </a:xfrm>
        </p:spPr>
        <p:txBody>
          <a:bodyPr/>
          <a:p>
            <a:r>
              <a:rPr lang="en-US" altLang="zh-CN" sz="1400">
                <a:solidFill>
                  <a:srgbClr val="FF0000"/>
                </a:solidFill>
              </a:rPr>
              <a:t>1.request对象 </a:t>
            </a:r>
            <a:br>
              <a:rPr lang="en-US" altLang="zh-CN" sz="1400"/>
            </a:br>
            <a:r>
              <a:rPr lang="en-US" altLang="zh-CN" sz="1400"/>
              <a:t>客户端的请求信息被封装在request对象中，通过它才能了解到客户的需求，然后做出响应。它是HttpServletRequest类的实例。</a:t>
            </a:r>
            <a:br>
              <a:rPr lang="en-US" altLang="zh-CN" sz="1400"/>
            </a:br>
            <a:r>
              <a:rPr lang="en-US" altLang="zh-CN" sz="1400">
                <a:solidFill>
                  <a:srgbClr val="FF0000"/>
                </a:solidFill>
              </a:rPr>
              <a:t>2.response对象 </a:t>
            </a:r>
            <a:br>
              <a:rPr lang="en-US" altLang="zh-CN" sz="1400"/>
            </a:br>
            <a:r>
              <a:rPr lang="en-US" altLang="zh-CN" sz="1400"/>
              <a:t>response对象包含了响应客户请求的有关信息，但在JSP中很少直接用到它。它是HttpServletResponse类的实例。</a:t>
            </a:r>
            <a:br>
              <a:rPr lang="en-US" altLang="zh-CN" sz="1400"/>
            </a:br>
            <a:r>
              <a:rPr lang="en-US" altLang="zh-CN" sz="1400">
                <a:solidFill>
                  <a:srgbClr val="FF0000"/>
                </a:solidFill>
              </a:rPr>
              <a:t>3.session对象 </a:t>
            </a:r>
            <a:br>
              <a:rPr lang="en-US" altLang="zh-CN" sz="1400"/>
            </a:br>
            <a:r>
              <a:rPr lang="en-US" altLang="zh-CN" sz="1400"/>
              <a:t>session对象指的是客户端与服务器的一次会话，从客户连到服务器的一个WebApplication开始，直到客户端与服务器断开连接为止。它是HttpSession类的实例。 </a:t>
            </a:r>
            <a:br>
              <a:rPr lang="en-US" altLang="zh-CN" sz="1400"/>
            </a:br>
            <a:r>
              <a:rPr lang="en-US" altLang="zh-CN" sz="1400">
                <a:solidFill>
                  <a:srgbClr val="FF0000"/>
                </a:solidFill>
              </a:rPr>
              <a:t>4.out对象 </a:t>
            </a:r>
            <a:br>
              <a:rPr lang="en-US" altLang="zh-CN" sz="1400"/>
            </a:br>
            <a:r>
              <a:rPr lang="en-US" altLang="zh-CN" sz="1400"/>
              <a:t>out对象是JspWriter类的实例,是向客户端输出内容常用的对象</a:t>
            </a:r>
            <a:br>
              <a:rPr lang="en-US" altLang="zh-CN" sz="1400"/>
            </a:br>
            <a:r>
              <a:rPr lang="en-US" altLang="zh-CN" sz="1400">
                <a:solidFill>
                  <a:srgbClr val="FF0000"/>
                </a:solidFill>
              </a:rPr>
              <a:t>5.page对象 </a:t>
            </a:r>
            <a:br>
              <a:rPr lang="en-US" altLang="zh-CN" sz="1400"/>
            </a:br>
            <a:r>
              <a:rPr lang="en-US" altLang="zh-CN" sz="1400"/>
              <a:t>page对象就是指向当前JSP页面本身，有点象类中的this指针，它是java.lang.Object类的实例。 </a:t>
            </a:r>
            <a:br>
              <a:rPr lang="en-US" altLang="zh-CN" sz="1400"/>
            </a:br>
            <a:r>
              <a:rPr lang="en-US" altLang="zh-CN" sz="1400">
                <a:solidFill>
                  <a:srgbClr val="FF0000"/>
                </a:solidFill>
              </a:rPr>
              <a:t>6.application对象 </a:t>
            </a:r>
            <a:br>
              <a:rPr lang="en-US" altLang="zh-CN" sz="1400"/>
            </a:br>
            <a:r>
              <a:rPr lang="en-US" altLang="zh-CN" sz="1400"/>
              <a:t>application对象实现了用户间数据的共享，可存放全局变量。它开始于服务器的启动，直到服务器的关闭，在此期间，此对象将一直存在；这样在用户的前后连接或不同用户之间的连接中，可以对此对象的同一属性进行操作；在任何地方对此对象属性的操作，都将影响到其他用户对此的访问。服务器的启动和关闭决定了application对象的生命。它是ServletContext类的实例。</a:t>
            </a:r>
            <a:br>
              <a:rPr lang="en-US" altLang="zh-CN" sz="1400"/>
            </a:br>
            <a:r>
              <a:rPr lang="en-US" altLang="zh-CN" sz="1400">
                <a:solidFill>
                  <a:srgbClr val="FF0000"/>
                </a:solidFill>
              </a:rPr>
              <a:t>7.exception对象 </a:t>
            </a:r>
            <a:br>
              <a:rPr lang="en-US" altLang="zh-CN" sz="1400"/>
            </a:br>
            <a:r>
              <a:rPr lang="en-US" altLang="zh-CN" sz="1400"/>
              <a:t>exception对象是一个例外对象，当一个页面在运行过程中发生了例外，就产生这个对象。如果一个JSP页面要应用此对象，就必须把isErrorPage设为true，否则无法编译。他实际上是java.lang.Throwable的对象。</a:t>
            </a:r>
            <a:br>
              <a:rPr lang="en-US" altLang="zh-CN" sz="1400"/>
            </a:br>
            <a:r>
              <a:rPr lang="en-US" altLang="zh-CN" sz="1400">
                <a:solidFill>
                  <a:srgbClr val="FF0000"/>
                </a:solidFill>
              </a:rPr>
              <a:t>8.pageContext对象 </a:t>
            </a:r>
            <a:br>
              <a:rPr lang="en-US" altLang="zh-CN" sz="1400"/>
            </a:br>
            <a:r>
              <a:rPr lang="en-US" altLang="zh-CN" sz="1400"/>
              <a:t>pageContext对象提供了对JSP页面内所有的对象及名字空间的访问，也就是说他可以访问到本页所在的SESSION，也可以取本页面所在的application的某一属性值，他相当于页面中所有功能的集大成者，它的本类名也叫pageContext。 </a:t>
            </a:r>
            <a:br>
              <a:rPr lang="en-US" altLang="zh-CN" sz="1400"/>
            </a:br>
            <a:r>
              <a:rPr lang="en-US" altLang="zh-CN" sz="1400">
                <a:solidFill>
                  <a:srgbClr val="FF0000"/>
                </a:solidFill>
              </a:rPr>
              <a:t>9.config对象 </a:t>
            </a:r>
            <a:br>
              <a:rPr lang="en-US" altLang="zh-CN" sz="1400"/>
            </a:br>
            <a:r>
              <a:rPr lang="en-US" altLang="zh-CN" sz="1400"/>
              <a:t>config对象是在一个Servlet初始化时，JSP引擎向它传递信息用的，此信息包括Servlet初始化时所要用到的参数（通过属性名和属性值构成）以及服务器的有关信息（通过传递一ServletContext对象）。</a:t>
            </a:r>
            <a:endParaRPr lang="en-US" altLang="zh-CN" sz="14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2127885" y="1235075"/>
            <a:ext cx="7674610" cy="2823210"/>
          </a:xfrm>
        </p:spPr>
        <p:txBody>
          <a:bodyPr>
            <a:normAutofit/>
          </a:bodyPr>
          <a:lstStyle/>
          <a:p>
            <a:r>
              <a:rPr lang="en-US" altLang="zh-CN" dirty="0"/>
              <a:t>JAVA解析XML有哪几种方法？并简述各自的优缺点 </a:t>
            </a:r>
            <a:endParaRPr lang="en-US" altLang="zh-CN" dirty="0"/>
          </a:p>
        </p:txBody>
      </p:sp>
      <p:sp>
        <p:nvSpPr>
          <p:cNvPr id="2" name="文本框 1"/>
          <p:cNvSpPr txBox="1"/>
          <p:nvPr>
            <p:custDataLst>
              <p:tags r:id="rId2"/>
            </p:custDataLst>
          </p:nvPr>
        </p:nvSpPr>
        <p:spPr>
          <a:xfrm>
            <a:off x="517525" y="979170"/>
            <a:ext cx="1896110" cy="1322070"/>
          </a:xfrm>
          <a:prstGeom prst="rect">
            <a:avLst/>
          </a:prstGeom>
          <a:noFill/>
        </p:spPr>
        <p:txBody>
          <a:bodyPr wrap="square" rtlCol="0">
            <a:normAutofit/>
          </a:bodyPr>
          <a:p>
            <a:pPr algn="ctr"/>
            <a:r>
              <a:rPr lang="en-US" altLang="zh-CN" sz="8000">
                <a:solidFill>
                  <a:schemeClr val="accent1"/>
                </a:solidFill>
                <a:uFillTx/>
                <a:latin typeface="Arial" panose="020B0604020202020204" pitchFamily="34" charset="0"/>
                <a:ea typeface="微软雅黑" panose="020B0503020204020204" charset="-122"/>
              </a:rPr>
              <a:t>11</a:t>
            </a:r>
            <a:endParaRPr lang="en-US" altLang="zh-CN" sz="8000">
              <a:solidFill>
                <a:schemeClr val="accent1"/>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508125" y="452120"/>
            <a:ext cx="10005060" cy="6160135"/>
          </a:xfrm>
        </p:spPr>
        <p:txBody>
          <a:bodyPr/>
          <a:p>
            <a:r>
              <a:rPr lang="en-US" altLang="zh-CN" sz="1800">
                <a:solidFill>
                  <a:srgbClr val="FF0000"/>
                </a:solidFill>
              </a:rPr>
              <a:t>DOM: </a:t>
            </a:r>
            <a:r>
              <a:rPr lang="en-US" altLang="zh-CN" sz="1800"/>
              <a:t> </a:t>
            </a:r>
            <a:br>
              <a:rPr lang="en-US" altLang="zh-CN" sz="1800"/>
            </a:br>
            <a:r>
              <a:rPr lang="en-US" altLang="zh-CN" sz="1800"/>
              <a:t>是用与平台和语言无关的方式表示XML文档的官方W3C标准，分析该结构通常需要加载整个文档和构造层次结构，然后才能做任何工作。是基于信息层次的 </a:t>
            </a:r>
            <a:br>
              <a:rPr lang="en-US" altLang="zh-CN" sz="1800"/>
            </a:br>
            <a:r>
              <a:rPr lang="en-US" altLang="zh-CN" sz="1800"/>
              <a:t>优点有：由于树在内存中是持久的，因此可以修改它以便应用程序能对数据和结构作出更改。它还可以在任何时候在树中上下导航，而不是像SAX那样是一次性的处理。DOM使用起来也要简单得多。</a:t>
            </a:r>
            <a:br>
              <a:rPr lang="en-US" altLang="zh-CN" sz="1800"/>
            </a:br>
            <a:r>
              <a:rPr lang="en-US" altLang="zh-CN" sz="1800">
                <a:solidFill>
                  <a:srgbClr val="FF0000"/>
                </a:solidFill>
              </a:rPr>
              <a:t>SAX :  </a:t>
            </a:r>
            <a:br>
              <a:rPr lang="en-US" altLang="zh-CN" sz="1800"/>
            </a:br>
            <a:r>
              <a:rPr lang="en-US" altLang="zh-CN" sz="1800"/>
              <a:t>对于特别大的文档，解析和加载整个文档可能很慢且很耗资源，因此使用其他手段来处理这样的数据会更好。这些基于事件的模型，比如SAX。这种处理的优点非常类似于流媒体的优点。分析能够立即开始，而不是等待所有的数据被处理。而且，由于应用程序只是在读取数据时检查数据，因此不需要将数据存储在内存中。这对于大型文档来说是个巨大的优点。事实上，应用程序甚至不必解析整个文档；它可以在某个条件得到满足时停止解析。一般来说，SAX还比它的替代者DOM快许多。 </a:t>
            </a:r>
            <a:br>
              <a:rPr lang="en-US" altLang="zh-CN" sz="1800"/>
            </a:br>
            <a:r>
              <a:rPr lang="en-US" altLang="zh-CN" sz="1800"/>
              <a:t>JDOM  </a:t>
            </a:r>
            <a:br>
              <a:rPr lang="en-US" altLang="zh-CN" sz="1800"/>
            </a:br>
            <a:r>
              <a:rPr lang="en-US" altLang="zh-CN" sz="1800"/>
              <a:t>目的是成为Java特定文档模型，它简化与XML的交互并且比使用DOM实现更快。</a:t>
            </a:r>
            <a:br>
              <a:rPr lang="en-US" altLang="zh-CN" sz="1800"/>
            </a:br>
            <a:r>
              <a:rPr lang="en-US" altLang="zh-CN" sz="1800">
                <a:solidFill>
                  <a:srgbClr val="FF0000"/>
                </a:solidFill>
              </a:rPr>
              <a:t>DOM4J: </a:t>
            </a:r>
            <a:r>
              <a:rPr lang="en-US" altLang="zh-CN" sz="1800"/>
              <a:t> </a:t>
            </a:r>
            <a:br>
              <a:rPr lang="en-US" altLang="zh-CN" sz="1800"/>
            </a:br>
            <a:r>
              <a:rPr lang="en-US" altLang="zh-CN" sz="1800"/>
              <a:t>它是JDOM的一种智能分支。它合并了许多超出基本XML文档表示的功能，包括集成的XPath支持、XML   Schema支持以及用于大文档或流化文档的基于事件的处理。它还提供了构建文档表示的选项， DOM4J是一个非常优秀的Java   XML   API，具有性能优异、功能强大和极端易用使用的特点，同时它也是一个开放源代码的软件。如今你可以看到越来越多的Java软件都在使用DOM4J来读写XML，特别值得一提的是连Sun的JAXM也在用DOM4J。</a:t>
            </a:r>
            <a:endParaRPr lang="en-US" altLang="zh-CN" sz="180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2037080" y="1863090"/>
            <a:ext cx="7674610" cy="1967865"/>
          </a:xfrm>
        </p:spPr>
        <p:txBody>
          <a:bodyPr>
            <a:normAutofit/>
          </a:bodyPr>
          <a:lstStyle/>
          <a:p>
            <a:r>
              <a:rPr lang="en-US" altLang="zh-CN" dirty="0"/>
              <a:t>概述MVC体系结构及优点 </a:t>
            </a:r>
            <a:endParaRPr lang="en-US" altLang="zh-CN" dirty="0"/>
          </a:p>
        </p:txBody>
      </p:sp>
      <p:sp>
        <p:nvSpPr>
          <p:cNvPr id="2" name="文本框 1"/>
          <p:cNvSpPr txBox="1"/>
          <p:nvPr>
            <p:custDataLst>
              <p:tags r:id="rId2"/>
            </p:custDataLst>
          </p:nvPr>
        </p:nvSpPr>
        <p:spPr>
          <a:xfrm>
            <a:off x="517525" y="979170"/>
            <a:ext cx="1896110" cy="1322070"/>
          </a:xfrm>
          <a:prstGeom prst="rect">
            <a:avLst/>
          </a:prstGeom>
          <a:noFill/>
        </p:spPr>
        <p:txBody>
          <a:bodyPr wrap="square" rtlCol="0">
            <a:normAutofit/>
          </a:bodyPr>
          <a:p>
            <a:pPr algn="ctr"/>
            <a:r>
              <a:rPr lang="en-US" altLang="zh-CN" sz="8000">
                <a:solidFill>
                  <a:schemeClr val="accent1"/>
                </a:solidFill>
                <a:uFillTx/>
                <a:latin typeface="Arial" panose="020B0604020202020204" pitchFamily="34" charset="0"/>
                <a:ea typeface="微软雅黑" panose="020B0503020204020204" charset="-122"/>
              </a:rPr>
              <a:t>12</a:t>
            </a:r>
            <a:endParaRPr lang="en-US" altLang="zh-CN" sz="8000">
              <a:solidFill>
                <a:schemeClr val="accent1"/>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508125" y="452120"/>
            <a:ext cx="10005060" cy="5368290"/>
          </a:xfrm>
        </p:spPr>
        <p:txBody>
          <a:bodyPr/>
          <a:p>
            <a:r>
              <a:rPr lang="en-US" altLang="zh-CN"/>
              <a:t>M:模型(Model),V:视图(View)，C:控制Controller)。 </a:t>
            </a:r>
            <a:br>
              <a:rPr lang="en-US" altLang="zh-CN"/>
            </a:br>
            <a:br>
              <a:rPr lang="en-US" altLang="zh-CN"/>
            </a:br>
            <a:r>
              <a:rPr lang="en-US" altLang="zh-CN"/>
              <a:t>MVC模式的目的就是实现Web系统的职能分工。 </a:t>
            </a:r>
            <a:br>
              <a:rPr lang="en-US" altLang="zh-CN"/>
            </a:br>
            <a:r>
              <a:rPr lang="en-US" altLang="zh-CN"/>
              <a:t>Model层实现系统中的业务逻辑。 </a:t>
            </a:r>
            <a:br>
              <a:rPr lang="en-US" altLang="zh-CN"/>
            </a:br>
            <a:r>
              <a:rPr lang="en-US" altLang="zh-CN"/>
              <a:t>View层用于与用户的交互。</a:t>
            </a:r>
            <a:br>
              <a:rPr lang="en-US" altLang="zh-CN"/>
            </a:br>
            <a:r>
              <a:rPr lang="en-US" altLang="zh-CN"/>
              <a:t>Controller层是Model与View之间沟通的桥梁，它可以分派用户的请求并选择恰当的视图以用于显示，同时它也可以解释用户的输入并将它们映射为模型层可执行的操作。</a:t>
            </a:r>
            <a:br>
              <a:rPr lang="en-US" altLang="zh-CN"/>
            </a:br>
            <a:br>
              <a:rPr lang="en-US" altLang="zh-CN"/>
            </a:br>
            <a:r>
              <a:rPr lang="en-US" altLang="zh-CN"/>
              <a:t>概括一下吧,用户浏览,由URL路由解析地址,如何指定对应的控制器(C)去处理,结合业务逻辑层(M),处理数据,比方说增\删\改\查,完成之后,在调用指定的视图(V),把处理的结果回传给用户. 意义就是:职能分工</a:t>
            </a:r>
            <a:endParaRPr lang="en-US" altLang="zh-CN"/>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2127885" y="2473325"/>
            <a:ext cx="7674610" cy="948055"/>
          </a:xfrm>
        </p:spPr>
        <p:txBody>
          <a:bodyPr>
            <a:normAutofit/>
          </a:bodyPr>
          <a:lstStyle/>
          <a:p>
            <a:r>
              <a:rPr lang="en-US" altLang="zh-CN" dirty="0"/>
              <a:t>简单介绍工厂模式 </a:t>
            </a:r>
            <a:endParaRPr lang="en-US" altLang="zh-CN" dirty="0"/>
          </a:p>
        </p:txBody>
      </p:sp>
      <p:sp>
        <p:nvSpPr>
          <p:cNvPr id="2" name="文本框 1"/>
          <p:cNvSpPr txBox="1"/>
          <p:nvPr>
            <p:custDataLst>
              <p:tags r:id="rId2"/>
            </p:custDataLst>
          </p:nvPr>
        </p:nvSpPr>
        <p:spPr>
          <a:xfrm>
            <a:off x="517525" y="979170"/>
            <a:ext cx="1896110" cy="1322070"/>
          </a:xfrm>
          <a:prstGeom prst="rect">
            <a:avLst/>
          </a:prstGeom>
          <a:noFill/>
        </p:spPr>
        <p:txBody>
          <a:bodyPr wrap="square" rtlCol="0">
            <a:normAutofit/>
          </a:bodyPr>
          <a:p>
            <a:pPr algn="ctr"/>
            <a:r>
              <a:rPr lang="en-US" altLang="zh-CN" sz="8000">
                <a:solidFill>
                  <a:schemeClr val="accent1"/>
                </a:solidFill>
                <a:uFillTx/>
                <a:latin typeface="Arial" panose="020B0604020202020204" pitchFamily="34" charset="0"/>
                <a:ea typeface="微软雅黑" panose="020B0503020204020204" charset="-122"/>
              </a:rPr>
              <a:t>13</a:t>
            </a:r>
            <a:endParaRPr lang="en-US" altLang="zh-CN" sz="8000">
              <a:solidFill>
                <a:schemeClr val="accent1"/>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444625" y="1363980"/>
            <a:ext cx="10005060" cy="4129405"/>
          </a:xfrm>
        </p:spPr>
        <p:txBody>
          <a:bodyPr/>
          <a:p>
            <a:r>
              <a:rPr lang="en-US" altLang="zh-CN" sz="2800"/>
              <a:t>工厂模式：工厂模式是一种经常被使用到的模式，根据工厂模式实现的类可以根据提供的数据生成一组类中某一个类的实例，通常这一组类有一个公共的抽象父类并且实现了相同的方法，但是这些方法针对不同的数据进行了不同的操作。首先需要定义一个基类，该类的子类通过不同的方法实现了基类中的方法。然后需要定义一个工厂类，工厂类可以根据条件生成不同的子类实例。当得到子类的实例后，开发人员可以调用基类中的方法而不必考虑到底返回的是哪一个子类的实例</a:t>
            </a:r>
            <a:endParaRPr lang="en-US" altLang="zh-CN" sz="280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2127885" y="1235075"/>
            <a:ext cx="7674610" cy="2823210"/>
          </a:xfrm>
        </p:spPr>
        <p:txBody>
          <a:bodyPr>
            <a:normAutofit/>
          </a:bodyPr>
          <a:lstStyle/>
          <a:p>
            <a:r>
              <a:rPr lang="en-US" altLang="zh-CN" dirty="0"/>
              <a:t>线程和进程的区别？实现多线程的方式有哪几种？如何实现多线程同步？</a:t>
            </a:r>
            <a:endParaRPr lang="en-US" altLang="zh-CN" dirty="0"/>
          </a:p>
        </p:txBody>
      </p:sp>
      <p:sp>
        <p:nvSpPr>
          <p:cNvPr id="2" name="文本框 1"/>
          <p:cNvSpPr txBox="1"/>
          <p:nvPr>
            <p:custDataLst>
              <p:tags r:id="rId2"/>
            </p:custDataLst>
          </p:nvPr>
        </p:nvSpPr>
        <p:spPr>
          <a:xfrm>
            <a:off x="517525" y="979170"/>
            <a:ext cx="1896110" cy="1322070"/>
          </a:xfrm>
          <a:prstGeom prst="rect">
            <a:avLst/>
          </a:prstGeom>
          <a:noFill/>
        </p:spPr>
        <p:txBody>
          <a:bodyPr wrap="square" rtlCol="0">
            <a:normAutofit/>
          </a:bodyPr>
          <a:p>
            <a:pPr algn="ctr"/>
            <a:r>
              <a:rPr lang="en-US" altLang="zh-CN" sz="8000">
                <a:solidFill>
                  <a:schemeClr val="accent1"/>
                </a:solidFill>
                <a:uFillTx/>
                <a:latin typeface="Arial" panose="020B0604020202020204" pitchFamily="34" charset="0"/>
                <a:ea typeface="微软雅黑" panose="020B0503020204020204" charset="-122"/>
              </a:rPr>
              <a:t>14</a:t>
            </a:r>
            <a:endParaRPr lang="en-US" altLang="zh-CN" sz="8000">
              <a:solidFill>
                <a:schemeClr val="accent1"/>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508125" y="452120"/>
            <a:ext cx="10005060" cy="5368290"/>
          </a:xfrm>
        </p:spPr>
        <p:txBody>
          <a:bodyPr/>
          <a:p>
            <a:r>
              <a:rPr lang="en-US" altLang="zh-CN">
                <a:solidFill>
                  <a:srgbClr val="FF0000"/>
                </a:solidFill>
              </a:rPr>
              <a:t>区别： </a:t>
            </a:r>
            <a:br>
              <a:rPr lang="en-US" altLang="zh-CN"/>
            </a:br>
            <a:r>
              <a:rPr lang="en-US" altLang="zh-CN"/>
              <a:t>线程和进程是不同的，每个进程都是一个独立运行的程序，拥有自己的变量，且不同进程间的变量不能共享；而线程是运行在进程内部的，每个正在运行的进程至少有一个线程，而且不同的线程之间可以在进程范围内共享数据。也就是说进程有自己独立的存储空间，而线程是和它所属的进程内的其他线程共享一个存储空间。 </a:t>
            </a:r>
            <a:br>
              <a:rPr lang="en-US" altLang="zh-CN"/>
            </a:br>
            <a:r>
              <a:rPr lang="en-US" altLang="zh-CN">
                <a:solidFill>
                  <a:srgbClr val="FF0000"/>
                </a:solidFill>
              </a:rPr>
              <a:t>实现多线程的方法：</a:t>
            </a:r>
            <a:r>
              <a:rPr lang="en-US" altLang="zh-CN"/>
              <a:t> </a:t>
            </a:r>
            <a:br>
              <a:rPr lang="en-US" altLang="zh-CN"/>
            </a:br>
            <a:r>
              <a:rPr lang="en-US" altLang="zh-CN"/>
              <a:t>1、 继承java.lang.Thread，并重写它的run()方法，将线程的执行主体放入其中。</a:t>
            </a:r>
            <a:br>
              <a:rPr lang="en-US" altLang="zh-CN"/>
            </a:br>
            <a:r>
              <a:rPr lang="en-US" altLang="zh-CN"/>
              <a:t>2、 实现java.lang.Runnable接口，实现它的run()方法，并将线程的执行主体放入其中。 </a:t>
            </a:r>
            <a:br>
              <a:rPr lang="en-US" altLang="zh-CN"/>
            </a:br>
            <a:r>
              <a:rPr lang="en-US" altLang="zh-CN">
                <a:solidFill>
                  <a:srgbClr val="FF0000"/>
                </a:solidFill>
              </a:rPr>
              <a:t>如何实现线程同步：</a:t>
            </a:r>
            <a:r>
              <a:rPr lang="en-US" altLang="zh-CN"/>
              <a:t> </a:t>
            </a:r>
            <a:br>
              <a:rPr lang="en-US" altLang="zh-CN"/>
            </a:br>
            <a:r>
              <a:rPr lang="en-US" altLang="zh-CN"/>
              <a:t>给一个方法增加synchronized修饰符之后就可以使它成为同步方法，这个方法可以是静态方法和非静态方法，但是不能是抽象类的抽象方法，也不能是接口中的接口方法</a:t>
            </a:r>
            <a:endParaRPr lang="en-US" altLang="zh-CN"/>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2127885" y="1235075"/>
            <a:ext cx="7674610" cy="2823210"/>
          </a:xfrm>
        </p:spPr>
        <p:txBody>
          <a:bodyPr>
            <a:normAutofit/>
          </a:bodyPr>
          <a:lstStyle/>
          <a:p>
            <a:r>
              <a:rPr lang="en-US" altLang="zh-CN" dirty="0"/>
              <a:t>JAVA中的异常处理机制的简单和应用。 </a:t>
            </a:r>
            <a:endParaRPr lang="en-US" altLang="zh-CN" dirty="0"/>
          </a:p>
        </p:txBody>
      </p:sp>
      <p:sp>
        <p:nvSpPr>
          <p:cNvPr id="2" name="文本框 1"/>
          <p:cNvSpPr txBox="1"/>
          <p:nvPr>
            <p:custDataLst>
              <p:tags r:id="rId2"/>
            </p:custDataLst>
          </p:nvPr>
        </p:nvSpPr>
        <p:spPr>
          <a:xfrm>
            <a:off x="517525" y="979170"/>
            <a:ext cx="1896110" cy="1322070"/>
          </a:xfrm>
          <a:prstGeom prst="rect">
            <a:avLst/>
          </a:prstGeom>
          <a:noFill/>
        </p:spPr>
        <p:txBody>
          <a:bodyPr wrap="square" rtlCol="0">
            <a:normAutofit/>
          </a:bodyPr>
          <a:p>
            <a:pPr algn="ctr"/>
            <a:r>
              <a:rPr lang="en-US" altLang="zh-CN" sz="8000">
                <a:solidFill>
                  <a:schemeClr val="accent1"/>
                </a:solidFill>
                <a:uFillTx/>
                <a:latin typeface="Arial" panose="020B0604020202020204" pitchFamily="34" charset="0"/>
                <a:ea typeface="微软雅黑" panose="020B0503020204020204" charset="-122"/>
              </a:rPr>
              <a:t>15</a:t>
            </a:r>
            <a:endParaRPr lang="en-US" altLang="zh-CN" sz="8000">
              <a:solidFill>
                <a:schemeClr val="accent1"/>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2036445" y="2450465"/>
            <a:ext cx="7611110" cy="1957705"/>
          </a:xfrm>
        </p:spPr>
        <p:txBody>
          <a:bodyPr>
            <a:normAutofit/>
          </a:bodyPr>
          <a:lstStyle/>
          <a:p>
            <a:r>
              <a:rPr lang="zh-CN" altLang="en-US" dirty="0"/>
              <a:t>String、StringBuffer与StringBuilder之间区别？简述各自的执行效率？</a:t>
            </a:r>
            <a:endParaRPr lang="zh-CN" altLang="en-US" dirty="0"/>
          </a:p>
        </p:txBody>
      </p:sp>
      <p:sp>
        <p:nvSpPr>
          <p:cNvPr id="2" name="文本框 1"/>
          <p:cNvSpPr txBox="1"/>
          <p:nvPr>
            <p:custDataLst>
              <p:tags r:id="rId2"/>
            </p:custDataLst>
          </p:nvPr>
        </p:nvSpPr>
        <p:spPr>
          <a:xfrm>
            <a:off x="508635" y="988060"/>
            <a:ext cx="1896110" cy="1322070"/>
          </a:xfrm>
          <a:prstGeom prst="rect">
            <a:avLst/>
          </a:prstGeom>
          <a:noFill/>
        </p:spPr>
        <p:txBody>
          <a:bodyPr wrap="square" rtlCol="0">
            <a:normAutofit/>
          </a:bodyPr>
          <a:p>
            <a:pPr algn="ctr"/>
            <a:r>
              <a:rPr lang="en-US" altLang="zh-CN" sz="8000">
                <a:solidFill>
                  <a:schemeClr val="accent1"/>
                </a:solidFill>
                <a:uFillTx/>
                <a:latin typeface="Arial" panose="020B0604020202020204" pitchFamily="34" charset="0"/>
                <a:ea typeface="微软雅黑" panose="020B0503020204020204" charset="-122"/>
              </a:rPr>
              <a:t>02</a:t>
            </a:r>
            <a:endParaRPr lang="en-US" altLang="zh-CN" sz="8000">
              <a:solidFill>
                <a:schemeClr val="accent1"/>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535430" y="1518285"/>
            <a:ext cx="10005060" cy="3265805"/>
          </a:xfrm>
        </p:spPr>
        <p:txBody>
          <a:bodyPr/>
          <a:p>
            <a:r>
              <a:rPr lang="en-US" altLang="zh-CN"/>
              <a:t>当Java程序违反了Java的语义规则时，Java虚拟机就会将发生的错误表示为一个异常。违反语义规则包括2种情况。</a:t>
            </a:r>
            <a:br>
              <a:rPr lang="en-US" altLang="zh-CN"/>
            </a:br>
            <a:r>
              <a:rPr lang="en-US" altLang="zh-CN">
                <a:solidFill>
                  <a:srgbClr val="FF0000"/>
                </a:solidFill>
              </a:rPr>
              <a:t>一种是Java类库内置的语义</a:t>
            </a:r>
            <a:r>
              <a:rPr lang="en-US" altLang="zh-CN"/>
              <a:t>。例如数组下标越界,会引发IndexOutOfBoundsException;访问null的对象时会引发NullPointerException。</a:t>
            </a:r>
            <a:br>
              <a:rPr lang="en-US" altLang="zh-CN"/>
            </a:br>
            <a:r>
              <a:rPr lang="en-US" altLang="zh-CN">
                <a:solidFill>
                  <a:srgbClr val="FF0000"/>
                </a:solidFill>
              </a:rPr>
              <a:t>另一种情况就是Java允许程序员扩展这种语义检查，程序员可以创建自己的异常，并自由选择在何时用throw关键字引发异常</a:t>
            </a:r>
            <a:r>
              <a:rPr lang="en-US" altLang="zh-CN"/>
              <a:t>。所有的异常都是java.lang.Thowable的子类 </a:t>
            </a:r>
            <a:endParaRPr lang="en-US" altLang="zh-CN"/>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2127885" y="1235075"/>
            <a:ext cx="7674610" cy="2823210"/>
          </a:xfrm>
        </p:spPr>
        <p:txBody>
          <a:bodyPr>
            <a:normAutofit/>
          </a:bodyPr>
          <a:lstStyle/>
          <a:p>
            <a:r>
              <a:rPr lang="en-US" altLang="zh-CN" dirty="0"/>
              <a:t>线程同步的方法（类里有哪些方法来支持线程同步）。 </a:t>
            </a:r>
            <a:endParaRPr lang="en-US" altLang="zh-CN" dirty="0"/>
          </a:p>
        </p:txBody>
      </p:sp>
      <p:sp>
        <p:nvSpPr>
          <p:cNvPr id="2" name="文本框 1"/>
          <p:cNvSpPr txBox="1"/>
          <p:nvPr>
            <p:custDataLst>
              <p:tags r:id="rId2"/>
            </p:custDataLst>
          </p:nvPr>
        </p:nvSpPr>
        <p:spPr>
          <a:xfrm>
            <a:off x="517525" y="979170"/>
            <a:ext cx="1896110" cy="1322070"/>
          </a:xfrm>
          <a:prstGeom prst="rect">
            <a:avLst/>
          </a:prstGeom>
          <a:noFill/>
        </p:spPr>
        <p:txBody>
          <a:bodyPr wrap="square" rtlCol="0">
            <a:normAutofit/>
          </a:bodyPr>
          <a:p>
            <a:pPr algn="ctr"/>
            <a:r>
              <a:rPr lang="en-US" altLang="zh-CN" sz="8000">
                <a:solidFill>
                  <a:schemeClr val="accent1"/>
                </a:solidFill>
                <a:uFillTx/>
                <a:latin typeface="Arial" panose="020B0604020202020204" pitchFamily="34" charset="0"/>
                <a:ea typeface="微软雅黑" panose="020B0503020204020204" charset="-122"/>
              </a:rPr>
              <a:t>16</a:t>
            </a:r>
            <a:endParaRPr lang="en-US" altLang="zh-CN" sz="8000">
              <a:solidFill>
                <a:schemeClr val="accent1"/>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75385" y="1559560"/>
            <a:ext cx="10005060" cy="3738245"/>
          </a:xfrm>
        </p:spPr>
        <p:txBody>
          <a:bodyPr/>
          <a:p>
            <a:r>
              <a:rPr lang="en-US" altLang="zh-CN"/>
              <a:t>wait():使一个线程处于等待状态，并且释放所持有的对象的lock。 </a:t>
            </a:r>
            <a:br>
              <a:rPr lang="en-US" altLang="zh-CN"/>
            </a:br>
            <a:r>
              <a:rPr lang="en-US" altLang="zh-CN"/>
              <a:t>sleep():使一个正在运行的线程处于睡眠状态，是静态方法，调用此方法要捕捉InterruptedException异常。 </a:t>
            </a:r>
            <a:br>
              <a:rPr lang="en-US" altLang="zh-CN"/>
            </a:br>
            <a:r>
              <a:rPr lang="en-US" altLang="zh-CN"/>
              <a:t>notify():唤醒一个处于等待状态的线程，注意的是在调用此方法的时候，并不能确切地唤醒某一个等待状态的线程，而是由JVM确定唤醒哪个线程，而且不是按优先级。 </a:t>
            </a:r>
            <a:br>
              <a:rPr lang="en-US" altLang="zh-CN"/>
            </a:br>
            <a:r>
              <a:rPr lang="en-US" altLang="zh-CN"/>
              <a:t>Allnotity():唤醒所有处入等待状态的线程，注意并不是给所有唤醒线程一个对象的锁，而是让它们竞争。 </a:t>
            </a:r>
            <a:endParaRPr lang="en-US" altLang="zh-CN"/>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2127885" y="1235075"/>
            <a:ext cx="7674610" cy="2823210"/>
          </a:xfrm>
        </p:spPr>
        <p:txBody>
          <a:bodyPr>
            <a:normAutofit/>
          </a:bodyPr>
          <a:lstStyle/>
          <a:p>
            <a:r>
              <a:rPr lang="en-US" altLang="zh-CN" dirty="0"/>
              <a:t>Error与Exception有什么区别 </a:t>
            </a:r>
            <a:endParaRPr lang="en-US" altLang="zh-CN" dirty="0"/>
          </a:p>
        </p:txBody>
      </p:sp>
      <p:sp>
        <p:nvSpPr>
          <p:cNvPr id="2" name="文本框 1"/>
          <p:cNvSpPr txBox="1"/>
          <p:nvPr>
            <p:custDataLst>
              <p:tags r:id="rId2"/>
            </p:custDataLst>
          </p:nvPr>
        </p:nvSpPr>
        <p:spPr>
          <a:xfrm>
            <a:off x="517525" y="979170"/>
            <a:ext cx="1896110" cy="1322070"/>
          </a:xfrm>
          <a:prstGeom prst="rect">
            <a:avLst/>
          </a:prstGeom>
          <a:noFill/>
        </p:spPr>
        <p:txBody>
          <a:bodyPr wrap="square" rtlCol="0">
            <a:normAutofit/>
          </a:bodyPr>
          <a:p>
            <a:pPr algn="ctr"/>
            <a:r>
              <a:rPr lang="en-US" altLang="zh-CN" sz="8000">
                <a:solidFill>
                  <a:schemeClr val="accent1"/>
                </a:solidFill>
                <a:uFillTx/>
                <a:latin typeface="Arial" panose="020B0604020202020204" pitchFamily="34" charset="0"/>
                <a:ea typeface="微软雅黑" panose="020B0503020204020204" charset="-122"/>
              </a:rPr>
              <a:t>17</a:t>
            </a:r>
            <a:endParaRPr lang="en-US" altLang="zh-CN" sz="8000">
              <a:solidFill>
                <a:schemeClr val="accent1"/>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53185" y="2454275"/>
            <a:ext cx="10005060" cy="1116330"/>
          </a:xfrm>
        </p:spPr>
        <p:txBody>
          <a:bodyPr/>
          <a:p>
            <a:r>
              <a:rPr lang="en-US" altLang="zh-CN"/>
              <a:t>Error表示系统级的错误和程序不必处理的异常， Exception表示需要捕捉或者需要程序进行处理的异常。</a:t>
            </a:r>
            <a:endParaRPr lang="en-US" altLang="zh-CN"/>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2127885" y="2146300"/>
            <a:ext cx="7674610" cy="1911985"/>
          </a:xfrm>
        </p:spPr>
        <p:txBody>
          <a:bodyPr>
            <a:normAutofit/>
          </a:bodyPr>
          <a:lstStyle/>
          <a:p>
            <a:r>
              <a:rPr lang="en-US" altLang="zh-CN" dirty="0"/>
              <a:t>谈谈final, finally, finalize的区别。</a:t>
            </a:r>
            <a:endParaRPr lang="en-US" altLang="zh-CN" dirty="0"/>
          </a:p>
        </p:txBody>
      </p:sp>
      <p:sp>
        <p:nvSpPr>
          <p:cNvPr id="2" name="文本框 1"/>
          <p:cNvSpPr txBox="1"/>
          <p:nvPr>
            <p:custDataLst>
              <p:tags r:id="rId2"/>
            </p:custDataLst>
          </p:nvPr>
        </p:nvSpPr>
        <p:spPr>
          <a:xfrm>
            <a:off x="517525" y="979170"/>
            <a:ext cx="1896110" cy="1322070"/>
          </a:xfrm>
          <a:prstGeom prst="rect">
            <a:avLst/>
          </a:prstGeom>
          <a:noFill/>
        </p:spPr>
        <p:txBody>
          <a:bodyPr wrap="square" rtlCol="0">
            <a:normAutofit/>
          </a:bodyPr>
          <a:p>
            <a:pPr algn="ctr"/>
            <a:r>
              <a:rPr lang="en-US" altLang="zh-CN" sz="8000">
                <a:solidFill>
                  <a:schemeClr val="accent1"/>
                </a:solidFill>
                <a:uFillTx/>
                <a:latin typeface="Arial" panose="020B0604020202020204" pitchFamily="34" charset="0"/>
                <a:ea typeface="微软雅黑" panose="020B0503020204020204" charset="-122"/>
              </a:rPr>
              <a:t>18</a:t>
            </a:r>
            <a:endParaRPr lang="en-US" altLang="zh-CN" sz="8000">
              <a:solidFill>
                <a:schemeClr val="accent1"/>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508125" y="452120"/>
            <a:ext cx="10005060" cy="5914390"/>
          </a:xfrm>
        </p:spPr>
        <p:txBody>
          <a:bodyPr/>
          <a:p>
            <a:r>
              <a:rPr lang="en-US" altLang="zh-CN">
                <a:solidFill>
                  <a:srgbClr val="FF0000"/>
                </a:solidFill>
              </a:rPr>
              <a:t>final</a:t>
            </a:r>
            <a:r>
              <a:rPr lang="en-US" altLang="zh-CN"/>
              <a:t>—修饰符(关键字)如果一个类被声明为final，意味着它不能再派生出新的子类，不能作为父类被继承。因此一个类不能既被声明为 abstract的，又被声明为final的。将变量或方法声明为final，可以保证它们在使用中不被改变。被声明为final的变量必须在声明时给定初值，而在以后的引用中只能读取，不可修改。被声明为final的方法也同样只能使用，不能重载。 </a:t>
            </a:r>
            <a:br>
              <a:rPr lang="en-US" altLang="zh-CN"/>
            </a:br>
            <a:r>
              <a:rPr lang="en-US" altLang="zh-CN">
                <a:solidFill>
                  <a:srgbClr val="FF0000"/>
                </a:solidFill>
              </a:rPr>
              <a:t>finally</a:t>
            </a:r>
            <a:r>
              <a:rPr lang="en-US" altLang="zh-CN"/>
              <a:t>—异常处理时提供 finally 块来执行任何清除操作。如果抛出一个异常，那么相匹配的 catch 子句就会执行，然后控制就会进入 finally 块(如果有的话)。 </a:t>
            </a:r>
            <a:br>
              <a:rPr lang="en-US" altLang="zh-CN"/>
            </a:br>
            <a:r>
              <a:rPr lang="en-US" altLang="zh-CN">
                <a:solidFill>
                  <a:srgbClr val="FF0000"/>
                </a:solidFill>
              </a:rPr>
              <a:t>finalize</a:t>
            </a:r>
            <a:r>
              <a:rPr lang="en-US" altLang="zh-CN"/>
              <a:t>—方法名。Java 技术允许使用 finalize() 方法在垃圾收集器将对象从内存中清除出去之前做必要的清理工作。这个方法是由垃圾收集器在确定这个对象没有被引用时对这个对象调用的。它是在 Object类中定义的，因此所有的类都继承了它。子类覆盖 finalize() 方法以整理系统资源或者执行其他清理工作。finalize() 方法是在垃圾收集器删除对象之前对这个对象调用的</a:t>
            </a:r>
            <a:endParaRPr lang="en-US" altLang="zh-CN"/>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508125" y="452120"/>
            <a:ext cx="10005060" cy="5368290"/>
          </a:xfrm>
        </p:spPr>
        <p:txBody>
          <a:bodyPr/>
          <a:p>
            <a:r>
              <a:rPr lang="zh-CN" altLang="en-US">
                <a:solidFill>
                  <a:srgbClr val="FF0000"/>
                </a:solidFill>
              </a:rPr>
              <a:t>区别</a:t>
            </a:r>
            <a:r>
              <a:rPr lang="zh-CN" altLang="en-US"/>
              <a:t>：</a:t>
            </a:r>
            <a:br>
              <a:rPr lang="zh-CN" altLang="en-US"/>
            </a:br>
            <a:r>
              <a:rPr lang="zh-CN" altLang="en-US"/>
              <a:t>String 类型和 StringBuffer 类型的主要性能区别其实在于 String 是</a:t>
            </a:r>
            <a:r>
              <a:rPr lang="zh-CN" altLang="en-US">
                <a:solidFill>
                  <a:schemeClr val="accent1"/>
                </a:solidFill>
                <a:effectLst>
                  <a:outerShdw blurRad="38100" dist="25400" dir="5400000" algn="ctr" rotWithShape="0">
                    <a:srgbClr val="6E747A">
                      <a:alpha val="43000"/>
                    </a:srgbClr>
                  </a:outerShdw>
                </a:effectLst>
              </a:rPr>
              <a:t>不可变</a:t>
            </a:r>
            <a:r>
              <a:rPr lang="zh-CN" altLang="en-US"/>
              <a:t>的对象, </a:t>
            </a:r>
            <a:br>
              <a:rPr lang="zh-CN" altLang="en-US"/>
            </a:br>
            <a:r>
              <a:rPr lang="zh-CN" altLang="en-US"/>
              <a:t>因此在每次对 String 类型进行改变的时候其实都等同于生成了一个新的 String 对象，然后将指针指向新的 String 对象，所以经常改变内容的字符串最好不要用 String ，因为每次生成对象都会对系统性能产生影响，特别当内存中无引用对象多了以后， JVM 的 GC 就会开始工作，那速度是一定会相当慢的，</a:t>
            </a:r>
            <a:br>
              <a:rPr lang="zh-CN" altLang="en-US"/>
            </a:br>
            <a:r>
              <a:rPr lang="zh-CN" altLang="en-US">
                <a:solidFill>
                  <a:srgbClr val="FF0000"/>
                </a:solidFill>
              </a:rPr>
              <a:t>执行</a:t>
            </a:r>
            <a:r>
              <a:rPr lang="zh-CN" altLang="en-US">
                <a:solidFill>
                  <a:srgbClr val="FF0000"/>
                </a:solidFill>
              </a:rPr>
              <a:t>速度</a:t>
            </a:r>
            <a:r>
              <a:rPr lang="zh-CN" altLang="en-US"/>
              <a:t>：三者在执行速度方面的比较：StringBuilder &gt;  StringBuffer  &gt;  String </a:t>
            </a:r>
            <a:br>
              <a:rPr lang="zh-CN" altLang="en-US"/>
            </a:br>
            <a:r>
              <a:rPr lang="zh-CN" altLang="en-US">
                <a:solidFill>
                  <a:srgbClr val="FF0000"/>
                </a:solidFill>
              </a:rPr>
              <a:t>使用</a:t>
            </a:r>
            <a:r>
              <a:rPr lang="zh-CN" altLang="en-US">
                <a:solidFill>
                  <a:srgbClr val="FF0000"/>
                </a:solidFill>
              </a:rPr>
              <a:t>场景</a:t>
            </a:r>
            <a:r>
              <a:rPr lang="zh-CN" altLang="en-US"/>
              <a:t>：</a:t>
            </a:r>
            <a:br>
              <a:rPr lang="zh-CN" altLang="en-US"/>
            </a:br>
            <a:r>
              <a:rPr lang="zh-CN" altLang="en-US"/>
              <a:t>1.如果要操作少量的数据用 = String  </a:t>
            </a:r>
            <a:br>
              <a:rPr lang="zh-CN" altLang="en-US"/>
            </a:br>
            <a:r>
              <a:rPr lang="zh-CN" altLang="en-US"/>
              <a:t>2.单线程操作字符串缓冲区下操作大量数据 = StringBuilder </a:t>
            </a:r>
            <a:br>
              <a:rPr lang="zh-CN" altLang="en-US"/>
            </a:br>
            <a:r>
              <a:rPr lang="zh-CN" altLang="en-US"/>
              <a:t>3.多线程操作字符串缓冲区下操作大量数据 = StringBuffer </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2091055" y="2869565"/>
            <a:ext cx="7674610" cy="1118870"/>
          </a:xfrm>
        </p:spPr>
        <p:txBody>
          <a:bodyPr>
            <a:normAutofit fontScale="90000"/>
          </a:bodyPr>
          <a:lstStyle/>
          <a:p>
            <a:r>
              <a:rPr lang="zh-CN" altLang="en-US">
                <a:sym typeface="+mn-ea"/>
              </a:rPr>
              <a:t>静态变量和实例变量的区别?能在静态方法中调用非静态变量吗？  </a:t>
            </a:r>
            <a:endParaRPr lang="zh-CN" altLang="en-US" dirty="0"/>
          </a:p>
        </p:txBody>
      </p:sp>
      <p:sp>
        <p:nvSpPr>
          <p:cNvPr id="2" name="文本框 1"/>
          <p:cNvSpPr txBox="1"/>
          <p:nvPr>
            <p:custDataLst>
              <p:tags r:id="rId2"/>
            </p:custDataLst>
          </p:nvPr>
        </p:nvSpPr>
        <p:spPr>
          <a:xfrm>
            <a:off x="517525" y="979170"/>
            <a:ext cx="1896110" cy="1322070"/>
          </a:xfrm>
          <a:prstGeom prst="rect">
            <a:avLst/>
          </a:prstGeom>
          <a:noFill/>
        </p:spPr>
        <p:txBody>
          <a:bodyPr wrap="square" rtlCol="0">
            <a:normAutofit/>
          </a:bodyPr>
          <a:p>
            <a:pPr algn="ctr"/>
            <a:r>
              <a:rPr lang="en-US" altLang="zh-CN" sz="8000">
                <a:solidFill>
                  <a:schemeClr val="accent1"/>
                </a:solidFill>
                <a:uFillTx/>
                <a:latin typeface="Arial" panose="020B0604020202020204" pitchFamily="34" charset="0"/>
                <a:ea typeface="微软雅黑" panose="020B0503020204020204" charset="-122"/>
              </a:rPr>
              <a:t>03</a:t>
            </a:r>
            <a:endParaRPr lang="en-US" altLang="zh-CN" sz="8000">
              <a:solidFill>
                <a:schemeClr val="accent1"/>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430020" y="1118870"/>
            <a:ext cx="9331325" cy="4420870"/>
          </a:xfrm>
        </p:spPr>
        <p:txBody>
          <a:bodyPr/>
          <a:p>
            <a:r>
              <a:rPr>
                <a:sym typeface="+mn-ea"/>
              </a:rPr>
              <a:t>静态变量属于类，该类不生产对象，通过类名就可以调用静态变量。</a:t>
            </a:r>
            <a:br>
              <a:rPr>
                <a:sym typeface="+mn-ea"/>
              </a:rPr>
            </a:br>
            <a:br>
              <a:rPr>
                <a:sym typeface="+mn-ea"/>
              </a:rPr>
            </a:br>
            <a:r>
              <a:rPr>
                <a:sym typeface="+mn-ea"/>
              </a:rPr>
              <a:t>实例变量属于该类的对象，必须产生该类对象，才能调用实例变量</a:t>
            </a:r>
            <a:br>
              <a:rPr>
                <a:sym typeface="+mn-ea"/>
              </a:rPr>
            </a:br>
            <a:br>
              <a:rPr>
                <a:sym typeface="+mn-ea"/>
              </a:rPr>
            </a:br>
            <a:r>
              <a:rPr>
                <a:sym typeface="+mn-ea"/>
              </a:rPr>
              <a:t>静态方法及变量属于整个类，数据将会被存储在公共区域，</a:t>
            </a:r>
            <a:br>
              <a:rPr>
                <a:sym typeface="+mn-ea"/>
              </a:rPr>
            </a:br>
            <a:r>
              <a:rPr>
                <a:sym typeface="+mn-ea"/>
              </a:rPr>
              <a:t>非静态方法及变量属于对象 </a:t>
            </a:r>
            <a:br>
              <a:rPr>
                <a:sym typeface="+mn-ea"/>
              </a:rPr>
            </a:br>
            <a:br>
              <a:rPr>
                <a:sym typeface="+mn-ea"/>
              </a:rPr>
            </a:br>
            <a:r>
              <a:rPr>
                <a:sym typeface="+mn-ea"/>
              </a:rPr>
              <a:t>静态方法中无法调用实例变量，而实例方法却可以调用静态变量</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2127885" y="2686050"/>
            <a:ext cx="7674610" cy="1485265"/>
          </a:xfrm>
        </p:spPr>
        <p:txBody>
          <a:bodyPr>
            <a:normAutofit/>
          </a:bodyPr>
          <a:lstStyle/>
          <a:p>
            <a:r>
              <a:rPr lang="zh-CN" altLang="en-US">
                <a:sym typeface="+mn-ea"/>
              </a:rPr>
              <a:t>继承和接口是什么？以及他们的区别？</a:t>
            </a:r>
            <a:endParaRPr lang="zh-CN" altLang="en-US">
              <a:sym typeface="+mn-ea"/>
            </a:endParaRPr>
          </a:p>
        </p:txBody>
      </p:sp>
      <p:sp>
        <p:nvSpPr>
          <p:cNvPr id="2" name="文本框 1"/>
          <p:cNvSpPr txBox="1"/>
          <p:nvPr>
            <p:custDataLst>
              <p:tags r:id="rId2"/>
            </p:custDataLst>
          </p:nvPr>
        </p:nvSpPr>
        <p:spPr>
          <a:xfrm>
            <a:off x="517525" y="979170"/>
            <a:ext cx="1896110" cy="1322070"/>
          </a:xfrm>
          <a:prstGeom prst="rect">
            <a:avLst/>
          </a:prstGeom>
          <a:noFill/>
        </p:spPr>
        <p:txBody>
          <a:bodyPr wrap="square" rtlCol="0">
            <a:normAutofit/>
          </a:bodyPr>
          <a:p>
            <a:pPr algn="ctr"/>
            <a:r>
              <a:rPr lang="en-US" altLang="zh-CN" sz="8000">
                <a:solidFill>
                  <a:schemeClr val="accent1"/>
                </a:solidFill>
                <a:uFillTx/>
                <a:latin typeface="Arial" panose="020B0604020202020204" pitchFamily="34" charset="0"/>
                <a:ea typeface="微软雅黑" panose="020B0503020204020204" charset="-122"/>
              </a:rPr>
              <a:t>04</a:t>
            </a:r>
            <a:endParaRPr lang="en-US" altLang="zh-CN" sz="8000">
              <a:solidFill>
                <a:schemeClr val="accent1"/>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44930" y="953770"/>
            <a:ext cx="10005060" cy="4002405"/>
          </a:xfrm>
        </p:spPr>
        <p:txBody>
          <a:bodyPr/>
          <a:p>
            <a:r>
              <a:rPr lang="zh-CN" altLang="en-US"/>
              <a:t>1 接口定义一个类需要实现的方法属性索引事件和可能的参数返回值类型，具体的实现交由相应的类或结构，从而实现多态；</a:t>
            </a:r>
            <a:br>
              <a:rPr lang="zh-CN" altLang="en-US"/>
            </a:br>
            <a:r>
              <a:rPr lang="zh-CN" altLang="en-US"/>
              <a:t>而继承用于在一个现有父类基础上的功能扩展，把几个类中相同的成员提取出来放在一个父类中，在子类中添加独特的方法即继承扩展 </a:t>
            </a:r>
            <a:br>
              <a:rPr lang="zh-CN" altLang="en-US"/>
            </a:br>
            <a:r>
              <a:rPr lang="zh-CN" altLang="en-US"/>
              <a:t>2 接口能够实现多接口继承，而继承只能实现单继承 </a:t>
            </a:r>
            <a:br>
              <a:rPr lang="zh-CN" altLang="en-US"/>
            </a:br>
            <a:r>
              <a:rPr lang="zh-CN" altLang="en-US"/>
              <a:t>3 继承能够获得父类方法的实现，而接口只能获得方法的定义，所以必须获得所有的方法 </a:t>
            </a:r>
            <a:br>
              <a:rPr lang="zh-CN" altLang="en-US"/>
            </a:br>
            <a:r>
              <a:rPr lang="zh-CN" altLang="en-US"/>
              <a:t>4 在继承中为父类添加方法不影响子类的继承，但在接口中为父类添加一个方法定义必须在子类中添加此方法的实现</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2018030" y="2200910"/>
            <a:ext cx="7674610" cy="2077720"/>
          </a:xfrm>
        </p:spPr>
        <p:txBody>
          <a:bodyPr>
            <a:normAutofit/>
          </a:bodyPr>
          <a:lstStyle/>
          <a:p>
            <a:r>
              <a:rPr lang="zh-CN" altLang="en-US" dirty="0"/>
              <a:t>HashMap和Hashtable的区别？ </a:t>
            </a:r>
            <a:endParaRPr lang="zh-CN" altLang="en-US" dirty="0"/>
          </a:p>
        </p:txBody>
      </p:sp>
      <p:sp>
        <p:nvSpPr>
          <p:cNvPr id="2" name="文本框 1"/>
          <p:cNvSpPr txBox="1"/>
          <p:nvPr>
            <p:custDataLst>
              <p:tags r:id="rId2"/>
            </p:custDataLst>
          </p:nvPr>
        </p:nvSpPr>
        <p:spPr>
          <a:xfrm>
            <a:off x="517525" y="1042670"/>
            <a:ext cx="1896110" cy="1322070"/>
          </a:xfrm>
          <a:prstGeom prst="rect">
            <a:avLst/>
          </a:prstGeom>
          <a:noFill/>
        </p:spPr>
        <p:txBody>
          <a:bodyPr wrap="square" rtlCol="0">
            <a:normAutofit/>
          </a:bodyPr>
          <a:p>
            <a:pPr algn="ctr"/>
            <a:r>
              <a:rPr lang="en-US" altLang="zh-CN" sz="8000">
                <a:solidFill>
                  <a:schemeClr val="accent1"/>
                </a:solidFill>
                <a:uFillTx/>
                <a:latin typeface="Arial" panose="020B0604020202020204" pitchFamily="34" charset="0"/>
                <a:ea typeface="微软雅黑" panose="020B0503020204020204" charset="-122"/>
              </a:rPr>
              <a:t>05</a:t>
            </a:r>
            <a:endParaRPr lang="en-US" altLang="zh-CN" sz="8000">
              <a:solidFill>
                <a:schemeClr val="accent1"/>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2"/>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UNIT_BK_DARK_LIGHT" val="2"/>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UNIT_BK_DARK_LIGHT" val="2"/>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UNIT_BK_DARK_LIGHT" val="2"/>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UNIT_BK_DARK_LIGHT" val="2"/>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UNIT_BK_DARK_LIGHT" val="2"/>
  <p:tag name="KSO_WM_SLIDE_BK_DARK_LIGHT" val="2"/>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369"/>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369"/>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193369"/>
  <p:tag name="KSO_WM_TEMPLATE_THUMBS_INDEX" val="1、3、7、8、10、13、15"/>
  <p:tag name="KSO_WM_TEMPLATE_MASTER_TYPE" val="1"/>
  <p:tag name="KSO_WM_TEMPLATE_COLOR_TYPE" val="1"/>
  <p:tag name="KSO_WM_TEMPLATE_MASTER_THUMB_INDEX" val="18"/>
  <p:tag name="KSO_WM_UNIT_SHOW_EDIT_AREA_INDICATION" val="0"/>
</p:tagLst>
</file>

<file path=ppt/tags/tag202.xml><?xml version="1.0" encoding="utf-8"?>
<p:tagLst xmlns:p="http://schemas.openxmlformats.org/presentationml/2006/main">
  <p:tag name="KSO_WM_UNIT_ISCONTENTSTITLE" val="0"/>
  <p:tag name="KSO_WM_UNIT_PRESET_TEXT" val="单击此处添加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7*a*1"/>
  <p:tag name="KSO_WM_TEMPLATE_CATEGORY" val="custom"/>
  <p:tag name="KSO_WM_TEMPLATE_INDEX" val="20193369"/>
  <p:tag name="KSO_WM_UNIT_LAYERLEVEL" val="1"/>
  <p:tag name="KSO_WM_TAG_VERSION" val="1.0"/>
  <p:tag name="KSO_WM_BEAUTIFY_FLAG" val="#wm#"/>
</p:tagLst>
</file>

<file path=ppt/tags/tag203.xml><?xml version="1.0" encoding="utf-8"?>
<p:tagLst xmlns:p="http://schemas.openxmlformats.org/presentationml/2006/main">
  <p:tag name="KSO_WM_UNIT_PRESET_TEXT" val="01"/>
  <p:tag name="KSO_WM_UNIT_NOCLEAR" val="0"/>
  <p:tag name="KSO_WM_UNIT_VALUE" val="1"/>
  <p:tag name="KSO_WM_UNIT_HIGHLIGHT" val="0"/>
  <p:tag name="KSO_WM_UNIT_COMPATIBLE" val="0"/>
  <p:tag name="KSO_WM_UNIT_DIAGRAM_ISNUMVISUAL" val="0"/>
  <p:tag name="KSO_WM_UNIT_DIAGRAM_ISREFERUNIT" val="0"/>
  <p:tag name="KSO_WM_UNIT_TYPE" val="e"/>
  <p:tag name="KSO_WM_UNIT_INDEX" val="1"/>
  <p:tag name="KSO_WM_UNIT_ID" val="custom20193369_7*e*1"/>
  <p:tag name="KSO_WM_TEMPLATE_CATEGORY" val="custom"/>
  <p:tag name="KSO_WM_TEMPLATE_INDEX" val="20193369"/>
  <p:tag name="KSO_WM_UNIT_LAYERLEVEL" val="1"/>
  <p:tag name="KSO_WM_TAG_VERSION" val="1.0"/>
  <p:tag name="KSO_WM_BEAUTIFY_FLAG" val="#wm#"/>
</p:tagLst>
</file>

<file path=ppt/tags/tag204.xml><?xml version="1.0" encoding="utf-8"?>
<p:tagLst xmlns:p="http://schemas.openxmlformats.org/presentationml/2006/main">
  <p:tag name="KSO_WM_SLIDE_ID" val="custom20193369_7"/>
  <p:tag name="KSO_WM_TEMPLATE_SUBCATEGORY" val="0"/>
  <p:tag name="KSO_WM_SLIDE_ITEM_CNT" val="0"/>
  <p:tag name="KSO_WM_SLIDE_INDEX" val="7"/>
  <p:tag name="KSO_WM_TAG_VERSION" val="1.0"/>
  <p:tag name="KSO_WM_BEAUTIFY_FLAG" val="#wm#"/>
  <p:tag name="KSO_WM_TEMPLATE_CATEGORY" val="custom"/>
  <p:tag name="KSO_WM_TEMPLATE_INDEX" val="20193369"/>
  <p:tag name="KSO_WM_SLIDE_TYPE" val="sectionTitle"/>
  <p:tag name="KSO_WM_SLIDE_SUBTYPE" val="pureTxt"/>
  <p:tag name="KSO_WM_SLIDE_LAYOUT" val="a_b_e"/>
  <p:tag name="KSO_WM_SLIDE_LAYOUT_CNT" val="1_1_1"/>
  <p:tag name="KSO_WM_TEMPLATE_MASTER_TYPE" val="1"/>
  <p:tag name="KSO_WM_TEMPLATE_COLOR_TYPE" val="1"/>
</p:tagLst>
</file>

<file path=ppt/tags/tag205.xml><?xml version="1.0" encoding="utf-8"?>
<p:tagLst xmlns:p="http://schemas.openxmlformats.org/presentationml/2006/main">
  <p:tag name="KSO_WM_BEAUTIFY_FLAG" val="#wm#"/>
  <p:tag name="KSO_WM_TEMPLATE_CATEGORY" val="custom"/>
  <p:tag name="KSO_WM_TEMPLATE_INDEX" val="20193369"/>
</p:tagLst>
</file>

<file path=ppt/tags/tag206.xml><?xml version="1.0" encoding="utf-8"?>
<p:tagLst xmlns:p="http://schemas.openxmlformats.org/presentationml/2006/main">
  <p:tag name="KSO_WM_UNIT_ISCONTENTSTITLE" val="0"/>
  <p:tag name="KSO_WM_UNIT_PRESET_TEXT" val="单击此处添加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7*a*1"/>
  <p:tag name="KSO_WM_TEMPLATE_CATEGORY" val="custom"/>
  <p:tag name="KSO_WM_TEMPLATE_INDEX" val="20193369"/>
  <p:tag name="KSO_WM_UNIT_LAYERLEVEL" val="1"/>
  <p:tag name="KSO_WM_TAG_VERSION" val="1.0"/>
  <p:tag name="KSO_WM_BEAUTIFY_FLAG" val="#wm#"/>
</p:tagLst>
</file>

<file path=ppt/tags/tag207.xml><?xml version="1.0" encoding="utf-8"?>
<p:tagLst xmlns:p="http://schemas.openxmlformats.org/presentationml/2006/main">
  <p:tag name="KSO_WM_UNIT_PRESET_TEXT" val="01"/>
  <p:tag name="KSO_WM_UNIT_NOCLEAR" val="0"/>
  <p:tag name="KSO_WM_UNIT_VALUE" val="1"/>
  <p:tag name="KSO_WM_UNIT_HIGHLIGHT" val="0"/>
  <p:tag name="KSO_WM_UNIT_COMPATIBLE" val="0"/>
  <p:tag name="KSO_WM_UNIT_DIAGRAM_ISNUMVISUAL" val="0"/>
  <p:tag name="KSO_WM_UNIT_DIAGRAM_ISREFERUNIT" val="0"/>
  <p:tag name="KSO_WM_UNIT_TYPE" val="e"/>
  <p:tag name="KSO_WM_UNIT_INDEX" val="1"/>
  <p:tag name="KSO_WM_UNIT_ID" val="custom20193369_7*e*1"/>
  <p:tag name="KSO_WM_TEMPLATE_CATEGORY" val="custom"/>
  <p:tag name="KSO_WM_TEMPLATE_INDEX" val="20193369"/>
  <p:tag name="KSO_WM_UNIT_LAYERLEVEL" val="1"/>
  <p:tag name="KSO_WM_TAG_VERSION" val="1.0"/>
  <p:tag name="KSO_WM_BEAUTIFY_FLAG" val="#wm#"/>
</p:tagLst>
</file>

<file path=ppt/tags/tag208.xml><?xml version="1.0" encoding="utf-8"?>
<p:tagLst xmlns:p="http://schemas.openxmlformats.org/presentationml/2006/main">
  <p:tag name="KSO_WM_SLIDE_ID" val="custom20193369_7"/>
  <p:tag name="KSO_WM_TEMPLATE_SUBCATEGORY" val="0"/>
  <p:tag name="KSO_WM_SLIDE_ITEM_CNT" val="0"/>
  <p:tag name="KSO_WM_SLIDE_INDEX" val="7"/>
  <p:tag name="KSO_WM_TAG_VERSION" val="1.0"/>
  <p:tag name="KSO_WM_BEAUTIFY_FLAG" val="#wm#"/>
  <p:tag name="KSO_WM_TEMPLATE_CATEGORY" val="custom"/>
  <p:tag name="KSO_WM_TEMPLATE_INDEX" val="20193369"/>
  <p:tag name="KSO_WM_SLIDE_TYPE" val="sectionTitle"/>
  <p:tag name="KSO_WM_SLIDE_SUBTYPE" val="pureTxt"/>
  <p:tag name="KSO_WM_SLIDE_LAYOUT" val="a_b_e"/>
  <p:tag name="KSO_WM_SLIDE_LAYOUT_CNT" val="1_1_1"/>
  <p:tag name="KSO_WM_TEMPLATE_MASTER_TYPE" val="1"/>
  <p:tag name="KSO_WM_TEMPLATE_COLOR_TYPE" val="1"/>
</p:tagLst>
</file>

<file path=ppt/tags/tag209.xml><?xml version="1.0" encoding="utf-8"?>
<p:tagLst xmlns:p="http://schemas.openxmlformats.org/presentationml/2006/main">
  <p:tag name="KSO_WM_BEAUTIFY_FLAG" val="#wm#"/>
  <p:tag name="KSO_WM_TEMPLATE_CATEGORY" val="custom"/>
  <p:tag name="KSO_WM_TEMPLATE_INDEX" val="20193369"/>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UNIT_ISCONTENTSTITLE" val="0"/>
  <p:tag name="KSO_WM_UNIT_PRESET_TEXT" val="单击此处添加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7*a*1"/>
  <p:tag name="KSO_WM_TEMPLATE_CATEGORY" val="custom"/>
  <p:tag name="KSO_WM_TEMPLATE_INDEX" val="20193369"/>
  <p:tag name="KSO_WM_UNIT_LAYERLEVEL" val="1"/>
  <p:tag name="KSO_WM_TAG_VERSION" val="1.0"/>
  <p:tag name="KSO_WM_BEAUTIFY_FLAG" val="#wm#"/>
</p:tagLst>
</file>

<file path=ppt/tags/tag211.xml><?xml version="1.0" encoding="utf-8"?>
<p:tagLst xmlns:p="http://schemas.openxmlformats.org/presentationml/2006/main">
  <p:tag name="KSO_WM_UNIT_PRESET_TEXT" val="01"/>
  <p:tag name="KSO_WM_UNIT_NOCLEAR" val="0"/>
  <p:tag name="KSO_WM_UNIT_VALUE" val="1"/>
  <p:tag name="KSO_WM_UNIT_HIGHLIGHT" val="0"/>
  <p:tag name="KSO_WM_UNIT_COMPATIBLE" val="0"/>
  <p:tag name="KSO_WM_UNIT_DIAGRAM_ISNUMVISUAL" val="0"/>
  <p:tag name="KSO_WM_UNIT_DIAGRAM_ISREFERUNIT" val="0"/>
  <p:tag name="KSO_WM_UNIT_TYPE" val="e"/>
  <p:tag name="KSO_WM_UNIT_INDEX" val="1"/>
  <p:tag name="KSO_WM_UNIT_ID" val="custom20193369_7*e*1"/>
  <p:tag name="KSO_WM_TEMPLATE_CATEGORY" val="custom"/>
  <p:tag name="KSO_WM_TEMPLATE_INDEX" val="20193369"/>
  <p:tag name="KSO_WM_UNIT_LAYERLEVEL" val="1"/>
  <p:tag name="KSO_WM_TAG_VERSION" val="1.0"/>
  <p:tag name="KSO_WM_BEAUTIFY_FLAG" val="#wm#"/>
</p:tagLst>
</file>

<file path=ppt/tags/tag212.xml><?xml version="1.0" encoding="utf-8"?>
<p:tagLst xmlns:p="http://schemas.openxmlformats.org/presentationml/2006/main">
  <p:tag name="KSO_WM_SLIDE_ID" val="custom20193369_7"/>
  <p:tag name="KSO_WM_TEMPLATE_SUBCATEGORY" val="0"/>
  <p:tag name="KSO_WM_SLIDE_ITEM_CNT" val="0"/>
  <p:tag name="KSO_WM_SLIDE_INDEX" val="7"/>
  <p:tag name="KSO_WM_TAG_VERSION" val="1.0"/>
  <p:tag name="KSO_WM_BEAUTIFY_FLAG" val="#wm#"/>
  <p:tag name="KSO_WM_TEMPLATE_CATEGORY" val="custom"/>
  <p:tag name="KSO_WM_TEMPLATE_INDEX" val="20193369"/>
  <p:tag name="KSO_WM_SLIDE_TYPE" val="sectionTitle"/>
  <p:tag name="KSO_WM_SLIDE_SUBTYPE" val="pureTxt"/>
  <p:tag name="KSO_WM_SLIDE_LAYOUT" val="a_b_e"/>
  <p:tag name="KSO_WM_SLIDE_LAYOUT_CNT" val="1_1_1"/>
  <p:tag name="KSO_WM_TEMPLATE_MASTER_TYPE" val="1"/>
  <p:tag name="KSO_WM_TEMPLATE_COLOR_TYPE" val="1"/>
</p:tagLst>
</file>

<file path=ppt/tags/tag213.xml><?xml version="1.0" encoding="utf-8"?>
<p:tagLst xmlns:p="http://schemas.openxmlformats.org/presentationml/2006/main">
  <p:tag name="KSO_WM_BEAUTIFY_FLAG" val="#wm#"/>
  <p:tag name="KSO_WM_TEMPLATE_CATEGORY" val="custom"/>
  <p:tag name="KSO_WM_TEMPLATE_INDEX" val="20193369"/>
</p:tagLst>
</file>

<file path=ppt/tags/tag214.xml><?xml version="1.0" encoding="utf-8"?>
<p:tagLst xmlns:p="http://schemas.openxmlformats.org/presentationml/2006/main">
  <p:tag name="KSO_WM_UNIT_ISCONTENTSTITLE" val="0"/>
  <p:tag name="KSO_WM_UNIT_PRESET_TEXT" val="单击此处添加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7*a*1"/>
  <p:tag name="KSO_WM_TEMPLATE_CATEGORY" val="custom"/>
  <p:tag name="KSO_WM_TEMPLATE_INDEX" val="20193369"/>
  <p:tag name="KSO_WM_UNIT_LAYERLEVEL" val="1"/>
  <p:tag name="KSO_WM_TAG_VERSION" val="1.0"/>
  <p:tag name="KSO_WM_BEAUTIFY_FLAG" val="#wm#"/>
</p:tagLst>
</file>

<file path=ppt/tags/tag215.xml><?xml version="1.0" encoding="utf-8"?>
<p:tagLst xmlns:p="http://schemas.openxmlformats.org/presentationml/2006/main">
  <p:tag name="KSO_WM_UNIT_PRESET_TEXT" val="01"/>
  <p:tag name="KSO_WM_UNIT_NOCLEAR" val="0"/>
  <p:tag name="KSO_WM_UNIT_VALUE" val="1"/>
  <p:tag name="KSO_WM_UNIT_HIGHLIGHT" val="0"/>
  <p:tag name="KSO_WM_UNIT_COMPATIBLE" val="0"/>
  <p:tag name="KSO_WM_UNIT_DIAGRAM_ISNUMVISUAL" val="0"/>
  <p:tag name="KSO_WM_UNIT_DIAGRAM_ISREFERUNIT" val="0"/>
  <p:tag name="KSO_WM_UNIT_TYPE" val="e"/>
  <p:tag name="KSO_WM_UNIT_INDEX" val="1"/>
  <p:tag name="KSO_WM_UNIT_ID" val="custom20193369_7*e*1"/>
  <p:tag name="KSO_WM_TEMPLATE_CATEGORY" val="custom"/>
  <p:tag name="KSO_WM_TEMPLATE_INDEX" val="20193369"/>
  <p:tag name="KSO_WM_UNIT_LAYERLEVEL" val="1"/>
  <p:tag name="KSO_WM_TAG_VERSION" val="1.0"/>
  <p:tag name="KSO_WM_BEAUTIFY_FLAG" val="#wm#"/>
</p:tagLst>
</file>

<file path=ppt/tags/tag216.xml><?xml version="1.0" encoding="utf-8"?>
<p:tagLst xmlns:p="http://schemas.openxmlformats.org/presentationml/2006/main">
  <p:tag name="KSO_WM_SLIDE_ID" val="custom20193369_7"/>
  <p:tag name="KSO_WM_TEMPLATE_SUBCATEGORY" val="0"/>
  <p:tag name="KSO_WM_SLIDE_ITEM_CNT" val="0"/>
  <p:tag name="KSO_WM_SLIDE_INDEX" val="7"/>
  <p:tag name="KSO_WM_TAG_VERSION" val="1.0"/>
  <p:tag name="KSO_WM_BEAUTIFY_FLAG" val="#wm#"/>
  <p:tag name="KSO_WM_TEMPLATE_CATEGORY" val="custom"/>
  <p:tag name="KSO_WM_TEMPLATE_INDEX" val="20193369"/>
  <p:tag name="KSO_WM_SLIDE_TYPE" val="sectionTitle"/>
  <p:tag name="KSO_WM_SLIDE_SUBTYPE" val="pureTxt"/>
  <p:tag name="KSO_WM_SLIDE_LAYOUT" val="a_b_e"/>
  <p:tag name="KSO_WM_SLIDE_LAYOUT_CNT" val="1_1_1"/>
  <p:tag name="KSO_WM_TEMPLATE_MASTER_TYPE" val="1"/>
  <p:tag name="KSO_WM_TEMPLATE_COLOR_TYPE" val="1"/>
</p:tagLst>
</file>

<file path=ppt/tags/tag217.xml><?xml version="1.0" encoding="utf-8"?>
<p:tagLst xmlns:p="http://schemas.openxmlformats.org/presentationml/2006/main">
  <p:tag name="KSO_WM_BEAUTIFY_FLAG" val="#wm#"/>
  <p:tag name="KSO_WM_TEMPLATE_CATEGORY" val="custom"/>
  <p:tag name="KSO_WM_TEMPLATE_INDEX" val="20193369"/>
</p:tagLst>
</file>

<file path=ppt/tags/tag218.xml><?xml version="1.0" encoding="utf-8"?>
<p:tagLst xmlns:p="http://schemas.openxmlformats.org/presentationml/2006/main">
  <p:tag name="KSO_WM_UNIT_ISCONTENTSTITLE" val="0"/>
  <p:tag name="KSO_WM_UNIT_PRESET_TEXT" val="单击此处添加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7*a*1"/>
  <p:tag name="KSO_WM_TEMPLATE_CATEGORY" val="custom"/>
  <p:tag name="KSO_WM_TEMPLATE_INDEX" val="20193369"/>
  <p:tag name="KSO_WM_UNIT_LAYERLEVEL" val="1"/>
  <p:tag name="KSO_WM_TAG_VERSION" val="1.0"/>
  <p:tag name="KSO_WM_BEAUTIFY_FLAG" val="#wm#"/>
</p:tagLst>
</file>

<file path=ppt/tags/tag219.xml><?xml version="1.0" encoding="utf-8"?>
<p:tagLst xmlns:p="http://schemas.openxmlformats.org/presentationml/2006/main">
  <p:tag name="KSO_WM_UNIT_PRESET_TEXT" val="01"/>
  <p:tag name="KSO_WM_UNIT_NOCLEAR" val="0"/>
  <p:tag name="KSO_WM_UNIT_VALUE" val="1"/>
  <p:tag name="KSO_WM_UNIT_HIGHLIGHT" val="0"/>
  <p:tag name="KSO_WM_UNIT_COMPATIBLE" val="0"/>
  <p:tag name="KSO_WM_UNIT_DIAGRAM_ISNUMVISUAL" val="0"/>
  <p:tag name="KSO_WM_UNIT_DIAGRAM_ISREFERUNIT" val="0"/>
  <p:tag name="KSO_WM_UNIT_TYPE" val="e"/>
  <p:tag name="KSO_WM_UNIT_INDEX" val="1"/>
  <p:tag name="KSO_WM_UNIT_ID" val="custom20193369_7*e*1"/>
  <p:tag name="KSO_WM_TEMPLATE_CATEGORY" val="custom"/>
  <p:tag name="KSO_WM_TEMPLATE_INDEX" val="20193369"/>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SLIDE_ID" val="custom20193369_7"/>
  <p:tag name="KSO_WM_TEMPLATE_SUBCATEGORY" val="0"/>
  <p:tag name="KSO_WM_SLIDE_ITEM_CNT" val="0"/>
  <p:tag name="KSO_WM_SLIDE_INDEX" val="7"/>
  <p:tag name="KSO_WM_TAG_VERSION" val="1.0"/>
  <p:tag name="KSO_WM_BEAUTIFY_FLAG" val="#wm#"/>
  <p:tag name="KSO_WM_TEMPLATE_CATEGORY" val="custom"/>
  <p:tag name="KSO_WM_TEMPLATE_INDEX" val="20193369"/>
  <p:tag name="KSO_WM_SLIDE_TYPE" val="sectionTitle"/>
  <p:tag name="KSO_WM_SLIDE_SUBTYPE" val="pureTxt"/>
  <p:tag name="KSO_WM_SLIDE_LAYOUT" val="a_b_e"/>
  <p:tag name="KSO_WM_SLIDE_LAYOUT_CNT" val="1_1_1"/>
  <p:tag name="KSO_WM_TEMPLATE_MASTER_TYPE" val="1"/>
  <p:tag name="KSO_WM_TEMPLATE_COLOR_TYPE" val="1"/>
</p:tagLst>
</file>

<file path=ppt/tags/tag221.xml><?xml version="1.0" encoding="utf-8"?>
<p:tagLst xmlns:p="http://schemas.openxmlformats.org/presentationml/2006/main">
  <p:tag name="KSO_WM_BEAUTIFY_FLAG" val="#wm#"/>
  <p:tag name="KSO_WM_TEMPLATE_CATEGORY" val="custom"/>
  <p:tag name="KSO_WM_TEMPLATE_INDEX" val="20193369"/>
</p:tagLst>
</file>

<file path=ppt/tags/tag222.xml><?xml version="1.0" encoding="utf-8"?>
<p:tagLst xmlns:p="http://schemas.openxmlformats.org/presentationml/2006/main">
  <p:tag name="KSO_WM_UNIT_ISCONTENTSTITLE" val="0"/>
  <p:tag name="KSO_WM_UNIT_PRESET_TEXT" val="单击此处添加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7*a*1"/>
  <p:tag name="KSO_WM_TEMPLATE_CATEGORY" val="custom"/>
  <p:tag name="KSO_WM_TEMPLATE_INDEX" val="20193369"/>
  <p:tag name="KSO_WM_UNIT_LAYERLEVEL" val="1"/>
  <p:tag name="KSO_WM_TAG_VERSION" val="1.0"/>
  <p:tag name="KSO_WM_BEAUTIFY_FLAG" val="#wm#"/>
</p:tagLst>
</file>

<file path=ppt/tags/tag223.xml><?xml version="1.0" encoding="utf-8"?>
<p:tagLst xmlns:p="http://schemas.openxmlformats.org/presentationml/2006/main">
  <p:tag name="KSO_WM_UNIT_PRESET_TEXT" val="01"/>
  <p:tag name="KSO_WM_UNIT_NOCLEAR" val="0"/>
  <p:tag name="KSO_WM_UNIT_VALUE" val="1"/>
  <p:tag name="KSO_WM_UNIT_HIGHLIGHT" val="0"/>
  <p:tag name="KSO_WM_UNIT_COMPATIBLE" val="0"/>
  <p:tag name="KSO_WM_UNIT_DIAGRAM_ISNUMVISUAL" val="0"/>
  <p:tag name="KSO_WM_UNIT_DIAGRAM_ISREFERUNIT" val="0"/>
  <p:tag name="KSO_WM_UNIT_TYPE" val="e"/>
  <p:tag name="KSO_WM_UNIT_INDEX" val="1"/>
  <p:tag name="KSO_WM_UNIT_ID" val="custom20193369_7*e*1"/>
  <p:tag name="KSO_WM_TEMPLATE_CATEGORY" val="custom"/>
  <p:tag name="KSO_WM_TEMPLATE_INDEX" val="20193369"/>
  <p:tag name="KSO_WM_UNIT_LAYERLEVEL" val="1"/>
  <p:tag name="KSO_WM_TAG_VERSION" val="1.0"/>
  <p:tag name="KSO_WM_BEAUTIFY_FLAG" val="#wm#"/>
</p:tagLst>
</file>

<file path=ppt/tags/tag224.xml><?xml version="1.0" encoding="utf-8"?>
<p:tagLst xmlns:p="http://schemas.openxmlformats.org/presentationml/2006/main">
  <p:tag name="KSO_WM_SLIDE_ID" val="custom20193369_7"/>
  <p:tag name="KSO_WM_TEMPLATE_SUBCATEGORY" val="0"/>
  <p:tag name="KSO_WM_SLIDE_ITEM_CNT" val="0"/>
  <p:tag name="KSO_WM_SLIDE_INDEX" val="7"/>
  <p:tag name="KSO_WM_TAG_VERSION" val="1.0"/>
  <p:tag name="KSO_WM_BEAUTIFY_FLAG" val="#wm#"/>
  <p:tag name="KSO_WM_TEMPLATE_CATEGORY" val="custom"/>
  <p:tag name="KSO_WM_TEMPLATE_INDEX" val="20193369"/>
  <p:tag name="KSO_WM_SLIDE_TYPE" val="sectionTitle"/>
  <p:tag name="KSO_WM_SLIDE_SUBTYPE" val="pureTxt"/>
  <p:tag name="KSO_WM_SLIDE_LAYOUT" val="a_b_e"/>
  <p:tag name="KSO_WM_SLIDE_LAYOUT_CNT" val="1_1_1"/>
  <p:tag name="KSO_WM_TEMPLATE_MASTER_TYPE" val="1"/>
  <p:tag name="KSO_WM_TEMPLATE_COLOR_TYPE" val="1"/>
</p:tagLst>
</file>

<file path=ppt/tags/tag225.xml><?xml version="1.0" encoding="utf-8"?>
<p:tagLst xmlns:p="http://schemas.openxmlformats.org/presentationml/2006/main">
  <p:tag name="KSO_WM_BEAUTIFY_FLAG" val="#wm#"/>
  <p:tag name="KSO_WM_TEMPLATE_CATEGORY" val="custom"/>
  <p:tag name="KSO_WM_TEMPLATE_INDEX" val="20193369"/>
</p:tagLst>
</file>

<file path=ppt/tags/tag226.xml><?xml version="1.0" encoding="utf-8"?>
<p:tagLst xmlns:p="http://schemas.openxmlformats.org/presentationml/2006/main">
  <p:tag name="KSO_WM_UNIT_ISCONTENTSTITLE" val="0"/>
  <p:tag name="KSO_WM_UNIT_PRESET_TEXT" val="单击此处添加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7*a*1"/>
  <p:tag name="KSO_WM_TEMPLATE_CATEGORY" val="custom"/>
  <p:tag name="KSO_WM_TEMPLATE_INDEX" val="20193369"/>
  <p:tag name="KSO_WM_UNIT_LAYERLEVEL" val="1"/>
  <p:tag name="KSO_WM_TAG_VERSION" val="1.0"/>
  <p:tag name="KSO_WM_BEAUTIFY_FLAG" val="#wm#"/>
</p:tagLst>
</file>

<file path=ppt/tags/tag227.xml><?xml version="1.0" encoding="utf-8"?>
<p:tagLst xmlns:p="http://schemas.openxmlformats.org/presentationml/2006/main">
  <p:tag name="KSO_WM_UNIT_PRESET_TEXT" val="01"/>
  <p:tag name="KSO_WM_UNIT_NOCLEAR" val="0"/>
  <p:tag name="KSO_WM_UNIT_VALUE" val="1"/>
  <p:tag name="KSO_WM_UNIT_HIGHLIGHT" val="0"/>
  <p:tag name="KSO_WM_UNIT_COMPATIBLE" val="0"/>
  <p:tag name="KSO_WM_UNIT_DIAGRAM_ISNUMVISUAL" val="0"/>
  <p:tag name="KSO_WM_UNIT_DIAGRAM_ISREFERUNIT" val="0"/>
  <p:tag name="KSO_WM_UNIT_TYPE" val="e"/>
  <p:tag name="KSO_WM_UNIT_INDEX" val="1"/>
  <p:tag name="KSO_WM_UNIT_ID" val="custom20193369_7*e*1"/>
  <p:tag name="KSO_WM_TEMPLATE_CATEGORY" val="custom"/>
  <p:tag name="KSO_WM_TEMPLATE_INDEX" val="20193369"/>
  <p:tag name="KSO_WM_UNIT_LAYERLEVEL" val="1"/>
  <p:tag name="KSO_WM_TAG_VERSION" val="1.0"/>
  <p:tag name="KSO_WM_BEAUTIFY_FLAG" val="#wm#"/>
</p:tagLst>
</file>

<file path=ppt/tags/tag228.xml><?xml version="1.0" encoding="utf-8"?>
<p:tagLst xmlns:p="http://schemas.openxmlformats.org/presentationml/2006/main">
  <p:tag name="KSO_WM_SLIDE_ID" val="custom20193369_7"/>
  <p:tag name="KSO_WM_TEMPLATE_SUBCATEGORY" val="0"/>
  <p:tag name="KSO_WM_SLIDE_ITEM_CNT" val="0"/>
  <p:tag name="KSO_WM_SLIDE_INDEX" val="7"/>
  <p:tag name="KSO_WM_TAG_VERSION" val="1.0"/>
  <p:tag name="KSO_WM_BEAUTIFY_FLAG" val="#wm#"/>
  <p:tag name="KSO_WM_TEMPLATE_CATEGORY" val="custom"/>
  <p:tag name="KSO_WM_TEMPLATE_INDEX" val="20193369"/>
  <p:tag name="KSO_WM_SLIDE_TYPE" val="sectionTitle"/>
  <p:tag name="KSO_WM_SLIDE_SUBTYPE" val="pureTxt"/>
  <p:tag name="KSO_WM_SLIDE_LAYOUT" val="a_b_e"/>
  <p:tag name="KSO_WM_SLIDE_LAYOUT_CNT" val="1_1_1"/>
  <p:tag name="KSO_WM_TEMPLATE_MASTER_TYPE" val="1"/>
  <p:tag name="KSO_WM_TEMPLATE_COLOR_TYPE" val="1"/>
</p:tagLst>
</file>

<file path=ppt/tags/tag229.xml><?xml version="1.0" encoding="utf-8"?>
<p:tagLst xmlns:p="http://schemas.openxmlformats.org/presentationml/2006/main">
  <p:tag name="KSO_WM_BEAUTIFY_FLAG" val="#wm#"/>
  <p:tag name="KSO_WM_TEMPLATE_CATEGORY" val="custom"/>
  <p:tag name="KSO_WM_TEMPLATE_INDEX" val="20193369"/>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UNIT_ISCONTENTSTITLE" val="0"/>
  <p:tag name="KSO_WM_UNIT_PRESET_TEXT" val="单击此处添加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7*a*1"/>
  <p:tag name="KSO_WM_TEMPLATE_CATEGORY" val="custom"/>
  <p:tag name="KSO_WM_TEMPLATE_INDEX" val="20193369"/>
  <p:tag name="KSO_WM_UNIT_LAYERLEVEL" val="1"/>
  <p:tag name="KSO_WM_TAG_VERSION" val="1.0"/>
  <p:tag name="KSO_WM_BEAUTIFY_FLAG" val="#wm#"/>
</p:tagLst>
</file>

<file path=ppt/tags/tag231.xml><?xml version="1.0" encoding="utf-8"?>
<p:tagLst xmlns:p="http://schemas.openxmlformats.org/presentationml/2006/main">
  <p:tag name="KSO_WM_UNIT_PRESET_TEXT" val="01"/>
  <p:tag name="KSO_WM_UNIT_NOCLEAR" val="0"/>
  <p:tag name="KSO_WM_UNIT_VALUE" val="1"/>
  <p:tag name="KSO_WM_UNIT_HIGHLIGHT" val="0"/>
  <p:tag name="KSO_WM_UNIT_COMPATIBLE" val="0"/>
  <p:tag name="KSO_WM_UNIT_DIAGRAM_ISNUMVISUAL" val="0"/>
  <p:tag name="KSO_WM_UNIT_DIAGRAM_ISREFERUNIT" val="0"/>
  <p:tag name="KSO_WM_UNIT_TYPE" val="e"/>
  <p:tag name="KSO_WM_UNIT_INDEX" val="1"/>
  <p:tag name="KSO_WM_UNIT_ID" val="custom20193369_7*e*1"/>
  <p:tag name="KSO_WM_TEMPLATE_CATEGORY" val="custom"/>
  <p:tag name="KSO_WM_TEMPLATE_INDEX" val="20193369"/>
  <p:tag name="KSO_WM_UNIT_LAYERLEVEL" val="1"/>
  <p:tag name="KSO_WM_TAG_VERSION" val="1.0"/>
  <p:tag name="KSO_WM_BEAUTIFY_FLAG" val="#wm#"/>
</p:tagLst>
</file>

<file path=ppt/tags/tag232.xml><?xml version="1.0" encoding="utf-8"?>
<p:tagLst xmlns:p="http://schemas.openxmlformats.org/presentationml/2006/main">
  <p:tag name="KSO_WM_SLIDE_ID" val="custom20193369_7"/>
  <p:tag name="KSO_WM_TEMPLATE_SUBCATEGORY" val="0"/>
  <p:tag name="KSO_WM_SLIDE_ITEM_CNT" val="0"/>
  <p:tag name="KSO_WM_SLIDE_INDEX" val="7"/>
  <p:tag name="KSO_WM_TAG_VERSION" val="1.0"/>
  <p:tag name="KSO_WM_BEAUTIFY_FLAG" val="#wm#"/>
  <p:tag name="KSO_WM_TEMPLATE_CATEGORY" val="custom"/>
  <p:tag name="KSO_WM_TEMPLATE_INDEX" val="20193369"/>
  <p:tag name="KSO_WM_SLIDE_TYPE" val="sectionTitle"/>
  <p:tag name="KSO_WM_SLIDE_SUBTYPE" val="pureTxt"/>
  <p:tag name="KSO_WM_SLIDE_LAYOUT" val="a_b_e"/>
  <p:tag name="KSO_WM_SLIDE_LAYOUT_CNT" val="1_1_1"/>
  <p:tag name="KSO_WM_TEMPLATE_MASTER_TYPE" val="1"/>
  <p:tag name="KSO_WM_TEMPLATE_COLOR_TYPE" val="1"/>
</p:tagLst>
</file>

<file path=ppt/tags/tag233.xml><?xml version="1.0" encoding="utf-8"?>
<p:tagLst xmlns:p="http://schemas.openxmlformats.org/presentationml/2006/main">
  <p:tag name="KSO_WM_BEAUTIFY_FLAG" val="#wm#"/>
  <p:tag name="KSO_WM_TEMPLATE_CATEGORY" val="custom"/>
  <p:tag name="KSO_WM_TEMPLATE_INDEX" val="20193369"/>
</p:tagLst>
</file>

<file path=ppt/tags/tag234.xml><?xml version="1.0" encoding="utf-8"?>
<p:tagLst xmlns:p="http://schemas.openxmlformats.org/presentationml/2006/main">
  <p:tag name="KSO_WM_UNIT_ISCONTENTSTITLE" val="0"/>
  <p:tag name="KSO_WM_UNIT_PRESET_TEXT" val="单击此处添加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7*a*1"/>
  <p:tag name="KSO_WM_TEMPLATE_CATEGORY" val="custom"/>
  <p:tag name="KSO_WM_TEMPLATE_INDEX" val="20193369"/>
  <p:tag name="KSO_WM_UNIT_LAYERLEVEL" val="1"/>
  <p:tag name="KSO_WM_TAG_VERSION" val="1.0"/>
  <p:tag name="KSO_WM_BEAUTIFY_FLAG" val="#wm#"/>
</p:tagLst>
</file>

<file path=ppt/tags/tag235.xml><?xml version="1.0" encoding="utf-8"?>
<p:tagLst xmlns:p="http://schemas.openxmlformats.org/presentationml/2006/main">
  <p:tag name="KSO_WM_UNIT_PRESET_TEXT" val="01"/>
  <p:tag name="KSO_WM_UNIT_NOCLEAR" val="0"/>
  <p:tag name="KSO_WM_UNIT_VALUE" val="1"/>
  <p:tag name="KSO_WM_UNIT_HIGHLIGHT" val="0"/>
  <p:tag name="KSO_WM_UNIT_COMPATIBLE" val="0"/>
  <p:tag name="KSO_WM_UNIT_DIAGRAM_ISNUMVISUAL" val="0"/>
  <p:tag name="KSO_WM_UNIT_DIAGRAM_ISREFERUNIT" val="0"/>
  <p:tag name="KSO_WM_UNIT_TYPE" val="e"/>
  <p:tag name="KSO_WM_UNIT_INDEX" val="1"/>
  <p:tag name="KSO_WM_UNIT_ID" val="custom20193369_7*e*1"/>
  <p:tag name="KSO_WM_TEMPLATE_CATEGORY" val="custom"/>
  <p:tag name="KSO_WM_TEMPLATE_INDEX" val="20193369"/>
  <p:tag name="KSO_WM_UNIT_LAYERLEVEL" val="1"/>
  <p:tag name="KSO_WM_TAG_VERSION" val="1.0"/>
  <p:tag name="KSO_WM_BEAUTIFY_FLAG" val="#wm#"/>
</p:tagLst>
</file>

<file path=ppt/tags/tag236.xml><?xml version="1.0" encoding="utf-8"?>
<p:tagLst xmlns:p="http://schemas.openxmlformats.org/presentationml/2006/main">
  <p:tag name="KSO_WM_SLIDE_ID" val="custom20193369_7"/>
  <p:tag name="KSO_WM_TEMPLATE_SUBCATEGORY" val="0"/>
  <p:tag name="KSO_WM_SLIDE_ITEM_CNT" val="0"/>
  <p:tag name="KSO_WM_SLIDE_INDEX" val="7"/>
  <p:tag name="KSO_WM_TAG_VERSION" val="1.0"/>
  <p:tag name="KSO_WM_BEAUTIFY_FLAG" val="#wm#"/>
  <p:tag name="KSO_WM_TEMPLATE_CATEGORY" val="custom"/>
  <p:tag name="KSO_WM_TEMPLATE_INDEX" val="20193369"/>
  <p:tag name="KSO_WM_SLIDE_TYPE" val="sectionTitle"/>
  <p:tag name="KSO_WM_SLIDE_SUBTYPE" val="pureTxt"/>
  <p:tag name="KSO_WM_SLIDE_LAYOUT" val="a_b_e"/>
  <p:tag name="KSO_WM_SLIDE_LAYOUT_CNT" val="1_1_1"/>
  <p:tag name="KSO_WM_TEMPLATE_MASTER_TYPE" val="1"/>
  <p:tag name="KSO_WM_TEMPLATE_COLOR_TYPE" val="1"/>
</p:tagLst>
</file>

<file path=ppt/tags/tag237.xml><?xml version="1.0" encoding="utf-8"?>
<p:tagLst xmlns:p="http://schemas.openxmlformats.org/presentationml/2006/main">
  <p:tag name="KSO_WM_BEAUTIFY_FLAG" val="#wm#"/>
  <p:tag name="KSO_WM_TEMPLATE_CATEGORY" val="custom"/>
  <p:tag name="KSO_WM_TEMPLATE_INDEX" val="20193369"/>
</p:tagLst>
</file>

<file path=ppt/tags/tag238.xml><?xml version="1.0" encoding="utf-8"?>
<p:tagLst xmlns:p="http://schemas.openxmlformats.org/presentationml/2006/main">
  <p:tag name="KSO_WM_UNIT_ISCONTENTSTITLE" val="0"/>
  <p:tag name="KSO_WM_UNIT_PRESET_TEXT" val="单击此处添加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7*a*1"/>
  <p:tag name="KSO_WM_TEMPLATE_CATEGORY" val="custom"/>
  <p:tag name="KSO_WM_TEMPLATE_INDEX" val="20193369"/>
  <p:tag name="KSO_WM_UNIT_LAYERLEVEL" val="1"/>
  <p:tag name="KSO_WM_TAG_VERSION" val="1.0"/>
  <p:tag name="KSO_WM_BEAUTIFY_FLAG" val="#wm#"/>
</p:tagLst>
</file>

<file path=ppt/tags/tag239.xml><?xml version="1.0" encoding="utf-8"?>
<p:tagLst xmlns:p="http://schemas.openxmlformats.org/presentationml/2006/main">
  <p:tag name="KSO_WM_UNIT_PRESET_TEXT" val="01"/>
  <p:tag name="KSO_WM_UNIT_NOCLEAR" val="0"/>
  <p:tag name="KSO_WM_UNIT_VALUE" val="1"/>
  <p:tag name="KSO_WM_UNIT_HIGHLIGHT" val="0"/>
  <p:tag name="KSO_WM_UNIT_COMPATIBLE" val="0"/>
  <p:tag name="KSO_WM_UNIT_DIAGRAM_ISNUMVISUAL" val="0"/>
  <p:tag name="KSO_WM_UNIT_DIAGRAM_ISREFERUNIT" val="0"/>
  <p:tag name="KSO_WM_UNIT_TYPE" val="e"/>
  <p:tag name="KSO_WM_UNIT_INDEX" val="1"/>
  <p:tag name="KSO_WM_UNIT_ID" val="custom20193369_7*e*1"/>
  <p:tag name="KSO_WM_TEMPLATE_CATEGORY" val="custom"/>
  <p:tag name="KSO_WM_TEMPLATE_INDEX" val="20193369"/>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p="http://schemas.openxmlformats.org/presentationml/2006/main">
  <p:tag name="KSO_WM_SLIDE_ID" val="custom20193369_7"/>
  <p:tag name="KSO_WM_TEMPLATE_SUBCATEGORY" val="0"/>
  <p:tag name="KSO_WM_SLIDE_ITEM_CNT" val="0"/>
  <p:tag name="KSO_WM_SLIDE_INDEX" val="7"/>
  <p:tag name="KSO_WM_TAG_VERSION" val="1.0"/>
  <p:tag name="KSO_WM_BEAUTIFY_FLAG" val="#wm#"/>
  <p:tag name="KSO_WM_TEMPLATE_CATEGORY" val="custom"/>
  <p:tag name="KSO_WM_TEMPLATE_INDEX" val="20193369"/>
  <p:tag name="KSO_WM_SLIDE_TYPE" val="sectionTitle"/>
  <p:tag name="KSO_WM_SLIDE_SUBTYPE" val="pureTxt"/>
  <p:tag name="KSO_WM_SLIDE_LAYOUT" val="a_b_e"/>
  <p:tag name="KSO_WM_SLIDE_LAYOUT_CNT" val="1_1_1"/>
  <p:tag name="KSO_WM_TEMPLATE_MASTER_TYPE" val="1"/>
  <p:tag name="KSO_WM_TEMPLATE_COLOR_TYPE" val="1"/>
</p:tagLst>
</file>

<file path=ppt/tags/tag241.xml><?xml version="1.0" encoding="utf-8"?>
<p:tagLst xmlns:p="http://schemas.openxmlformats.org/presentationml/2006/main">
  <p:tag name="KSO_WM_BEAUTIFY_FLAG" val="#wm#"/>
  <p:tag name="KSO_WM_TEMPLATE_CATEGORY" val="custom"/>
  <p:tag name="KSO_WM_TEMPLATE_INDEX" val="20193369"/>
</p:tagLst>
</file>

<file path=ppt/tags/tag242.xml><?xml version="1.0" encoding="utf-8"?>
<p:tagLst xmlns:p="http://schemas.openxmlformats.org/presentationml/2006/main">
  <p:tag name="KSO_WM_UNIT_ISCONTENTSTITLE" val="0"/>
  <p:tag name="KSO_WM_UNIT_PRESET_TEXT" val="单击此处添加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7*a*1"/>
  <p:tag name="KSO_WM_TEMPLATE_CATEGORY" val="custom"/>
  <p:tag name="KSO_WM_TEMPLATE_INDEX" val="20193369"/>
  <p:tag name="KSO_WM_UNIT_LAYERLEVEL" val="1"/>
  <p:tag name="KSO_WM_TAG_VERSION" val="1.0"/>
  <p:tag name="KSO_WM_BEAUTIFY_FLAG" val="#wm#"/>
</p:tagLst>
</file>

<file path=ppt/tags/tag243.xml><?xml version="1.0" encoding="utf-8"?>
<p:tagLst xmlns:p="http://schemas.openxmlformats.org/presentationml/2006/main">
  <p:tag name="KSO_WM_UNIT_PRESET_TEXT" val="01"/>
  <p:tag name="KSO_WM_UNIT_NOCLEAR" val="0"/>
  <p:tag name="KSO_WM_UNIT_VALUE" val="1"/>
  <p:tag name="KSO_WM_UNIT_HIGHLIGHT" val="0"/>
  <p:tag name="KSO_WM_UNIT_COMPATIBLE" val="0"/>
  <p:tag name="KSO_WM_UNIT_DIAGRAM_ISNUMVISUAL" val="0"/>
  <p:tag name="KSO_WM_UNIT_DIAGRAM_ISREFERUNIT" val="0"/>
  <p:tag name="KSO_WM_UNIT_TYPE" val="e"/>
  <p:tag name="KSO_WM_UNIT_INDEX" val="1"/>
  <p:tag name="KSO_WM_UNIT_ID" val="custom20193369_7*e*1"/>
  <p:tag name="KSO_WM_TEMPLATE_CATEGORY" val="custom"/>
  <p:tag name="KSO_WM_TEMPLATE_INDEX" val="20193369"/>
  <p:tag name="KSO_WM_UNIT_LAYERLEVEL" val="1"/>
  <p:tag name="KSO_WM_TAG_VERSION" val="1.0"/>
  <p:tag name="KSO_WM_BEAUTIFY_FLAG" val="#wm#"/>
</p:tagLst>
</file>

<file path=ppt/tags/tag244.xml><?xml version="1.0" encoding="utf-8"?>
<p:tagLst xmlns:p="http://schemas.openxmlformats.org/presentationml/2006/main">
  <p:tag name="KSO_WM_SLIDE_ID" val="custom20193369_7"/>
  <p:tag name="KSO_WM_TEMPLATE_SUBCATEGORY" val="0"/>
  <p:tag name="KSO_WM_SLIDE_ITEM_CNT" val="0"/>
  <p:tag name="KSO_WM_SLIDE_INDEX" val="7"/>
  <p:tag name="KSO_WM_TAG_VERSION" val="1.0"/>
  <p:tag name="KSO_WM_BEAUTIFY_FLAG" val="#wm#"/>
  <p:tag name="KSO_WM_TEMPLATE_CATEGORY" val="custom"/>
  <p:tag name="KSO_WM_TEMPLATE_INDEX" val="20193369"/>
  <p:tag name="KSO_WM_SLIDE_TYPE" val="sectionTitle"/>
  <p:tag name="KSO_WM_SLIDE_SUBTYPE" val="pureTxt"/>
  <p:tag name="KSO_WM_SLIDE_LAYOUT" val="a_b_e"/>
  <p:tag name="KSO_WM_SLIDE_LAYOUT_CNT" val="1_1_1"/>
  <p:tag name="KSO_WM_TEMPLATE_MASTER_TYPE" val="1"/>
  <p:tag name="KSO_WM_TEMPLATE_COLOR_TYPE" val="1"/>
</p:tagLst>
</file>

<file path=ppt/tags/tag245.xml><?xml version="1.0" encoding="utf-8"?>
<p:tagLst xmlns:p="http://schemas.openxmlformats.org/presentationml/2006/main">
  <p:tag name="KSO_WM_BEAUTIFY_FLAG" val="#wm#"/>
  <p:tag name="KSO_WM_TEMPLATE_CATEGORY" val="custom"/>
  <p:tag name="KSO_WM_TEMPLATE_INDEX" val="20193369"/>
</p:tagLst>
</file>

<file path=ppt/tags/tag246.xml><?xml version="1.0" encoding="utf-8"?>
<p:tagLst xmlns:p="http://schemas.openxmlformats.org/presentationml/2006/main">
  <p:tag name="KSO_WM_UNIT_ISCONTENTSTITLE" val="0"/>
  <p:tag name="KSO_WM_UNIT_PRESET_TEXT" val="单击此处添加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7*a*1"/>
  <p:tag name="KSO_WM_TEMPLATE_CATEGORY" val="custom"/>
  <p:tag name="KSO_WM_TEMPLATE_INDEX" val="20193369"/>
  <p:tag name="KSO_WM_UNIT_LAYERLEVEL" val="1"/>
  <p:tag name="KSO_WM_TAG_VERSION" val="1.0"/>
  <p:tag name="KSO_WM_BEAUTIFY_FLAG" val="#wm#"/>
</p:tagLst>
</file>

<file path=ppt/tags/tag247.xml><?xml version="1.0" encoding="utf-8"?>
<p:tagLst xmlns:p="http://schemas.openxmlformats.org/presentationml/2006/main">
  <p:tag name="KSO_WM_UNIT_PRESET_TEXT" val="01"/>
  <p:tag name="KSO_WM_UNIT_NOCLEAR" val="0"/>
  <p:tag name="KSO_WM_UNIT_VALUE" val="1"/>
  <p:tag name="KSO_WM_UNIT_HIGHLIGHT" val="0"/>
  <p:tag name="KSO_WM_UNIT_COMPATIBLE" val="0"/>
  <p:tag name="KSO_WM_UNIT_DIAGRAM_ISNUMVISUAL" val="0"/>
  <p:tag name="KSO_WM_UNIT_DIAGRAM_ISREFERUNIT" val="0"/>
  <p:tag name="KSO_WM_UNIT_TYPE" val="e"/>
  <p:tag name="KSO_WM_UNIT_INDEX" val="1"/>
  <p:tag name="KSO_WM_UNIT_ID" val="custom20193369_7*e*1"/>
  <p:tag name="KSO_WM_TEMPLATE_CATEGORY" val="custom"/>
  <p:tag name="KSO_WM_TEMPLATE_INDEX" val="20193369"/>
  <p:tag name="KSO_WM_UNIT_LAYERLEVEL" val="1"/>
  <p:tag name="KSO_WM_TAG_VERSION" val="1.0"/>
  <p:tag name="KSO_WM_BEAUTIFY_FLAG" val="#wm#"/>
</p:tagLst>
</file>

<file path=ppt/tags/tag248.xml><?xml version="1.0" encoding="utf-8"?>
<p:tagLst xmlns:p="http://schemas.openxmlformats.org/presentationml/2006/main">
  <p:tag name="KSO_WM_SLIDE_ID" val="custom20193369_7"/>
  <p:tag name="KSO_WM_TEMPLATE_SUBCATEGORY" val="0"/>
  <p:tag name="KSO_WM_SLIDE_ITEM_CNT" val="0"/>
  <p:tag name="KSO_WM_SLIDE_INDEX" val="7"/>
  <p:tag name="KSO_WM_TAG_VERSION" val="1.0"/>
  <p:tag name="KSO_WM_BEAUTIFY_FLAG" val="#wm#"/>
  <p:tag name="KSO_WM_TEMPLATE_CATEGORY" val="custom"/>
  <p:tag name="KSO_WM_TEMPLATE_INDEX" val="20193369"/>
  <p:tag name="KSO_WM_SLIDE_TYPE" val="sectionTitle"/>
  <p:tag name="KSO_WM_SLIDE_SUBTYPE" val="pureTxt"/>
  <p:tag name="KSO_WM_SLIDE_LAYOUT" val="a_b_e"/>
  <p:tag name="KSO_WM_SLIDE_LAYOUT_CNT" val="1_1_1"/>
  <p:tag name="KSO_WM_TEMPLATE_MASTER_TYPE" val="1"/>
  <p:tag name="KSO_WM_TEMPLATE_COLOR_TYPE" val="1"/>
</p:tagLst>
</file>

<file path=ppt/tags/tag249.xml><?xml version="1.0" encoding="utf-8"?>
<p:tagLst xmlns:p="http://schemas.openxmlformats.org/presentationml/2006/main">
  <p:tag name="KSO_WM_BEAUTIFY_FLAG" val="#wm#"/>
  <p:tag name="KSO_WM_TEMPLATE_CATEGORY" val="custom"/>
  <p:tag name="KSO_WM_TEMPLATE_INDEX" val="20193369"/>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p="http://schemas.openxmlformats.org/presentationml/2006/main">
  <p:tag name="KSO_WM_UNIT_ISCONTENTSTITLE" val="0"/>
  <p:tag name="KSO_WM_UNIT_PRESET_TEXT" val="单击此处添加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7*a*1"/>
  <p:tag name="KSO_WM_TEMPLATE_CATEGORY" val="custom"/>
  <p:tag name="KSO_WM_TEMPLATE_INDEX" val="20193369"/>
  <p:tag name="KSO_WM_UNIT_LAYERLEVEL" val="1"/>
  <p:tag name="KSO_WM_TAG_VERSION" val="1.0"/>
  <p:tag name="KSO_WM_BEAUTIFY_FLAG" val="#wm#"/>
</p:tagLst>
</file>

<file path=ppt/tags/tag251.xml><?xml version="1.0" encoding="utf-8"?>
<p:tagLst xmlns:p="http://schemas.openxmlformats.org/presentationml/2006/main">
  <p:tag name="KSO_WM_UNIT_PRESET_TEXT" val="01"/>
  <p:tag name="KSO_WM_UNIT_NOCLEAR" val="0"/>
  <p:tag name="KSO_WM_UNIT_VALUE" val="1"/>
  <p:tag name="KSO_WM_UNIT_HIGHLIGHT" val="0"/>
  <p:tag name="KSO_WM_UNIT_COMPATIBLE" val="0"/>
  <p:tag name="KSO_WM_UNIT_DIAGRAM_ISNUMVISUAL" val="0"/>
  <p:tag name="KSO_WM_UNIT_DIAGRAM_ISREFERUNIT" val="0"/>
  <p:tag name="KSO_WM_UNIT_TYPE" val="e"/>
  <p:tag name="KSO_WM_UNIT_INDEX" val="1"/>
  <p:tag name="KSO_WM_UNIT_ID" val="custom20193369_7*e*1"/>
  <p:tag name="KSO_WM_TEMPLATE_CATEGORY" val="custom"/>
  <p:tag name="KSO_WM_TEMPLATE_INDEX" val="20193369"/>
  <p:tag name="KSO_WM_UNIT_LAYERLEVEL" val="1"/>
  <p:tag name="KSO_WM_TAG_VERSION" val="1.0"/>
  <p:tag name="KSO_WM_BEAUTIFY_FLAG" val="#wm#"/>
</p:tagLst>
</file>

<file path=ppt/tags/tag252.xml><?xml version="1.0" encoding="utf-8"?>
<p:tagLst xmlns:p="http://schemas.openxmlformats.org/presentationml/2006/main">
  <p:tag name="KSO_WM_SLIDE_ID" val="custom20193369_7"/>
  <p:tag name="KSO_WM_TEMPLATE_SUBCATEGORY" val="0"/>
  <p:tag name="KSO_WM_SLIDE_ITEM_CNT" val="0"/>
  <p:tag name="KSO_WM_SLIDE_INDEX" val="7"/>
  <p:tag name="KSO_WM_TAG_VERSION" val="1.0"/>
  <p:tag name="KSO_WM_BEAUTIFY_FLAG" val="#wm#"/>
  <p:tag name="KSO_WM_TEMPLATE_CATEGORY" val="custom"/>
  <p:tag name="KSO_WM_TEMPLATE_INDEX" val="20193369"/>
  <p:tag name="KSO_WM_SLIDE_TYPE" val="sectionTitle"/>
  <p:tag name="KSO_WM_SLIDE_SUBTYPE" val="pureTxt"/>
  <p:tag name="KSO_WM_SLIDE_LAYOUT" val="a_b_e"/>
  <p:tag name="KSO_WM_SLIDE_LAYOUT_CNT" val="1_1_1"/>
  <p:tag name="KSO_WM_TEMPLATE_MASTER_TYPE" val="1"/>
  <p:tag name="KSO_WM_TEMPLATE_COLOR_TYPE" val="1"/>
</p:tagLst>
</file>

<file path=ppt/tags/tag253.xml><?xml version="1.0" encoding="utf-8"?>
<p:tagLst xmlns:p="http://schemas.openxmlformats.org/presentationml/2006/main">
  <p:tag name="KSO_WM_BEAUTIFY_FLAG" val="#wm#"/>
  <p:tag name="KSO_WM_TEMPLATE_CATEGORY" val="custom"/>
  <p:tag name="KSO_WM_TEMPLATE_INDEX" val="20193369"/>
</p:tagLst>
</file>

<file path=ppt/tags/tag254.xml><?xml version="1.0" encoding="utf-8"?>
<p:tagLst xmlns:p="http://schemas.openxmlformats.org/presentationml/2006/main">
  <p:tag name="KSO_WM_UNIT_ISCONTENTSTITLE" val="0"/>
  <p:tag name="KSO_WM_UNIT_PRESET_TEXT" val="单击此处添加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7*a*1"/>
  <p:tag name="KSO_WM_TEMPLATE_CATEGORY" val="custom"/>
  <p:tag name="KSO_WM_TEMPLATE_INDEX" val="20193369"/>
  <p:tag name="KSO_WM_UNIT_LAYERLEVEL" val="1"/>
  <p:tag name="KSO_WM_TAG_VERSION" val="1.0"/>
  <p:tag name="KSO_WM_BEAUTIFY_FLAG" val="#wm#"/>
</p:tagLst>
</file>

<file path=ppt/tags/tag255.xml><?xml version="1.0" encoding="utf-8"?>
<p:tagLst xmlns:p="http://schemas.openxmlformats.org/presentationml/2006/main">
  <p:tag name="KSO_WM_UNIT_PRESET_TEXT" val="01"/>
  <p:tag name="KSO_WM_UNIT_NOCLEAR" val="0"/>
  <p:tag name="KSO_WM_UNIT_VALUE" val="1"/>
  <p:tag name="KSO_WM_UNIT_HIGHLIGHT" val="0"/>
  <p:tag name="KSO_WM_UNIT_COMPATIBLE" val="0"/>
  <p:tag name="KSO_WM_UNIT_DIAGRAM_ISNUMVISUAL" val="0"/>
  <p:tag name="KSO_WM_UNIT_DIAGRAM_ISREFERUNIT" val="0"/>
  <p:tag name="KSO_WM_UNIT_TYPE" val="e"/>
  <p:tag name="KSO_WM_UNIT_INDEX" val="1"/>
  <p:tag name="KSO_WM_UNIT_ID" val="custom20193369_7*e*1"/>
  <p:tag name="KSO_WM_TEMPLATE_CATEGORY" val="custom"/>
  <p:tag name="KSO_WM_TEMPLATE_INDEX" val="20193369"/>
  <p:tag name="KSO_WM_UNIT_LAYERLEVEL" val="1"/>
  <p:tag name="KSO_WM_TAG_VERSION" val="1.0"/>
  <p:tag name="KSO_WM_BEAUTIFY_FLAG" val="#wm#"/>
</p:tagLst>
</file>

<file path=ppt/tags/tag256.xml><?xml version="1.0" encoding="utf-8"?>
<p:tagLst xmlns:p="http://schemas.openxmlformats.org/presentationml/2006/main">
  <p:tag name="KSO_WM_SLIDE_ID" val="custom20193369_7"/>
  <p:tag name="KSO_WM_TEMPLATE_SUBCATEGORY" val="0"/>
  <p:tag name="KSO_WM_SLIDE_ITEM_CNT" val="0"/>
  <p:tag name="KSO_WM_SLIDE_INDEX" val="7"/>
  <p:tag name="KSO_WM_TAG_VERSION" val="1.0"/>
  <p:tag name="KSO_WM_BEAUTIFY_FLAG" val="#wm#"/>
  <p:tag name="KSO_WM_TEMPLATE_CATEGORY" val="custom"/>
  <p:tag name="KSO_WM_TEMPLATE_INDEX" val="20193369"/>
  <p:tag name="KSO_WM_SLIDE_TYPE" val="sectionTitle"/>
  <p:tag name="KSO_WM_SLIDE_SUBTYPE" val="pureTxt"/>
  <p:tag name="KSO_WM_SLIDE_LAYOUT" val="a_b_e"/>
  <p:tag name="KSO_WM_SLIDE_LAYOUT_CNT" val="1_1_1"/>
  <p:tag name="KSO_WM_TEMPLATE_MASTER_TYPE" val="1"/>
  <p:tag name="KSO_WM_TEMPLATE_COLOR_TYPE" val="1"/>
</p:tagLst>
</file>

<file path=ppt/tags/tag257.xml><?xml version="1.0" encoding="utf-8"?>
<p:tagLst xmlns:p="http://schemas.openxmlformats.org/presentationml/2006/main">
  <p:tag name="KSO_WM_BEAUTIFY_FLAG" val="#wm#"/>
  <p:tag name="KSO_WM_TEMPLATE_CATEGORY" val="custom"/>
  <p:tag name="KSO_WM_TEMPLATE_INDEX" val="20193369"/>
</p:tagLst>
</file>

<file path=ppt/tags/tag258.xml><?xml version="1.0" encoding="utf-8"?>
<p:tagLst xmlns:p="http://schemas.openxmlformats.org/presentationml/2006/main">
  <p:tag name="KSO_WM_UNIT_ISCONTENTSTITLE" val="0"/>
  <p:tag name="KSO_WM_UNIT_PRESET_TEXT" val="单击此处添加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7*a*1"/>
  <p:tag name="KSO_WM_TEMPLATE_CATEGORY" val="custom"/>
  <p:tag name="KSO_WM_TEMPLATE_INDEX" val="20193369"/>
  <p:tag name="KSO_WM_UNIT_LAYERLEVEL" val="1"/>
  <p:tag name="KSO_WM_TAG_VERSION" val="1.0"/>
  <p:tag name="KSO_WM_BEAUTIFY_FLAG" val="#wm#"/>
</p:tagLst>
</file>

<file path=ppt/tags/tag259.xml><?xml version="1.0" encoding="utf-8"?>
<p:tagLst xmlns:p="http://schemas.openxmlformats.org/presentationml/2006/main">
  <p:tag name="KSO_WM_UNIT_PRESET_TEXT" val="01"/>
  <p:tag name="KSO_WM_UNIT_NOCLEAR" val="0"/>
  <p:tag name="KSO_WM_UNIT_VALUE" val="1"/>
  <p:tag name="KSO_WM_UNIT_HIGHLIGHT" val="0"/>
  <p:tag name="KSO_WM_UNIT_COMPATIBLE" val="0"/>
  <p:tag name="KSO_WM_UNIT_DIAGRAM_ISNUMVISUAL" val="0"/>
  <p:tag name="KSO_WM_UNIT_DIAGRAM_ISREFERUNIT" val="0"/>
  <p:tag name="KSO_WM_UNIT_TYPE" val="e"/>
  <p:tag name="KSO_WM_UNIT_INDEX" val="1"/>
  <p:tag name="KSO_WM_UNIT_ID" val="custom20193369_7*e*1"/>
  <p:tag name="KSO_WM_TEMPLATE_CATEGORY" val="custom"/>
  <p:tag name="KSO_WM_TEMPLATE_INDEX" val="20193369"/>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p="http://schemas.openxmlformats.org/presentationml/2006/main">
  <p:tag name="KSO_WM_SLIDE_ID" val="custom20193369_7"/>
  <p:tag name="KSO_WM_TEMPLATE_SUBCATEGORY" val="0"/>
  <p:tag name="KSO_WM_SLIDE_ITEM_CNT" val="0"/>
  <p:tag name="KSO_WM_SLIDE_INDEX" val="7"/>
  <p:tag name="KSO_WM_TAG_VERSION" val="1.0"/>
  <p:tag name="KSO_WM_BEAUTIFY_FLAG" val="#wm#"/>
  <p:tag name="KSO_WM_TEMPLATE_CATEGORY" val="custom"/>
  <p:tag name="KSO_WM_TEMPLATE_INDEX" val="20193369"/>
  <p:tag name="KSO_WM_SLIDE_TYPE" val="sectionTitle"/>
  <p:tag name="KSO_WM_SLIDE_SUBTYPE" val="pureTxt"/>
  <p:tag name="KSO_WM_SLIDE_LAYOUT" val="a_b_e"/>
  <p:tag name="KSO_WM_SLIDE_LAYOUT_CNT" val="1_1_1"/>
  <p:tag name="KSO_WM_TEMPLATE_MASTER_TYPE" val="1"/>
  <p:tag name="KSO_WM_TEMPLATE_COLOR_TYPE" val="1"/>
</p:tagLst>
</file>

<file path=ppt/tags/tag261.xml><?xml version="1.0" encoding="utf-8"?>
<p:tagLst xmlns:p="http://schemas.openxmlformats.org/presentationml/2006/main">
  <p:tag name="KSO_WM_BEAUTIFY_FLAG" val="#wm#"/>
  <p:tag name="KSO_WM_TEMPLATE_CATEGORY" val="custom"/>
  <p:tag name="KSO_WM_TEMPLATE_INDEX" val="20193369"/>
</p:tagLst>
</file>

<file path=ppt/tags/tag262.xml><?xml version="1.0" encoding="utf-8"?>
<p:tagLst xmlns:p="http://schemas.openxmlformats.org/presentationml/2006/main">
  <p:tag name="KSO_WM_UNIT_ISCONTENTSTITLE" val="0"/>
  <p:tag name="KSO_WM_UNIT_PRESET_TEXT" val="单击此处添加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7*a*1"/>
  <p:tag name="KSO_WM_TEMPLATE_CATEGORY" val="custom"/>
  <p:tag name="KSO_WM_TEMPLATE_INDEX" val="20193369"/>
  <p:tag name="KSO_WM_UNIT_LAYERLEVEL" val="1"/>
  <p:tag name="KSO_WM_TAG_VERSION" val="1.0"/>
  <p:tag name="KSO_WM_BEAUTIFY_FLAG" val="#wm#"/>
</p:tagLst>
</file>

<file path=ppt/tags/tag263.xml><?xml version="1.0" encoding="utf-8"?>
<p:tagLst xmlns:p="http://schemas.openxmlformats.org/presentationml/2006/main">
  <p:tag name="KSO_WM_UNIT_PRESET_TEXT" val="01"/>
  <p:tag name="KSO_WM_UNIT_NOCLEAR" val="0"/>
  <p:tag name="KSO_WM_UNIT_VALUE" val="1"/>
  <p:tag name="KSO_WM_UNIT_HIGHLIGHT" val="0"/>
  <p:tag name="KSO_WM_UNIT_COMPATIBLE" val="0"/>
  <p:tag name="KSO_WM_UNIT_DIAGRAM_ISNUMVISUAL" val="0"/>
  <p:tag name="KSO_WM_UNIT_DIAGRAM_ISREFERUNIT" val="0"/>
  <p:tag name="KSO_WM_UNIT_TYPE" val="e"/>
  <p:tag name="KSO_WM_UNIT_INDEX" val="1"/>
  <p:tag name="KSO_WM_UNIT_ID" val="custom20193369_7*e*1"/>
  <p:tag name="KSO_WM_TEMPLATE_CATEGORY" val="custom"/>
  <p:tag name="KSO_WM_TEMPLATE_INDEX" val="20193369"/>
  <p:tag name="KSO_WM_UNIT_LAYERLEVEL" val="1"/>
  <p:tag name="KSO_WM_TAG_VERSION" val="1.0"/>
  <p:tag name="KSO_WM_BEAUTIFY_FLAG" val="#wm#"/>
</p:tagLst>
</file>

<file path=ppt/tags/tag264.xml><?xml version="1.0" encoding="utf-8"?>
<p:tagLst xmlns:p="http://schemas.openxmlformats.org/presentationml/2006/main">
  <p:tag name="KSO_WM_SLIDE_ID" val="custom20193369_7"/>
  <p:tag name="KSO_WM_TEMPLATE_SUBCATEGORY" val="0"/>
  <p:tag name="KSO_WM_SLIDE_ITEM_CNT" val="0"/>
  <p:tag name="KSO_WM_SLIDE_INDEX" val="7"/>
  <p:tag name="KSO_WM_TAG_VERSION" val="1.0"/>
  <p:tag name="KSO_WM_BEAUTIFY_FLAG" val="#wm#"/>
  <p:tag name="KSO_WM_TEMPLATE_CATEGORY" val="custom"/>
  <p:tag name="KSO_WM_TEMPLATE_INDEX" val="20193369"/>
  <p:tag name="KSO_WM_SLIDE_TYPE" val="sectionTitle"/>
  <p:tag name="KSO_WM_SLIDE_SUBTYPE" val="pureTxt"/>
  <p:tag name="KSO_WM_SLIDE_LAYOUT" val="a_b_e"/>
  <p:tag name="KSO_WM_SLIDE_LAYOUT_CNT" val="1_1_1"/>
  <p:tag name="KSO_WM_TEMPLATE_MASTER_TYPE" val="1"/>
  <p:tag name="KSO_WM_TEMPLATE_COLOR_TYPE" val="1"/>
</p:tagLst>
</file>

<file path=ppt/tags/tag265.xml><?xml version="1.0" encoding="utf-8"?>
<p:tagLst xmlns:p="http://schemas.openxmlformats.org/presentationml/2006/main">
  <p:tag name="KSO_WM_BEAUTIFY_FLAG" val="#wm#"/>
  <p:tag name="KSO_WM_TEMPLATE_CATEGORY" val="custom"/>
  <p:tag name="KSO_WM_TEMPLATE_INDEX" val="20193369"/>
</p:tagLst>
</file>

<file path=ppt/tags/tag266.xml><?xml version="1.0" encoding="utf-8"?>
<p:tagLst xmlns:p="http://schemas.openxmlformats.org/presentationml/2006/main">
  <p:tag name="KSO_WM_UNIT_ISCONTENTSTITLE" val="0"/>
  <p:tag name="KSO_WM_UNIT_PRESET_TEXT" val="单击此处添加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7*a*1"/>
  <p:tag name="KSO_WM_TEMPLATE_CATEGORY" val="custom"/>
  <p:tag name="KSO_WM_TEMPLATE_INDEX" val="20193369"/>
  <p:tag name="KSO_WM_UNIT_LAYERLEVEL" val="1"/>
  <p:tag name="KSO_WM_TAG_VERSION" val="1.0"/>
  <p:tag name="KSO_WM_BEAUTIFY_FLAG" val="#wm#"/>
</p:tagLst>
</file>

<file path=ppt/tags/tag267.xml><?xml version="1.0" encoding="utf-8"?>
<p:tagLst xmlns:p="http://schemas.openxmlformats.org/presentationml/2006/main">
  <p:tag name="KSO_WM_UNIT_PRESET_TEXT" val="01"/>
  <p:tag name="KSO_WM_UNIT_NOCLEAR" val="0"/>
  <p:tag name="KSO_WM_UNIT_VALUE" val="1"/>
  <p:tag name="KSO_WM_UNIT_HIGHLIGHT" val="0"/>
  <p:tag name="KSO_WM_UNIT_COMPATIBLE" val="0"/>
  <p:tag name="KSO_WM_UNIT_DIAGRAM_ISNUMVISUAL" val="0"/>
  <p:tag name="KSO_WM_UNIT_DIAGRAM_ISREFERUNIT" val="0"/>
  <p:tag name="KSO_WM_UNIT_TYPE" val="e"/>
  <p:tag name="KSO_WM_UNIT_INDEX" val="1"/>
  <p:tag name="KSO_WM_UNIT_ID" val="custom20193369_7*e*1"/>
  <p:tag name="KSO_WM_TEMPLATE_CATEGORY" val="custom"/>
  <p:tag name="KSO_WM_TEMPLATE_INDEX" val="20193369"/>
  <p:tag name="KSO_WM_UNIT_LAYERLEVEL" val="1"/>
  <p:tag name="KSO_WM_TAG_VERSION" val="1.0"/>
  <p:tag name="KSO_WM_BEAUTIFY_FLAG" val="#wm#"/>
</p:tagLst>
</file>

<file path=ppt/tags/tag268.xml><?xml version="1.0" encoding="utf-8"?>
<p:tagLst xmlns:p="http://schemas.openxmlformats.org/presentationml/2006/main">
  <p:tag name="KSO_WM_SLIDE_ID" val="custom20193369_7"/>
  <p:tag name="KSO_WM_TEMPLATE_SUBCATEGORY" val="0"/>
  <p:tag name="KSO_WM_SLIDE_ITEM_CNT" val="0"/>
  <p:tag name="KSO_WM_SLIDE_INDEX" val="7"/>
  <p:tag name="KSO_WM_TAG_VERSION" val="1.0"/>
  <p:tag name="KSO_WM_BEAUTIFY_FLAG" val="#wm#"/>
  <p:tag name="KSO_WM_TEMPLATE_CATEGORY" val="custom"/>
  <p:tag name="KSO_WM_TEMPLATE_INDEX" val="20193369"/>
  <p:tag name="KSO_WM_SLIDE_TYPE" val="sectionTitle"/>
  <p:tag name="KSO_WM_SLIDE_SUBTYPE" val="pureTxt"/>
  <p:tag name="KSO_WM_SLIDE_LAYOUT" val="a_b_e"/>
  <p:tag name="KSO_WM_SLIDE_LAYOUT_CNT" val="1_1_1"/>
  <p:tag name="KSO_WM_TEMPLATE_MASTER_TYPE" val="1"/>
  <p:tag name="KSO_WM_TEMPLATE_COLOR_TYPE" val="1"/>
</p:tagLst>
</file>

<file path=ppt/tags/tag269.xml><?xml version="1.0" encoding="utf-8"?>
<p:tagLst xmlns:p="http://schemas.openxmlformats.org/presentationml/2006/main">
  <p:tag name="KSO_WM_BEAUTIFY_FLAG" val="#wm#"/>
  <p:tag name="KSO_WM_TEMPLATE_CATEGORY" val="custom"/>
  <p:tag name="KSO_WM_TEMPLATE_INDEX" val="20193369"/>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p="http://schemas.openxmlformats.org/presentationml/2006/main">
  <p:tag name="KSO_WM_UNIT_ISCONTENTSTITLE" val="0"/>
  <p:tag name="KSO_WM_UNIT_PRESET_TEXT" val="单击此处添加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7*a*1"/>
  <p:tag name="KSO_WM_TEMPLATE_CATEGORY" val="custom"/>
  <p:tag name="KSO_WM_TEMPLATE_INDEX" val="20193369"/>
  <p:tag name="KSO_WM_UNIT_LAYERLEVEL" val="1"/>
  <p:tag name="KSO_WM_TAG_VERSION" val="1.0"/>
  <p:tag name="KSO_WM_BEAUTIFY_FLAG" val="#wm#"/>
</p:tagLst>
</file>

<file path=ppt/tags/tag271.xml><?xml version="1.0" encoding="utf-8"?>
<p:tagLst xmlns:p="http://schemas.openxmlformats.org/presentationml/2006/main">
  <p:tag name="KSO_WM_UNIT_PRESET_TEXT" val="01"/>
  <p:tag name="KSO_WM_UNIT_NOCLEAR" val="0"/>
  <p:tag name="KSO_WM_UNIT_VALUE" val="1"/>
  <p:tag name="KSO_WM_UNIT_HIGHLIGHT" val="0"/>
  <p:tag name="KSO_WM_UNIT_COMPATIBLE" val="0"/>
  <p:tag name="KSO_WM_UNIT_DIAGRAM_ISNUMVISUAL" val="0"/>
  <p:tag name="KSO_WM_UNIT_DIAGRAM_ISREFERUNIT" val="0"/>
  <p:tag name="KSO_WM_UNIT_TYPE" val="e"/>
  <p:tag name="KSO_WM_UNIT_INDEX" val="1"/>
  <p:tag name="KSO_WM_UNIT_ID" val="custom20193369_7*e*1"/>
  <p:tag name="KSO_WM_TEMPLATE_CATEGORY" val="custom"/>
  <p:tag name="KSO_WM_TEMPLATE_INDEX" val="20193369"/>
  <p:tag name="KSO_WM_UNIT_LAYERLEVEL" val="1"/>
  <p:tag name="KSO_WM_TAG_VERSION" val="1.0"/>
  <p:tag name="KSO_WM_BEAUTIFY_FLAG" val="#wm#"/>
</p:tagLst>
</file>

<file path=ppt/tags/tag272.xml><?xml version="1.0" encoding="utf-8"?>
<p:tagLst xmlns:p="http://schemas.openxmlformats.org/presentationml/2006/main">
  <p:tag name="KSO_WM_SLIDE_ID" val="custom20193369_7"/>
  <p:tag name="KSO_WM_TEMPLATE_SUBCATEGORY" val="0"/>
  <p:tag name="KSO_WM_SLIDE_ITEM_CNT" val="0"/>
  <p:tag name="KSO_WM_SLIDE_INDEX" val="7"/>
  <p:tag name="KSO_WM_TAG_VERSION" val="1.0"/>
  <p:tag name="KSO_WM_BEAUTIFY_FLAG" val="#wm#"/>
  <p:tag name="KSO_WM_TEMPLATE_CATEGORY" val="custom"/>
  <p:tag name="KSO_WM_TEMPLATE_INDEX" val="20193369"/>
  <p:tag name="KSO_WM_SLIDE_TYPE" val="sectionTitle"/>
  <p:tag name="KSO_WM_SLIDE_SUBTYPE" val="pureTxt"/>
  <p:tag name="KSO_WM_SLIDE_LAYOUT" val="a_b_e"/>
  <p:tag name="KSO_WM_SLIDE_LAYOUT_CNT" val="1_1_1"/>
  <p:tag name="KSO_WM_TEMPLATE_MASTER_TYPE" val="1"/>
  <p:tag name="KSO_WM_TEMPLATE_COLOR_TYPE" val="1"/>
</p:tagLst>
</file>

<file path=ppt/tags/tag273.xml><?xml version="1.0" encoding="utf-8"?>
<p:tagLst xmlns:p="http://schemas.openxmlformats.org/presentationml/2006/main">
  <p:tag name="KSO_WM_BEAUTIFY_FLAG" val="#wm#"/>
  <p:tag name="KSO_WM_TEMPLATE_CATEGORY" val="custom"/>
  <p:tag name="KSO_WM_TEMPLATE_INDEX" val="20193369"/>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7">
      <a:dk1>
        <a:srgbClr val="000000"/>
      </a:dk1>
      <a:lt1>
        <a:srgbClr val="FFFFFF"/>
      </a:lt1>
      <a:dk2>
        <a:srgbClr val="F2F3FF"/>
      </a:dk2>
      <a:lt2>
        <a:srgbClr val="FFFFFF"/>
      </a:lt2>
      <a:accent1>
        <a:srgbClr val="5066E9"/>
      </a:accent1>
      <a:accent2>
        <a:srgbClr val="598DD5"/>
      </a:accent2>
      <a:accent3>
        <a:srgbClr val="5CAAC6"/>
      </a:accent3>
      <a:accent4>
        <a:srgbClr val="60C1B5"/>
      </a:accent4>
      <a:accent5>
        <a:srgbClr val="64D6A1"/>
      </a:accent5>
      <a:accent6>
        <a:srgbClr val="67EB8D"/>
      </a:accent6>
      <a:hlink>
        <a:srgbClr val="5066E9"/>
      </a:hlink>
      <a:folHlink>
        <a:srgbClr val="9F67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7">
    <a:dk1>
      <a:srgbClr val="000000"/>
    </a:dk1>
    <a:lt1>
      <a:srgbClr val="FFFFFF"/>
    </a:lt1>
    <a:dk2>
      <a:srgbClr val="F2F3FF"/>
    </a:dk2>
    <a:lt2>
      <a:srgbClr val="FFFFFF"/>
    </a:lt2>
    <a:accent1>
      <a:srgbClr val="5066E9"/>
    </a:accent1>
    <a:accent2>
      <a:srgbClr val="598DD5"/>
    </a:accent2>
    <a:accent3>
      <a:srgbClr val="5CAAC6"/>
    </a:accent3>
    <a:accent4>
      <a:srgbClr val="60C1B5"/>
    </a:accent4>
    <a:accent5>
      <a:srgbClr val="64D6A1"/>
    </a:accent5>
    <a:accent6>
      <a:srgbClr val="67EB8D"/>
    </a:accent6>
    <a:hlink>
      <a:srgbClr val="5066E9"/>
    </a:hlink>
    <a:folHlink>
      <a:srgbClr val="9F67A3"/>
    </a:folHlink>
  </a:clrScheme>
</a:themeOverride>
</file>

<file path=ppt/theme/themeOverride10.xml><?xml version="1.0" encoding="utf-8"?>
<a:themeOverride xmlns:a="http://schemas.openxmlformats.org/drawingml/2006/main">
  <a:clrScheme name="自定义 7">
    <a:dk1>
      <a:srgbClr val="000000"/>
    </a:dk1>
    <a:lt1>
      <a:srgbClr val="FFFFFF"/>
    </a:lt1>
    <a:dk2>
      <a:srgbClr val="F2F3FF"/>
    </a:dk2>
    <a:lt2>
      <a:srgbClr val="FFFFFF"/>
    </a:lt2>
    <a:accent1>
      <a:srgbClr val="5066E9"/>
    </a:accent1>
    <a:accent2>
      <a:srgbClr val="598DD5"/>
    </a:accent2>
    <a:accent3>
      <a:srgbClr val="5CAAC6"/>
    </a:accent3>
    <a:accent4>
      <a:srgbClr val="60C1B5"/>
    </a:accent4>
    <a:accent5>
      <a:srgbClr val="64D6A1"/>
    </a:accent5>
    <a:accent6>
      <a:srgbClr val="67EB8D"/>
    </a:accent6>
    <a:hlink>
      <a:srgbClr val="5066E9"/>
    </a:hlink>
    <a:folHlink>
      <a:srgbClr val="9F67A3"/>
    </a:folHlink>
  </a:clrScheme>
</a:themeOverride>
</file>

<file path=ppt/theme/themeOverride11.xml><?xml version="1.0" encoding="utf-8"?>
<a:themeOverride xmlns:a="http://schemas.openxmlformats.org/drawingml/2006/main">
  <a:clrScheme name="自定义 7">
    <a:dk1>
      <a:srgbClr val="000000"/>
    </a:dk1>
    <a:lt1>
      <a:srgbClr val="FFFFFF"/>
    </a:lt1>
    <a:dk2>
      <a:srgbClr val="F2F3FF"/>
    </a:dk2>
    <a:lt2>
      <a:srgbClr val="FFFFFF"/>
    </a:lt2>
    <a:accent1>
      <a:srgbClr val="5066E9"/>
    </a:accent1>
    <a:accent2>
      <a:srgbClr val="598DD5"/>
    </a:accent2>
    <a:accent3>
      <a:srgbClr val="5CAAC6"/>
    </a:accent3>
    <a:accent4>
      <a:srgbClr val="60C1B5"/>
    </a:accent4>
    <a:accent5>
      <a:srgbClr val="64D6A1"/>
    </a:accent5>
    <a:accent6>
      <a:srgbClr val="67EB8D"/>
    </a:accent6>
    <a:hlink>
      <a:srgbClr val="5066E9"/>
    </a:hlink>
    <a:folHlink>
      <a:srgbClr val="9F67A3"/>
    </a:folHlink>
  </a:clrScheme>
</a:themeOverride>
</file>

<file path=ppt/theme/themeOverride12.xml><?xml version="1.0" encoding="utf-8"?>
<a:themeOverride xmlns:a="http://schemas.openxmlformats.org/drawingml/2006/main">
  <a:clrScheme name="自定义 7">
    <a:dk1>
      <a:srgbClr val="000000"/>
    </a:dk1>
    <a:lt1>
      <a:srgbClr val="FFFFFF"/>
    </a:lt1>
    <a:dk2>
      <a:srgbClr val="F2F3FF"/>
    </a:dk2>
    <a:lt2>
      <a:srgbClr val="FFFFFF"/>
    </a:lt2>
    <a:accent1>
      <a:srgbClr val="5066E9"/>
    </a:accent1>
    <a:accent2>
      <a:srgbClr val="598DD5"/>
    </a:accent2>
    <a:accent3>
      <a:srgbClr val="5CAAC6"/>
    </a:accent3>
    <a:accent4>
      <a:srgbClr val="60C1B5"/>
    </a:accent4>
    <a:accent5>
      <a:srgbClr val="64D6A1"/>
    </a:accent5>
    <a:accent6>
      <a:srgbClr val="67EB8D"/>
    </a:accent6>
    <a:hlink>
      <a:srgbClr val="5066E9"/>
    </a:hlink>
    <a:folHlink>
      <a:srgbClr val="9F67A3"/>
    </a:folHlink>
  </a:clrScheme>
</a:themeOverride>
</file>

<file path=ppt/theme/themeOverride13.xml><?xml version="1.0" encoding="utf-8"?>
<a:themeOverride xmlns:a="http://schemas.openxmlformats.org/drawingml/2006/main">
  <a:clrScheme name="自定义 7">
    <a:dk1>
      <a:srgbClr val="000000"/>
    </a:dk1>
    <a:lt1>
      <a:srgbClr val="FFFFFF"/>
    </a:lt1>
    <a:dk2>
      <a:srgbClr val="F2F3FF"/>
    </a:dk2>
    <a:lt2>
      <a:srgbClr val="FFFFFF"/>
    </a:lt2>
    <a:accent1>
      <a:srgbClr val="5066E9"/>
    </a:accent1>
    <a:accent2>
      <a:srgbClr val="598DD5"/>
    </a:accent2>
    <a:accent3>
      <a:srgbClr val="5CAAC6"/>
    </a:accent3>
    <a:accent4>
      <a:srgbClr val="60C1B5"/>
    </a:accent4>
    <a:accent5>
      <a:srgbClr val="64D6A1"/>
    </a:accent5>
    <a:accent6>
      <a:srgbClr val="67EB8D"/>
    </a:accent6>
    <a:hlink>
      <a:srgbClr val="5066E9"/>
    </a:hlink>
    <a:folHlink>
      <a:srgbClr val="9F67A3"/>
    </a:folHlink>
  </a:clrScheme>
</a:themeOverride>
</file>

<file path=ppt/theme/themeOverride14.xml><?xml version="1.0" encoding="utf-8"?>
<a:themeOverride xmlns:a="http://schemas.openxmlformats.org/drawingml/2006/main">
  <a:clrScheme name="自定义 7">
    <a:dk1>
      <a:srgbClr val="000000"/>
    </a:dk1>
    <a:lt1>
      <a:srgbClr val="FFFFFF"/>
    </a:lt1>
    <a:dk2>
      <a:srgbClr val="F2F3FF"/>
    </a:dk2>
    <a:lt2>
      <a:srgbClr val="FFFFFF"/>
    </a:lt2>
    <a:accent1>
      <a:srgbClr val="5066E9"/>
    </a:accent1>
    <a:accent2>
      <a:srgbClr val="598DD5"/>
    </a:accent2>
    <a:accent3>
      <a:srgbClr val="5CAAC6"/>
    </a:accent3>
    <a:accent4>
      <a:srgbClr val="60C1B5"/>
    </a:accent4>
    <a:accent5>
      <a:srgbClr val="64D6A1"/>
    </a:accent5>
    <a:accent6>
      <a:srgbClr val="67EB8D"/>
    </a:accent6>
    <a:hlink>
      <a:srgbClr val="5066E9"/>
    </a:hlink>
    <a:folHlink>
      <a:srgbClr val="9F67A3"/>
    </a:folHlink>
  </a:clrScheme>
</a:themeOverride>
</file>

<file path=ppt/theme/themeOverride15.xml><?xml version="1.0" encoding="utf-8"?>
<a:themeOverride xmlns:a="http://schemas.openxmlformats.org/drawingml/2006/main">
  <a:clrScheme name="自定义 7">
    <a:dk1>
      <a:srgbClr val="000000"/>
    </a:dk1>
    <a:lt1>
      <a:srgbClr val="FFFFFF"/>
    </a:lt1>
    <a:dk2>
      <a:srgbClr val="F2F3FF"/>
    </a:dk2>
    <a:lt2>
      <a:srgbClr val="FFFFFF"/>
    </a:lt2>
    <a:accent1>
      <a:srgbClr val="5066E9"/>
    </a:accent1>
    <a:accent2>
      <a:srgbClr val="598DD5"/>
    </a:accent2>
    <a:accent3>
      <a:srgbClr val="5CAAC6"/>
    </a:accent3>
    <a:accent4>
      <a:srgbClr val="60C1B5"/>
    </a:accent4>
    <a:accent5>
      <a:srgbClr val="64D6A1"/>
    </a:accent5>
    <a:accent6>
      <a:srgbClr val="67EB8D"/>
    </a:accent6>
    <a:hlink>
      <a:srgbClr val="5066E9"/>
    </a:hlink>
    <a:folHlink>
      <a:srgbClr val="9F67A3"/>
    </a:folHlink>
  </a:clrScheme>
</a:themeOverride>
</file>

<file path=ppt/theme/themeOverride16.xml><?xml version="1.0" encoding="utf-8"?>
<a:themeOverride xmlns:a="http://schemas.openxmlformats.org/drawingml/2006/main">
  <a:clrScheme name="自定义 7">
    <a:dk1>
      <a:srgbClr val="000000"/>
    </a:dk1>
    <a:lt1>
      <a:srgbClr val="FFFFFF"/>
    </a:lt1>
    <a:dk2>
      <a:srgbClr val="F2F3FF"/>
    </a:dk2>
    <a:lt2>
      <a:srgbClr val="FFFFFF"/>
    </a:lt2>
    <a:accent1>
      <a:srgbClr val="5066E9"/>
    </a:accent1>
    <a:accent2>
      <a:srgbClr val="598DD5"/>
    </a:accent2>
    <a:accent3>
      <a:srgbClr val="5CAAC6"/>
    </a:accent3>
    <a:accent4>
      <a:srgbClr val="60C1B5"/>
    </a:accent4>
    <a:accent5>
      <a:srgbClr val="64D6A1"/>
    </a:accent5>
    <a:accent6>
      <a:srgbClr val="67EB8D"/>
    </a:accent6>
    <a:hlink>
      <a:srgbClr val="5066E9"/>
    </a:hlink>
    <a:folHlink>
      <a:srgbClr val="9F67A3"/>
    </a:folHlink>
  </a:clrScheme>
</a:themeOverride>
</file>

<file path=ppt/theme/themeOverride17.xml><?xml version="1.0" encoding="utf-8"?>
<a:themeOverride xmlns:a="http://schemas.openxmlformats.org/drawingml/2006/main">
  <a:clrScheme name="自定义 7">
    <a:dk1>
      <a:srgbClr val="000000"/>
    </a:dk1>
    <a:lt1>
      <a:srgbClr val="FFFFFF"/>
    </a:lt1>
    <a:dk2>
      <a:srgbClr val="F2F3FF"/>
    </a:dk2>
    <a:lt2>
      <a:srgbClr val="FFFFFF"/>
    </a:lt2>
    <a:accent1>
      <a:srgbClr val="5066E9"/>
    </a:accent1>
    <a:accent2>
      <a:srgbClr val="598DD5"/>
    </a:accent2>
    <a:accent3>
      <a:srgbClr val="5CAAC6"/>
    </a:accent3>
    <a:accent4>
      <a:srgbClr val="60C1B5"/>
    </a:accent4>
    <a:accent5>
      <a:srgbClr val="64D6A1"/>
    </a:accent5>
    <a:accent6>
      <a:srgbClr val="67EB8D"/>
    </a:accent6>
    <a:hlink>
      <a:srgbClr val="5066E9"/>
    </a:hlink>
    <a:folHlink>
      <a:srgbClr val="9F67A3"/>
    </a:folHlink>
  </a:clrScheme>
</a:themeOverride>
</file>

<file path=ppt/theme/themeOverride18.xml><?xml version="1.0" encoding="utf-8"?>
<a:themeOverride xmlns:a="http://schemas.openxmlformats.org/drawingml/2006/main">
  <a:clrScheme name="自定义 7">
    <a:dk1>
      <a:srgbClr val="000000"/>
    </a:dk1>
    <a:lt1>
      <a:srgbClr val="FFFFFF"/>
    </a:lt1>
    <a:dk2>
      <a:srgbClr val="F2F3FF"/>
    </a:dk2>
    <a:lt2>
      <a:srgbClr val="FFFFFF"/>
    </a:lt2>
    <a:accent1>
      <a:srgbClr val="5066E9"/>
    </a:accent1>
    <a:accent2>
      <a:srgbClr val="598DD5"/>
    </a:accent2>
    <a:accent3>
      <a:srgbClr val="5CAAC6"/>
    </a:accent3>
    <a:accent4>
      <a:srgbClr val="60C1B5"/>
    </a:accent4>
    <a:accent5>
      <a:srgbClr val="64D6A1"/>
    </a:accent5>
    <a:accent6>
      <a:srgbClr val="67EB8D"/>
    </a:accent6>
    <a:hlink>
      <a:srgbClr val="5066E9"/>
    </a:hlink>
    <a:folHlink>
      <a:srgbClr val="9F67A3"/>
    </a:folHlink>
  </a:clrScheme>
</a:themeOverride>
</file>

<file path=ppt/theme/themeOverride2.xml><?xml version="1.0" encoding="utf-8"?>
<a:themeOverride xmlns:a="http://schemas.openxmlformats.org/drawingml/2006/main">
  <a:clrScheme name="自定义 7">
    <a:dk1>
      <a:srgbClr val="000000"/>
    </a:dk1>
    <a:lt1>
      <a:srgbClr val="FFFFFF"/>
    </a:lt1>
    <a:dk2>
      <a:srgbClr val="F2F3FF"/>
    </a:dk2>
    <a:lt2>
      <a:srgbClr val="FFFFFF"/>
    </a:lt2>
    <a:accent1>
      <a:srgbClr val="5066E9"/>
    </a:accent1>
    <a:accent2>
      <a:srgbClr val="598DD5"/>
    </a:accent2>
    <a:accent3>
      <a:srgbClr val="5CAAC6"/>
    </a:accent3>
    <a:accent4>
      <a:srgbClr val="60C1B5"/>
    </a:accent4>
    <a:accent5>
      <a:srgbClr val="64D6A1"/>
    </a:accent5>
    <a:accent6>
      <a:srgbClr val="67EB8D"/>
    </a:accent6>
    <a:hlink>
      <a:srgbClr val="5066E9"/>
    </a:hlink>
    <a:folHlink>
      <a:srgbClr val="9F67A3"/>
    </a:folHlink>
  </a:clrScheme>
</a:themeOverride>
</file>

<file path=ppt/theme/themeOverride3.xml><?xml version="1.0" encoding="utf-8"?>
<a:themeOverride xmlns:a="http://schemas.openxmlformats.org/drawingml/2006/main">
  <a:clrScheme name="自定义 7">
    <a:dk1>
      <a:srgbClr val="000000"/>
    </a:dk1>
    <a:lt1>
      <a:srgbClr val="FFFFFF"/>
    </a:lt1>
    <a:dk2>
      <a:srgbClr val="F2F3FF"/>
    </a:dk2>
    <a:lt2>
      <a:srgbClr val="FFFFFF"/>
    </a:lt2>
    <a:accent1>
      <a:srgbClr val="5066E9"/>
    </a:accent1>
    <a:accent2>
      <a:srgbClr val="598DD5"/>
    </a:accent2>
    <a:accent3>
      <a:srgbClr val="5CAAC6"/>
    </a:accent3>
    <a:accent4>
      <a:srgbClr val="60C1B5"/>
    </a:accent4>
    <a:accent5>
      <a:srgbClr val="64D6A1"/>
    </a:accent5>
    <a:accent6>
      <a:srgbClr val="67EB8D"/>
    </a:accent6>
    <a:hlink>
      <a:srgbClr val="5066E9"/>
    </a:hlink>
    <a:folHlink>
      <a:srgbClr val="9F67A3"/>
    </a:folHlink>
  </a:clrScheme>
</a:themeOverride>
</file>

<file path=ppt/theme/themeOverride4.xml><?xml version="1.0" encoding="utf-8"?>
<a:themeOverride xmlns:a="http://schemas.openxmlformats.org/drawingml/2006/main">
  <a:clrScheme name="自定义 7">
    <a:dk1>
      <a:srgbClr val="000000"/>
    </a:dk1>
    <a:lt1>
      <a:srgbClr val="FFFFFF"/>
    </a:lt1>
    <a:dk2>
      <a:srgbClr val="F2F3FF"/>
    </a:dk2>
    <a:lt2>
      <a:srgbClr val="FFFFFF"/>
    </a:lt2>
    <a:accent1>
      <a:srgbClr val="5066E9"/>
    </a:accent1>
    <a:accent2>
      <a:srgbClr val="598DD5"/>
    </a:accent2>
    <a:accent3>
      <a:srgbClr val="5CAAC6"/>
    </a:accent3>
    <a:accent4>
      <a:srgbClr val="60C1B5"/>
    </a:accent4>
    <a:accent5>
      <a:srgbClr val="64D6A1"/>
    </a:accent5>
    <a:accent6>
      <a:srgbClr val="67EB8D"/>
    </a:accent6>
    <a:hlink>
      <a:srgbClr val="5066E9"/>
    </a:hlink>
    <a:folHlink>
      <a:srgbClr val="9F67A3"/>
    </a:folHlink>
  </a:clrScheme>
</a:themeOverride>
</file>

<file path=ppt/theme/themeOverride5.xml><?xml version="1.0" encoding="utf-8"?>
<a:themeOverride xmlns:a="http://schemas.openxmlformats.org/drawingml/2006/main">
  <a:clrScheme name="自定义 7">
    <a:dk1>
      <a:srgbClr val="000000"/>
    </a:dk1>
    <a:lt1>
      <a:srgbClr val="FFFFFF"/>
    </a:lt1>
    <a:dk2>
      <a:srgbClr val="F2F3FF"/>
    </a:dk2>
    <a:lt2>
      <a:srgbClr val="FFFFFF"/>
    </a:lt2>
    <a:accent1>
      <a:srgbClr val="5066E9"/>
    </a:accent1>
    <a:accent2>
      <a:srgbClr val="598DD5"/>
    </a:accent2>
    <a:accent3>
      <a:srgbClr val="5CAAC6"/>
    </a:accent3>
    <a:accent4>
      <a:srgbClr val="60C1B5"/>
    </a:accent4>
    <a:accent5>
      <a:srgbClr val="64D6A1"/>
    </a:accent5>
    <a:accent6>
      <a:srgbClr val="67EB8D"/>
    </a:accent6>
    <a:hlink>
      <a:srgbClr val="5066E9"/>
    </a:hlink>
    <a:folHlink>
      <a:srgbClr val="9F67A3"/>
    </a:folHlink>
  </a:clrScheme>
</a:themeOverride>
</file>

<file path=ppt/theme/themeOverride6.xml><?xml version="1.0" encoding="utf-8"?>
<a:themeOverride xmlns:a="http://schemas.openxmlformats.org/drawingml/2006/main">
  <a:clrScheme name="自定义 7">
    <a:dk1>
      <a:srgbClr val="000000"/>
    </a:dk1>
    <a:lt1>
      <a:srgbClr val="FFFFFF"/>
    </a:lt1>
    <a:dk2>
      <a:srgbClr val="F2F3FF"/>
    </a:dk2>
    <a:lt2>
      <a:srgbClr val="FFFFFF"/>
    </a:lt2>
    <a:accent1>
      <a:srgbClr val="5066E9"/>
    </a:accent1>
    <a:accent2>
      <a:srgbClr val="598DD5"/>
    </a:accent2>
    <a:accent3>
      <a:srgbClr val="5CAAC6"/>
    </a:accent3>
    <a:accent4>
      <a:srgbClr val="60C1B5"/>
    </a:accent4>
    <a:accent5>
      <a:srgbClr val="64D6A1"/>
    </a:accent5>
    <a:accent6>
      <a:srgbClr val="67EB8D"/>
    </a:accent6>
    <a:hlink>
      <a:srgbClr val="5066E9"/>
    </a:hlink>
    <a:folHlink>
      <a:srgbClr val="9F67A3"/>
    </a:folHlink>
  </a:clrScheme>
</a:themeOverride>
</file>

<file path=ppt/theme/themeOverride7.xml><?xml version="1.0" encoding="utf-8"?>
<a:themeOverride xmlns:a="http://schemas.openxmlformats.org/drawingml/2006/main">
  <a:clrScheme name="自定义 7">
    <a:dk1>
      <a:srgbClr val="000000"/>
    </a:dk1>
    <a:lt1>
      <a:srgbClr val="FFFFFF"/>
    </a:lt1>
    <a:dk2>
      <a:srgbClr val="F2F3FF"/>
    </a:dk2>
    <a:lt2>
      <a:srgbClr val="FFFFFF"/>
    </a:lt2>
    <a:accent1>
      <a:srgbClr val="5066E9"/>
    </a:accent1>
    <a:accent2>
      <a:srgbClr val="598DD5"/>
    </a:accent2>
    <a:accent3>
      <a:srgbClr val="5CAAC6"/>
    </a:accent3>
    <a:accent4>
      <a:srgbClr val="60C1B5"/>
    </a:accent4>
    <a:accent5>
      <a:srgbClr val="64D6A1"/>
    </a:accent5>
    <a:accent6>
      <a:srgbClr val="67EB8D"/>
    </a:accent6>
    <a:hlink>
      <a:srgbClr val="5066E9"/>
    </a:hlink>
    <a:folHlink>
      <a:srgbClr val="9F67A3"/>
    </a:folHlink>
  </a:clrScheme>
</a:themeOverride>
</file>

<file path=ppt/theme/themeOverride8.xml><?xml version="1.0" encoding="utf-8"?>
<a:themeOverride xmlns:a="http://schemas.openxmlformats.org/drawingml/2006/main">
  <a:clrScheme name="自定义 7">
    <a:dk1>
      <a:srgbClr val="000000"/>
    </a:dk1>
    <a:lt1>
      <a:srgbClr val="FFFFFF"/>
    </a:lt1>
    <a:dk2>
      <a:srgbClr val="F2F3FF"/>
    </a:dk2>
    <a:lt2>
      <a:srgbClr val="FFFFFF"/>
    </a:lt2>
    <a:accent1>
      <a:srgbClr val="5066E9"/>
    </a:accent1>
    <a:accent2>
      <a:srgbClr val="598DD5"/>
    </a:accent2>
    <a:accent3>
      <a:srgbClr val="5CAAC6"/>
    </a:accent3>
    <a:accent4>
      <a:srgbClr val="60C1B5"/>
    </a:accent4>
    <a:accent5>
      <a:srgbClr val="64D6A1"/>
    </a:accent5>
    <a:accent6>
      <a:srgbClr val="67EB8D"/>
    </a:accent6>
    <a:hlink>
      <a:srgbClr val="5066E9"/>
    </a:hlink>
    <a:folHlink>
      <a:srgbClr val="9F67A3"/>
    </a:folHlink>
  </a:clrScheme>
</a:themeOverride>
</file>

<file path=ppt/theme/themeOverride9.xml><?xml version="1.0" encoding="utf-8"?>
<a:themeOverride xmlns:a="http://schemas.openxmlformats.org/drawingml/2006/main">
  <a:clrScheme name="自定义 7">
    <a:dk1>
      <a:srgbClr val="000000"/>
    </a:dk1>
    <a:lt1>
      <a:srgbClr val="FFFFFF"/>
    </a:lt1>
    <a:dk2>
      <a:srgbClr val="F2F3FF"/>
    </a:dk2>
    <a:lt2>
      <a:srgbClr val="FFFFFF"/>
    </a:lt2>
    <a:accent1>
      <a:srgbClr val="5066E9"/>
    </a:accent1>
    <a:accent2>
      <a:srgbClr val="598DD5"/>
    </a:accent2>
    <a:accent3>
      <a:srgbClr val="5CAAC6"/>
    </a:accent3>
    <a:accent4>
      <a:srgbClr val="60C1B5"/>
    </a:accent4>
    <a:accent5>
      <a:srgbClr val="64D6A1"/>
    </a:accent5>
    <a:accent6>
      <a:srgbClr val="67EB8D"/>
    </a:accent6>
    <a:hlink>
      <a:srgbClr val="5066E9"/>
    </a:hlink>
    <a:folHlink>
      <a:srgbClr val="9F67A3"/>
    </a:folHlink>
  </a:clrScheme>
</a:themeOverride>
</file>

<file path=docProps/app.xml><?xml version="1.0" encoding="utf-8"?>
<Properties xmlns="http://schemas.openxmlformats.org/officeDocument/2006/extended-properties" xmlns:vt="http://schemas.openxmlformats.org/officeDocument/2006/docPropsVTypes">
  <TotalTime>0</TotalTime>
  <Words>6397</Words>
  <Application>WPS 演示</Application>
  <PresentationFormat>宽屏</PresentationFormat>
  <Paragraphs>108</Paragraphs>
  <Slides>36</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Arial</vt:lpstr>
      <vt:lpstr>宋体</vt:lpstr>
      <vt:lpstr>Wingdings</vt:lpstr>
      <vt:lpstr>微软雅黑</vt:lpstr>
      <vt:lpstr>汉仪旗黑-85S</vt:lpstr>
      <vt:lpstr>Arial Unicode MS</vt:lpstr>
      <vt:lpstr>1_Office 主题​​</vt:lpstr>
      <vt:lpstr>简述你所知道的JAVA修饰符及各自的使用机制？（public、abstract、final、synchronized、super…） </vt:lpstr>
      <vt:lpstr>public ：允许所有客户访问 protected：只能在本包内被该类的子类所使用 private：只允许在本类内使用  abstract：没有提供实现，需要子类提供  static：与整个类相关，与单个对象无关  final：你只能定义一个实体一次，以后不能改变它或继承它。一个final修饰的类不能被子类化，一个final修饰的方法不能被重写，一个final修饰的变量不能改变其初始值  synchronized：方法获得对对象监控的访问权；如果该方法是static类型的，获得是对类本身的访问权。  super：构造器和方法，都用关键字super指向超类，但是用的方法不一样。方法用这个关键字去执行被重载的超类中的方法。 </vt:lpstr>
      <vt:lpstr>String、StringBuffer与StringBuilder之间区别？简述各自的执行效率？</vt:lpstr>
      <vt:lpstr>区别： String 类型和 StringBuffer 类型的主要性能区别其实在于 String 是不可变的对象,  因此在每次对 String 类型进行改变的时候其实都等同于生成了一个新的 String 对象，然后将指针指向新的 String 对象，所以经常改变内容的字符串最好不要用 String ，因为每次生成对象都会对系统性能产生影响，特别当内存中无引用对象多了以后， JVM 的 GC 就会开始工作，那速度是一定会相当慢的， 执行速度：三者在执行速度方面的比较：StringBuilder &gt;  StringBuffer  &gt;  String  使用场景： 1.如果要操作少量的数据用 = String   2.单线程操作字符串缓冲区下操作大量数据 = StringBuilder  3.多线程操作字符串缓冲区下操作大量数据 = StringBuffer </vt:lpstr>
      <vt:lpstr>静态变量和实例变量的区别?能在静态方法中调用非静态变量吗？  </vt:lpstr>
      <vt:lpstr>静态变量属于类，该类不生产对象，通过类名就可以调用静态变量。  实例变量属于该类的对象，必须产生该类对象，才能调用实例变量  静态方法及变量属于整个类，数据将会被存储在公共区域， 非静态方法及变量属于对象   静态方法中无法调用实例变量，而实例方法却可以调用静态变量</vt:lpstr>
      <vt:lpstr>继承和接口是什么？以及他们的区别？</vt:lpstr>
      <vt:lpstr>1 接口定义一个类需要实现的方法属性索引事件和可能的参数返回值类型，具体的实现交由相应的类或结构，从而实现多态； 而继承用于在一个现有父类基础上的功能扩展，把几个类中相同的成员提取出来放在一个父类中，在子类中添加独特的方法即继承扩展  2 接口能够实现多接口继承，而继承只能实现单继承  3 继承能够获得父类方法的实现，而接口只能获得方法的定义，所以必须获得所有的方法  4 在继承中为父类添加方法不影响子类的继承，但在接口中为父类添加一个方法定义必须在子类中添加此方法的实现</vt:lpstr>
      <vt:lpstr>HashMap和Hashtable的区别？ </vt:lpstr>
      <vt:lpstr>1，Hashtable是基于陈旧的Dictionary类的，HashMap是Map接口的一个实现。 2，Hashtable的方法是同步的，而HashMap的方法不是  3，只有HashMap可以让你将空值作为一个表的条目的key或value </vt:lpstr>
      <vt:lpstr>抽象类(abstract class)和接口（interface）有什么区别? </vt:lpstr>
      <vt:lpstr>声明方法的存在而不去实现它的类被叫做抽象（abstract class）， 它用于要创建一个体现某些基本行为的类，并为该类声明方法，但不能在该类中实现该类的情况。不能创建abstract 类的实例。然而可以创建一个变量，其类型是一个抽象类，并让它指向具体子类的一个实例。不能有抽象构造函数或抽象静态方法。Abstract 类的子类为它们父类中的所有抽象方法提供实现，否则它们也是抽象类为。取而代之，在子类中实现该方法。知道其行为的其它类可以在类中实现这些方法  接口（interface）是抽象类的变体。在接口中，所有方法都是抽象的。多继承性可通过实现这样的接口而获得。接口中的所有方法都是抽象的，没有一个有程序体。接口只可以定义static final成员变量。 接口的实现与子类相似，除了该实现类不能从接口定义中继承行为。当类实现特殊接口时，它定义（即将程序体给予）所有这种接口的方法。然后，它可以在实现了该接口的类的任何对象上调用接口的方法。由于有抽象类，它允许使用接口名作为引用变量的类型。通常的动态联编将生效。引用可以转换到接口类型或从接口类型转换，instanceof 运算符可以用来决定某对象的类是否实现了接口</vt:lpstr>
      <vt:lpstr>重载（Overload）和重写（Override）的区别。</vt:lpstr>
      <vt:lpstr>Overloaded的方法是否可以改变返回值的类型?  Overload是重载，是有相同的方法名，但参数类型或个数彼此不同   Override是重写，是在子类与父类中，子类中的方法的方法名，参数个数、类型都与父类中的完全一样，在子类中覆盖掉了父类的改方法。   </vt:lpstr>
      <vt:lpstr>你所知道的集合类都有哪几类？主要区别有哪些并简单描述？ </vt:lpstr>
      <vt:lpstr>集合类型主要有3种：set（集）、list（列表）和map（映射）   集Set 它的对象不按特定方式排序，只是简单的把对象加入集合中  对集中成员的访问和操作是通过集中对象的引用进行的，所以集中不能有重复对象。  列表 List List接口与其实现类是容量可变的列表，可以按照索引访问集合中的元素，是有序的集合 列表在数据结构中分别表现为：数组和向量、链表、堆栈、队列。常用的有ArrayList vector   映射 Map 映射中每个项都是成对的，Map是把键对象和值对象进行关联的容器。  映射中存储的每个对象都有一个相关的关键字（Key）对象，关键字决定了对象在映射中的存储位置，关键字应该是唯一的,常用的有HashMap，HashTable</vt:lpstr>
      <vt:lpstr>JAVA SERVLET API中forward() 与redirect()的区别？ </vt:lpstr>
      <vt:lpstr>使用forward的时候浏览器不知道它所请求的具体资源来源，所以地址栏不会变；  使用redirect，服务端根据逻辑,发送一个状态码,告诉浏览器重新去请求那个地址.所以地址栏显示的是新的URL。  forward,转发页面和转发到的页面可以共享request里面的数据.redirect,不能共享数据. </vt:lpstr>
      <vt:lpstr>写出JSP的常用内置对象？以及每个内置对象的简单介绍？ </vt:lpstr>
      <vt:lpstr>1.request对象  客户端的请求信息被封装在request对象中，通过它才能了解到客户的需求，然后做出响应。它是HttpServletRequest类的实例。 2.response对象  response对象包含了响应客户请求的有关信息，但在JSP中很少直接用到它。它是HttpServletResponse类的实例。 3.session对象  session对象指的是客户端与服务器的一次会话，从客户连到服务器的一个WebApplication开始，直到客户端与服务器断开连接为止。它是HttpSession类的实例。  4.out对象  out对象是JspWriter类的实例,是向客户端输出内容常用的对象 5.page对象  page对象就是指向当前JSP页面本身，有点象类中的this指针，它是java.lang.Object类的实例。  6.application对象  application对象实现了用户间数据的共享，可存放全局变量。它开始于服务器的启动，直到服务器的关闭，在此期间，此对象将一直存在；这样在用户的前后连接或不同用户之间的连接中，可以对此对象的同一属性进行操作；在任何地方对此对象属性的操作，都将影响到其他用户对此的访问。服务器的启动和关闭决定了application对象的生命。它是ServletContext类的实例。 7.exception对象  exception对象是一个例外对象，当一个页面在运行过程中发生了例外，就产生这个对象。如果一个JSP页面要应用此对象，就必须把isErrorPage设为true，否则无法编译。他实际上是java.lang.Throwable的对象。 8.pageContext对象  pageContext对象提供了对JSP页面内所有的对象及名字空间的访问，也就是说他可以访问到本页所在的SESSION，也可以取本页面所在的application的某一属性值，他相当于页面中所有功能的集大成者，它的本类名也叫pageContext。  9.config对象  config对象是在一个Servlet初始化时，JSP引擎向它传递信息用的，此信息包括Servlet初始化时所要用到的参数（通过属性名和属性值构成）以及服务器的有关信息（通过传递一ServletContext对象）。</vt:lpstr>
      <vt:lpstr>JAVA解析XML有哪几种方法？并简述各自的优缺点 </vt:lpstr>
      <vt:lpstr>DOM:   是用与平台和语言无关的方式表示XML文档的官方W3C标准，分析该结构通常需要加载整个文档和构造层次结构，然后才能做任何工作。是基于信息层次的  优点有：由于树在内存中是持久的，因此可以修改它以便应用程序能对数据和结构作出更改。它还可以在任何时候在树中上下导航，而不是像SAX那样是一次性的处理。DOM使用起来也要简单得多。 SAX :   对于特别大的文档，解析和加载整个文档可能很慢且很耗资源，因此使用其他手段来处理这样的数据会更好。这些基于事件的模型，比如SAX。这种处理的优点非常类似于流媒体的优点。分析能够立即开始，而不是等待所有的数据被处理。而且，由于应用程序只是在读取数据时检查数据，因此不需要将数据存储在内存中。这对于大型文档来说是个巨大的优点。事实上，应用程序甚至不必解析整个文档；它可以在某个条件得到满足时停止解析。一般来说，SAX还比它的替代者DOM快许多。  JDOM   目的是成为Java特定文档模型，它简化与XML的交互并且比使用DOM实现更快。 DOM4J:   它是JDOM的一种智能分支。它合并了许多超出基本XML文档表示的功能，包括集成的XPath支持、XML   Schema支持以及用于大文档或流化文档的基于事件的处理。它还提供了构建文档表示的选项， DOM4J是一个非常优秀的Java   XML   API，具有性能优异、功能强大和极端易用使用的特点，同时它也是一个开放源代码的软件。如今你可以看到越来越多的Java软件都在使用DOM4J来读写XML，特别值得一提的是连Sun的JAXM也在用DOM4J。</vt:lpstr>
      <vt:lpstr>概述MVC体系结构及优点 </vt:lpstr>
      <vt:lpstr>M:模型(Model),V:视图(View)，C:控制Controller)。   MVC模式的目的就是实现Web系统的职能分工。  Model层实现系统中的业务逻辑。  View层用于与用户的交互。 Controller层是Model与View之间沟通的桥梁，它可以分派用户的请求并选择恰当的视图以用于显示，同时它也可以解释用户的输入并将它们映射为模型层可执行的操作。  概括一下吧,用户浏览,由URL路由解析地址,如何指定对应的控制器(C)去处理,结合业务逻辑层(M),处理数据,比方说增\删\改\查,完成之后,在调用指定的视图(V),把处理的结果回传给用户. 意义就是:职能分工</vt:lpstr>
      <vt:lpstr>简单介绍工厂模式 </vt:lpstr>
      <vt:lpstr>工厂模式：工厂模式是一种经常被使用到的模式，根据工厂模式实现的类可以根据提供的数据生成一组类中某一个类的实例，通常这一组类有一个公共的抽象父类并且实现了相同的方法，但是这些方法针对不同的数据进行了不同的操作。首先需要定义一个基类，该类的子类通过不同的方法实现了基类中的方法。然后需要定义一个工厂类，工厂类可以根据条件生成不同的子类实例。当得到子类的实例后，开发人员可以调用基类中的方法而不必考虑到底返回的是哪一个子类的实例</vt:lpstr>
      <vt:lpstr>线程和进程的区别？实现多线程的方式有哪几种？如何实现多线程同步？</vt:lpstr>
      <vt:lpstr>区别：  线程和进程是不同的，每个进程都是一个独立运行的程序，拥有自己的变量，且不同进程间的变量不能共享；而线程是运行在进程内部的，每个正在运行的进程至少有一个线程，而且不同的线程之间可以在进程范围内共享数据。也就是说进程有自己独立的存储空间，而线程是和它所属的进程内的其他线程共享一个存储空间。  实现多线程的方法：  1、 继承java.lang.Thread，并重写它的run()方法，将线程的执行主体放入其中。 2、 实现java.lang.Runnable接口，实现它的run()方法，并将线程的执行主体放入其中。  如何实现线程同步：  给一个方法增加synchronized修饰符之后就可以使它成为同步方法，这个方法可以是静态方法和非静态方法，但是不能是抽象类的抽象方法，也不能是接口中的接口方法</vt:lpstr>
      <vt:lpstr>JAVA中的异常处理机制的简单和应用。 </vt:lpstr>
      <vt:lpstr>当Java程序违反了Java的语义规则时，Java虚拟机就会将发生的错误表示为一个异常。违反语义规则包括2种情况。 一种是Java类库内置的语义。例如数组下标越界,会引发IndexOutOfBoundsException;访问null的对象时会引发NullPointerException。 另一种情况就是Java允许程序员扩展这种语义检查，程序员可以创建自己的异常，并自由选择在何时用throw关键字引发异常。所有的异常都是java.lang.Thowable的子类 </vt:lpstr>
      <vt:lpstr>线程同步的方法（类里有哪些方法来支持线程同步）。 </vt:lpstr>
      <vt:lpstr>wait():使一个线程处于等待状态，并且释放所持有的对象的lock。  sleep():使一个正在运行的线程处于睡眠状态，是静态方法，调用此方法要捕捉InterruptedException异常。 notify():唤醒一个处于等待状态的线程，注意的是在调用此方法的时候，并不能确切地唤醒某一个等待状态的线程，而是由JVM确定唤醒哪个线程，而且不是按优先级。  Allnotity():唤醒所有处入等待状态的线程，注意并不是给所有唤醒线程一个对象的锁，而是让它们竞争。 </vt:lpstr>
      <vt:lpstr>Error与Exception有什么区别 </vt:lpstr>
      <vt:lpstr>Error表示系统级的错误和程序不必处理的异常， Exception表示需要捕捉或者需要程序进行处理的异常。</vt:lpstr>
      <vt:lpstr>谈谈final, finally, finalize的区别。</vt:lpstr>
      <vt:lpstr>final—修饰符(关键字)如果一个类被声明为final，意味着它不能再派生出新的子类，不能作为父类被继承。因此一个类不能既被声明为 abstract的，又被声明为final的。将变量或方法声明为final，可以保证它们在使用中不被改变。被声明为final的变量必须在声明时给定初值，而在以后的引用中只能读取，不可修改。被声明为final的方法也同样只能使用，不能重载。  finally—异常处理时提供 finally 块来执行任何清除操作。如果抛出一个异常，那么相匹配的 catch 子句就会执行，然后控制就会进入 finally 块(如果有的话)。  finalize—方法名。Java 技术允许使用 finalize() 方法在垃圾收集器将对象从内存中清除出去之前做必要的清理工作。这个方法是由垃圾收集器在确定这个对象没有被引用时对这个对象调用的。它是在 Object类中定义的，因此所有的类都继承了它。子类覆盖 finalize() 方法以整理系统资源或者执行其他清理工作。finalize() 方法是在垃圾收集器删除对象之前对这个对象调用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凉</cp:lastModifiedBy>
  <cp:revision>28</cp:revision>
  <dcterms:created xsi:type="dcterms:W3CDTF">2019-06-19T02:08:00Z</dcterms:created>
  <dcterms:modified xsi:type="dcterms:W3CDTF">2019-12-02T06:21:32Z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