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FA7D-535E-A1CA-3EA4-A0A95473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6FAF-AF85-52EB-E3F9-658129A82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B5C0-FA9C-A0A9-6DC6-CF209631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86FD-ECC1-59DF-5776-BB6BE031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6AC6-84DE-57A7-9B25-91699278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33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66C-E0BB-8DF4-1C22-4B8E94B2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5ACF-6A76-4B7D-602A-F3F69969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3D04-740B-0439-9959-46AD8867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08B5-567F-B1CC-D0B3-5B0FAEEF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6635-5AC9-A8F6-82F3-53DD4131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8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55318-6B0C-1589-A37A-A239BE466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BCAFB-AE78-CA02-86CC-D8F820FD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712A-0FCB-F45F-E39D-FB0424BF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ABF3-9A90-9600-C117-FD94DD4A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095A-DE68-DC30-6A39-BE176D3C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51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8954-5631-62D7-90BC-3CF1232F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13FE-8DDD-537C-8D92-1C768BB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310D-B568-4427-6627-5255ACFF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E72D-F085-BD5E-94BA-857994BD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F36F-9793-EFF3-2451-2C829D26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99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E4EF-666A-8AD7-182D-72BCDA7D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7C64-A414-5FA6-EDE8-0071764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F2B8-762B-3036-BFE1-BD59158D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6737-9D45-EA35-1CA2-849C9C12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CECA-7907-DBEF-080B-F9C1354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254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9E8B-E325-50E0-5A69-E5514F54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BBA2-FEE4-9496-905C-CA32F933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C330-F8D2-0FF2-75E3-8FD9259E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162B-D9D8-F044-686A-E9DEFAC2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35B5E-BAC1-F7FF-8DEE-EE234F80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CE9B-755E-EA68-CCB5-0FA1F50D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7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A64A-57AD-A1E5-057B-4E9DE7C6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4C36-B0FF-4EB2-D692-72F301CD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CFA7-3724-873A-6245-2CA4D39B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CF5F-8962-2DDE-568B-B1CB6470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A2868-E185-1108-0DA9-4087138C2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9DE06-7DE8-75F2-335E-E7A4AA85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71DEC-2C40-2444-13C5-73BE4E4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7A3D1-B73B-B6C3-0389-7B6D1868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83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A5C7-7210-3A7F-E226-68AAF5D4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C52E7-A61A-911C-5BE4-577CDF2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67953-C0B6-DEA3-0AD3-7D374C0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AAA8-6300-CD24-B660-E1C20AE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0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36400-BD53-7C2C-4D2B-EF83A2F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BCAC4-FB2C-CC41-1881-6627882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43D3-E362-0EA0-FDAD-1D3B5FB1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2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BD2F-0EA2-E9AD-69ED-EAD8FCFF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C991-BAB1-BF42-BFE6-E4CFF03F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68085-6025-EADB-FBD6-D30DB9FF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E2F1-38B0-71BF-113A-DC1A0E2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463D-998D-C291-7544-A55B3A03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B5DFB-4884-7492-FFC1-2464B973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1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EA66-E7FD-798C-13E2-EC5F78F1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B6CA0-A27C-6B43-BBCF-5C1D423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767E-B5DE-CE07-E185-84D73493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BB978-4695-F378-0472-6AD6170B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1282-36D1-75E4-6357-CB9D149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DF4D-419E-CC4A-8789-1DA66F03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CD621-E8AA-F503-94DD-C90D8AB1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D717-CD4F-6B67-FB41-0566A285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7E54-48FD-7ADD-B28C-F5AABE41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6026-BB19-4B68-92B5-FE884C2DDE97}" type="datetimeFigureOut">
              <a:rPr lang="en-SG" smtClean="0"/>
              <a:t>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B630-AC59-C01F-B5EC-EA042E720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8C8E-BA0D-96DD-C64D-5C6653CEC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2877-B65C-48D9-8D0A-8042728D7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4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F042-F287-5209-9782-F18281AA6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38" y="352755"/>
            <a:ext cx="9144000" cy="849321"/>
          </a:xfrm>
        </p:spPr>
        <p:txBody>
          <a:bodyPr>
            <a:noAutofit/>
          </a:bodyPr>
          <a:lstStyle/>
          <a:p>
            <a:r>
              <a:rPr lang="en-SG" sz="3200" dirty="0"/>
              <a:t>LI SIJING</a:t>
            </a:r>
            <a:br>
              <a:rPr lang="en-SG" sz="3200" dirty="0"/>
            </a:br>
            <a:r>
              <a:rPr lang="en-SG" sz="3200" dirty="0"/>
              <a:t>URL: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07F16-AF2D-34C6-E22C-5138F0312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 descr="A group of cars on a red background&#10;&#10;Description automatically generated">
            <a:extLst>
              <a:ext uri="{FF2B5EF4-FFF2-40B4-BE49-F238E27FC236}">
                <a16:creationId xmlns:a16="http://schemas.microsoft.com/office/drawing/2014/main" id="{6125631B-989C-C6CA-9196-3A4A2A77F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" y="1297977"/>
            <a:ext cx="12059270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4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 SIJING URL: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 SIJING URL: </dc:title>
  <dc:creator>LI SIJING SGKL</dc:creator>
  <cp:lastModifiedBy>LI SIJING SGKL</cp:lastModifiedBy>
  <cp:revision>1</cp:revision>
  <dcterms:created xsi:type="dcterms:W3CDTF">2024-03-09T11:16:20Z</dcterms:created>
  <dcterms:modified xsi:type="dcterms:W3CDTF">2024-03-09T11:57:23Z</dcterms:modified>
</cp:coreProperties>
</file>